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7469eda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7469eda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7469eda5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7469eda5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7469eda5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7469eda5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7469eda5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7469eda5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7469eda5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7469eda5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7469eda5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7469eda5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7469eda5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7469eda5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7469eda5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7469eda5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 Mountain Resort</a:t>
            </a:r>
            <a:endParaRPr sz="2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62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Increased Revenue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Big Mountain Resort recently installed a new chair lift to increase distribution of visitors across the mountain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Operating costs have now increased by $1.5M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resort is not capitalizing on its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How can we use the data to identify </a:t>
            </a:r>
            <a:r>
              <a:rPr lang="en"/>
              <a:t>assets</a:t>
            </a:r>
            <a:r>
              <a:rPr lang="en"/>
              <a:t> and </a:t>
            </a:r>
            <a:r>
              <a:rPr lang="en"/>
              <a:t>capitalize on these strengths/facilities to increase revenue for the season?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 Can the data justify an increase in ticket prices?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data proved that Big Mountain Resort is near the top in every feature that was deemed valuable for ticket pricing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Raising the price from $81 to $90 will increase revenue by a staggering $15M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easily offsets the operating costs of the new lift and will provide financial stability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Scenario 2 provided by the business also is expected to support an additional $9 raise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this direction is taken, revenue can be again increased by $15M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vs Pricing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04200" y="1959375"/>
            <a:ext cx="3667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principle components analysis it was determined that there was no obvious pattern between state and ticket pricing so all states were treated equal in the </a:t>
            </a:r>
            <a:r>
              <a:rPr lang="en"/>
              <a:t>pricing</a:t>
            </a:r>
            <a:r>
              <a:rPr lang="en"/>
              <a:t> model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75" y="1597875"/>
            <a:ext cx="3867600" cy="309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Valued Features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3458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random forest regressor highlighted the top four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Fast Quads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Number of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Amount of Snow Making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Vertical Drop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50" y="1751550"/>
            <a:ext cx="3309051" cy="30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Point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the random forest model we created, the modelled price is $95.87 while the current price is at $81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expected mean absolute error is at $10.39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two findings </a:t>
            </a:r>
            <a:r>
              <a:rPr lang="en"/>
              <a:t>suggest</a:t>
            </a:r>
            <a:r>
              <a:rPr lang="en"/>
              <a:t> that ticket pricing should at the </a:t>
            </a:r>
            <a:r>
              <a:rPr lang="en"/>
              <a:t>minimum be set at $90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 Rankings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Of the identified features, BIg Mountain Resort ranks towards the top in many features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2736087"/>
            <a:ext cx="1797887" cy="9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00" y="3899717"/>
            <a:ext cx="1797875" cy="98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675" y="2744175"/>
            <a:ext cx="1797875" cy="9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696" y="3904560"/>
            <a:ext cx="1797875" cy="97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4506" y="2743380"/>
            <a:ext cx="1797875" cy="97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4500" y="3894865"/>
            <a:ext cx="1797900" cy="98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3314" y="2678316"/>
            <a:ext cx="1797911" cy="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73325" y="3883530"/>
            <a:ext cx="1797899" cy="99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Two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business suggested four  options for increasing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Only scenario two proved to profitable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Scenario Two included: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Increasing </a:t>
            </a:r>
            <a:r>
              <a:rPr lang="en"/>
              <a:t>vertical</a:t>
            </a:r>
            <a:r>
              <a:rPr lang="en"/>
              <a:t> drop by 150 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Adding an additional chair lift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Taking into account an average of 350,000 visitors that ski for five days, the model supports a raise in price of $8.61 which is expected to increase revenue by $15M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is clear that Big Mountain Resort has been undervaluing their features/facilities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rank very high in nearly all categories and the data proves there is room for a raise in ticket pricing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By increasing to $90/ticket, the $15M expected in revenue over the season will go a long way in further improving the resort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Scenario two was also shown to provide great financial return if management is interested in </a:t>
            </a:r>
            <a:r>
              <a:rPr lang="en"/>
              <a:t>pursuing</a:t>
            </a:r>
            <a:r>
              <a:rPr lang="en"/>
              <a:t> that option in the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Thank you for your time and opportunity!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