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91" autoAdjust="0"/>
    <p:restoredTop sz="94706" autoAdjust="0"/>
  </p:normalViewPr>
  <p:slideViewPr>
    <p:cSldViewPr>
      <p:cViewPr varScale="1">
        <p:scale>
          <a:sx n="107" d="100"/>
          <a:sy n="107" d="100"/>
        </p:scale>
        <p:origin x="-109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AEAC13-EA38-4267-B7D3-9979A9C9AE14}" type="datetimeFigureOut">
              <a:rPr lang="en-US" smtClean="0"/>
              <a:pPr/>
              <a:t>7/6/2008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1D970-C446-4999-9803-D99C3F4596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D8E9-1156-4FB5-BEF7-BAA18E741825}" type="datetimeFigureOut">
              <a:rPr lang="en-US" smtClean="0"/>
              <a:pPr/>
              <a:t>7/6/2008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2B416-D222-4822-920F-33B39775064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D8E9-1156-4FB5-BEF7-BAA18E741825}" type="datetimeFigureOut">
              <a:rPr lang="en-US" smtClean="0"/>
              <a:pPr/>
              <a:t>7/6/2008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2B416-D222-4822-920F-33B39775064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D8E9-1156-4FB5-BEF7-BAA18E741825}" type="datetimeFigureOut">
              <a:rPr lang="en-US" smtClean="0"/>
              <a:pPr/>
              <a:t>7/6/2008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2B416-D222-4822-920F-33B39775064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D8E9-1156-4FB5-BEF7-BAA18E741825}" type="datetimeFigureOut">
              <a:rPr lang="en-US" smtClean="0"/>
              <a:pPr/>
              <a:t>7/6/2008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2B416-D222-4822-920F-33B39775064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D8E9-1156-4FB5-BEF7-BAA18E741825}" type="datetimeFigureOut">
              <a:rPr lang="en-US" smtClean="0"/>
              <a:pPr/>
              <a:t>7/6/2008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2B416-D222-4822-920F-33B39775064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D8E9-1156-4FB5-BEF7-BAA18E741825}" type="datetimeFigureOut">
              <a:rPr lang="en-US" smtClean="0"/>
              <a:pPr/>
              <a:t>7/6/2008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2B416-D222-4822-920F-33B39775064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D8E9-1156-4FB5-BEF7-BAA18E741825}" type="datetimeFigureOut">
              <a:rPr lang="en-US" smtClean="0"/>
              <a:pPr/>
              <a:t>7/6/2008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2B416-D222-4822-920F-33B39775064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D8E9-1156-4FB5-BEF7-BAA18E741825}" type="datetimeFigureOut">
              <a:rPr lang="en-US" smtClean="0"/>
              <a:pPr/>
              <a:t>7/6/2008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2B416-D222-4822-920F-33B39775064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D8E9-1156-4FB5-BEF7-BAA18E741825}" type="datetimeFigureOut">
              <a:rPr lang="en-US" smtClean="0"/>
              <a:pPr/>
              <a:t>7/6/2008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2B416-D222-4822-920F-33B39775064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D8E9-1156-4FB5-BEF7-BAA18E741825}" type="datetimeFigureOut">
              <a:rPr lang="en-US" smtClean="0"/>
              <a:pPr/>
              <a:t>7/6/2008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2B416-D222-4822-920F-33B39775064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D8E9-1156-4FB5-BEF7-BAA18E741825}" type="datetimeFigureOut">
              <a:rPr lang="en-US" smtClean="0"/>
              <a:pPr/>
              <a:t>7/6/2008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2B416-D222-4822-920F-33B39775064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ED8E9-1156-4FB5-BEF7-BAA18E741825}" type="datetimeFigureOut">
              <a:rPr lang="en-US" smtClean="0"/>
              <a:pPr/>
              <a:t>7/6/2008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2B416-D222-4822-920F-33B39775064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81200" y="1752600"/>
            <a:ext cx="478162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Working Title</a:t>
            </a:r>
          </a:p>
          <a:p>
            <a:pPr algn="ctr"/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52600" y="3200400"/>
            <a:ext cx="25146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LIVE/Online Play</a:t>
            </a:r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00200" y="4114800"/>
            <a:ext cx="21336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System Link</a:t>
            </a:r>
            <a:endParaRPr lang="en-US" sz="2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28800" y="4648200"/>
            <a:ext cx="198842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2 Player Local</a:t>
            </a:r>
            <a:endParaRPr lang="en-US" sz="2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28800" y="5105400"/>
            <a:ext cx="220759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Training Videos</a:t>
            </a:r>
            <a:endParaRPr lang="en-US" sz="2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28800" y="5638800"/>
            <a:ext cx="308020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Theater/Saved </a:t>
            </a:r>
            <a:r>
              <a:rPr lang="en-US" sz="2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Games</a:t>
            </a:r>
            <a:endParaRPr lang="en-US" sz="2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58000" y="58674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Version Number</a:t>
            </a:r>
            <a:endParaRPr lang="en-US" dirty="0"/>
          </a:p>
        </p:txBody>
      </p:sp>
      <p:sp>
        <p:nvSpPr>
          <p:cNvPr id="12" name="Action Button: Forward or Next 11">
            <a:hlinkClick r:id="" action="ppaction://noaction" highlightClick="1"/>
          </p:cNvPr>
          <p:cNvSpPr/>
          <p:nvPr/>
        </p:nvSpPr>
        <p:spPr>
          <a:xfrm flipH="1">
            <a:off x="3733800" y="4191000"/>
            <a:ext cx="457200" cy="3048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304800"/>
            <a:ext cx="2590800" cy="624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76600" y="685800"/>
            <a:ext cx="5715000" cy="350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76600" y="4343400"/>
            <a:ext cx="57150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457200"/>
            <a:ext cx="2438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Blue Team</a:t>
            </a:r>
          </a:p>
          <a:p>
            <a:r>
              <a:rPr lang="en-US" dirty="0" smtClean="0"/>
              <a:t>Player 1 – Normal</a:t>
            </a:r>
          </a:p>
          <a:p>
            <a:r>
              <a:rPr lang="en-US" dirty="0" smtClean="0"/>
              <a:t>Player 2 – Normal </a:t>
            </a:r>
          </a:p>
          <a:p>
            <a:r>
              <a:rPr lang="en-US" dirty="0" smtClean="0"/>
              <a:t>Player 3 – Heavy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Red Team</a:t>
            </a:r>
            <a:endParaRPr lang="en-US" dirty="0"/>
          </a:p>
          <a:p>
            <a:r>
              <a:rPr lang="en-US" dirty="0" smtClean="0"/>
              <a:t>Player 1 – Heavy</a:t>
            </a:r>
          </a:p>
          <a:p>
            <a:r>
              <a:rPr lang="en-US" dirty="0" smtClean="0"/>
              <a:t>Player 2 – Light </a:t>
            </a:r>
          </a:p>
          <a:p>
            <a:r>
              <a:rPr lang="en-US" dirty="0" smtClean="0"/>
              <a:t>Player 3 – Heavy</a:t>
            </a:r>
          </a:p>
        </p:txBody>
      </p:sp>
      <p:sp>
        <p:nvSpPr>
          <p:cNvPr id="8" name="Action Button: Sound 7">
            <a:hlinkClick r:id="" action="ppaction://noaction" highlightClick="1">
              <a:snd r:embed="rId2" name="applause.wav" builtIn="1"/>
            </a:hlinkClick>
          </p:cNvPr>
          <p:cNvSpPr/>
          <p:nvPr/>
        </p:nvSpPr>
        <p:spPr>
          <a:xfrm>
            <a:off x="2133600" y="3581400"/>
            <a:ext cx="304800" cy="228600"/>
          </a:xfrm>
          <a:prstGeom prst="actionButtonSou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95600" y="-152400"/>
            <a:ext cx="63764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Custom Games Lobby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29000" y="914400"/>
            <a:ext cx="2362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Attrition</a:t>
            </a:r>
          </a:p>
          <a:p>
            <a:r>
              <a:rPr lang="en-US" dirty="0" smtClean="0"/>
              <a:t>1 Life</a:t>
            </a:r>
          </a:p>
          <a:p>
            <a:r>
              <a:rPr lang="en-US" dirty="0" smtClean="0"/>
              <a:t>1 Resurrect</a:t>
            </a:r>
          </a:p>
          <a:p>
            <a:r>
              <a:rPr lang="en-US" dirty="0" smtClean="0"/>
              <a:t>Moral System On</a:t>
            </a:r>
          </a:p>
          <a:p>
            <a:r>
              <a:rPr lang="en-US" dirty="0" smtClean="0"/>
              <a:t>Friendly Fire Off</a:t>
            </a:r>
          </a:p>
          <a:p>
            <a:r>
              <a:rPr lang="en-US" dirty="0" smtClean="0"/>
              <a:t>Score to Win 6 rounds</a:t>
            </a:r>
          </a:p>
          <a:p>
            <a:r>
              <a:rPr lang="en-US" dirty="0" smtClean="0"/>
              <a:t>Starting Money: Normal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1" name="Picture 10" descr="Picture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43600" y="1066800"/>
            <a:ext cx="2590800" cy="19431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019800" y="3200400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Training Grounds</a:t>
            </a:r>
          </a:p>
          <a:p>
            <a:r>
              <a:rPr lang="en-US" dirty="0" smtClean="0"/>
              <a:t>POI’s ON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429000" y="3810000"/>
            <a:ext cx="384964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Press X to Edit Game Type Settings</a:t>
            </a:r>
            <a:endParaRPr lang="en-US" sz="2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05200" y="4343400"/>
            <a:ext cx="4876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Player Class: Normal</a:t>
            </a:r>
          </a:p>
          <a:p>
            <a:endParaRPr lang="en-US" dirty="0" smtClean="0"/>
          </a:p>
          <a:p>
            <a:r>
              <a:rPr lang="en-US" dirty="0" smtClean="0"/>
              <a:t>Party Options:</a:t>
            </a:r>
          </a:p>
          <a:p>
            <a:r>
              <a:rPr lang="en-US" dirty="0" smtClean="0"/>
              <a:t>Max Players 4</a:t>
            </a:r>
          </a:p>
          <a:p>
            <a:r>
              <a:rPr lang="en-US" dirty="0" smtClean="0"/>
              <a:t>Closed</a:t>
            </a:r>
          </a:p>
          <a:p>
            <a:r>
              <a:rPr lang="en-US" dirty="0" smtClean="0"/>
              <a:t>View </a:t>
            </a:r>
            <a:r>
              <a:rPr lang="en-US" dirty="0" err="1" smtClean="0"/>
              <a:t>Gamercards</a:t>
            </a:r>
            <a:endParaRPr lang="en-US" dirty="0" smtClean="0"/>
          </a:p>
          <a:p>
            <a:r>
              <a:rPr lang="en-US" dirty="0" smtClean="0"/>
              <a:t>Promote to Leader</a:t>
            </a:r>
          </a:p>
          <a:p>
            <a:r>
              <a:rPr lang="en-US" dirty="0" smtClean="0"/>
              <a:t>Boot from Party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0" y="3200400"/>
            <a:ext cx="58674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nip Single Corner Rectangle 5"/>
          <p:cNvSpPr/>
          <p:nvPr/>
        </p:nvSpPr>
        <p:spPr>
          <a:xfrm>
            <a:off x="3048000" y="685800"/>
            <a:ext cx="5943600" cy="236220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1000" y="457200"/>
            <a:ext cx="2514600" cy="617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48000" y="-228600"/>
            <a:ext cx="60163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Matchmaking Lobby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" y="838200"/>
            <a:ext cx="2209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Player 1 – Light</a:t>
            </a:r>
          </a:p>
          <a:p>
            <a:r>
              <a:rPr lang="en-US" dirty="0" smtClean="0"/>
              <a:t>Player 2 – Normal</a:t>
            </a:r>
          </a:p>
          <a:p>
            <a:r>
              <a:rPr lang="en-US" dirty="0" smtClean="0"/>
              <a:t>Player 3 – Heavy</a:t>
            </a:r>
          </a:p>
          <a:p>
            <a:r>
              <a:rPr lang="en-US" dirty="0" smtClean="0"/>
              <a:t>Player 4 – Captain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Max Players 4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24200" y="762000"/>
            <a:ext cx="5486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Party Options</a:t>
            </a:r>
          </a:p>
          <a:p>
            <a:r>
              <a:rPr lang="en-US" dirty="0" smtClean="0"/>
              <a:t>Playlist: Attrition with Captains</a:t>
            </a:r>
          </a:p>
          <a:p>
            <a:r>
              <a:rPr lang="en-US" dirty="0" smtClean="0"/>
              <a:t>Prefer: Good Connection</a:t>
            </a:r>
          </a:p>
          <a:p>
            <a:r>
              <a:rPr lang="en-US" dirty="0" smtClean="0"/>
              <a:t>Prefer: Match with another Party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52800" y="3505200"/>
            <a:ext cx="5257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Player Options:</a:t>
            </a:r>
          </a:p>
          <a:p>
            <a:r>
              <a:rPr lang="en-US" dirty="0" smtClean="0"/>
              <a:t>Light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Party Options:</a:t>
            </a:r>
          </a:p>
          <a:p>
            <a:r>
              <a:rPr lang="en-US" dirty="0" smtClean="0"/>
              <a:t>Max Players 4</a:t>
            </a:r>
          </a:p>
          <a:p>
            <a:r>
              <a:rPr lang="en-US" dirty="0" smtClean="0"/>
              <a:t>Closed</a:t>
            </a:r>
          </a:p>
          <a:p>
            <a:r>
              <a:rPr lang="en-US" dirty="0" smtClean="0"/>
              <a:t>View </a:t>
            </a:r>
            <a:r>
              <a:rPr lang="en-US" dirty="0" err="1" smtClean="0"/>
              <a:t>Gamercards</a:t>
            </a:r>
            <a:endParaRPr lang="en-US" dirty="0" smtClean="0"/>
          </a:p>
          <a:p>
            <a:r>
              <a:rPr lang="en-US" dirty="0" smtClean="0"/>
              <a:t>Promote to Leader</a:t>
            </a:r>
          </a:p>
          <a:p>
            <a:r>
              <a:rPr lang="en-US" dirty="0" smtClean="0"/>
              <a:t>Boot from Party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155</Words>
  <Application>Microsoft Office PowerPoint</Application>
  <PresentationFormat>On-screen Show (4:3)</PresentationFormat>
  <Paragraphs>75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Bradley</dc:creator>
  <cp:lastModifiedBy>Bradley</cp:lastModifiedBy>
  <cp:revision>5</cp:revision>
  <dcterms:created xsi:type="dcterms:W3CDTF">2008-07-01T18:46:54Z</dcterms:created>
  <dcterms:modified xsi:type="dcterms:W3CDTF">2008-07-06T19:19:15Z</dcterms:modified>
</cp:coreProperties>
</file>