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algn="l" defTabSz="3134577" rtl="0" fontAlgn="base">
      <a:spcBef>
        <a:spcPct val="0"/>
      </a:spcBef>
      <a:spcAft>
        <a:spcPct val="0"/>
      </a:spcAft>
      <a:defRPr sz="6154" kern="1200">
        <a:solidFill>
          <a:schemeClr val="tx1"/>
        </a:solidFill>
        <a:latin typeface="Calibri" panose="020F0502020204030204" pitchFamily="34" charset="0"/>
        <a:ea typeface="+mn-ea"/>
        <a:cs typeface="Arial" panose="020B0604020202020204" pitchFamily="34" charset="0"/>
      </a:defRPr>
    </a:lvl1pPr>
    <a:lvl2pPr marL="1566678" indent="-1215000" algn="l" defTabSz="3134577" rtl="0" fontAlgn="base">
      <a:spcBef>
        <a:spcPct val="0"/>
      </a:spcBef>
      <a:spcAft>
        <a:spcPct val="0"/>
      </a:spcAft>
      <a:defRPr sz="6154" kern="1200">
        <a:solidFill>
          <a:schemeClr val="tx1"/>
        </a:solidFill>
        <a:latin typeface="Calibri" panose="020F0502020204030204" pitchFamily="34" charset="0"/>
        <a:ea typeface="+mn-ea"/>
        <a:cs typeface="Arial" panose="020B0604020202020204" pitchFamily="34" charset="0"/>
      </a:defRPr>
    </a:lvl2pPr>
    <a:lvl3pPr marL="3134577" indent="-2431220" algn="l" defTabSz="3134577" rtl="0" fontAlgn="base">
      <a:spcBef>
        <a:spcPct val="0"/>
      </a:spcBef>
      <a:spcAft>
        <a:spcPct val="0"/>
      </a:spcAft>
      <a:defRPr sz="6154" kern="1200">
        <a:solidFill>
          <a:schemeClr val="tx1"/>
        </a:solidFill>
        <a:latin typeface="Calibri" panose="020F0502020204030204" pitchFamily="34" charset="0"/>
        <a:ea typeface="+mn-ea"/>
        <a:cs typeface="Arial" panose="020B0604020202020204" pitchFamily="34" charset="0"/>
      </a:defRPr>
    </a:lvl3pPr>
    <a:lvl4pPr marL="4701254" indent="-3646220" algn="l" defTabSz="3134577" rtl="0" fontAlgn="base">
      <a:spcBef>
        <a:spcPct val="0"/>
      </a:spcBef>
      <a:spcAft>
        <a:spcPct val="0"/>
      </a:spcAft>
      <a:defRPr sz="6154" kern="1200">
        <a:solidFill>
          <a:schemeClr val="tx1"/>
        </a:solidFill>
        <a:latin typeface="Calibri" panose="020F0502020204030204" pitchFamily="34" charset="0"/>
        <a:ea typeface="+mn-ea"/>
        <a:cs typeface="Arial" panose="020B0604020202020204" pitchFamily="34" charset="0"/>
      </a:defRPr>
    </a:lvl4pPr>
    <a:lvl5pPr marL="6269153" indent="-4862440" algn="l" defTabSz="3134577" rtl="0" fontAlgn="base">
      <a:spcBef>
        <a:spcPct val="0"/>
      </a:spcBef>
      <a:spcAft>
        <a:spcPct val="0"/>
      </a:spcAft>
      <a:defRPr sz="6154" kern="1200">
        <a:solidFill>
          <a:schemeClr val="tx1"/>
        </a:solidFill>
        <a:latin typeface="Calibri" panose="020F0502020204030204" pitchFamily="34" charset="0"/>
        <a:ea typeface="+mn-ea"/>
        <a:cs typeface="Arial" panose="020B0604020202020204" pitchFamily="34" charset="0"/>
      </a:defRPr>
    </a:lvl5pPr>
    <a:lvl6pPr marL="1758391" algn="l" defTabSz="703356" rtl="0" eaLnBrk="1" latinLnBrk="0" hangingPunct="1">
      <a:defRPr sz="6154" kern="1200">
        <a:solidFill>
          <a:schemeClr val="tx1"/>
        </a:solidFill>
        <a:latin typeface="Calibri" panose="020F0502020204030204" pitchFamily="34" charset="0"/>
        <a:ea typeface="+mn-ea"/>
        <a:cs typeface="Arial" panose="020B0604020202020204" pitchFamily="34" charset="0"/>
      </a:defRPr>
    </a:lvl6pPr>
    <a:lvl7pPr marL="2110069" algn="l" defTabSz="703356" rtl="0" eaLnBrk="1" latinLnBrk="0" hangingPunct="1">
      <a:defRPr sz="6154" kern="1200">
        <a:solidFill>
          <a:schemeClr val="tx1"/>
        </a:solidFill>
        <a:latin typeface="Calibri" panose="020F0502020204030204" pitchFamily="34" charset="0"/>
        <a:ea typeface="+mn-ea"/>
        <a:cs typeface="Arial" panose="020B0604020202020204" pitchFamily="34" charset="0"/>
      </a:defRPr>
    </a:lvl7pPr>
    <a:lvl8pPr marL="2461748" algn="l" defTabSz="703356" rtl="0" eaLnBrk="1" latinLnBrk="0" hangingPunct="1">
      <a:defRPr sz="6154" kern="1200">
        <a:solidFill>
          <a:schemeClr val="tx1"/>
        </a:solidFill>
        <a:latin typeface="Calibri" panose="020F0502020204030204" pitchFamily="34" charset="0"/>
        <a:ea typeface="+mn-ea"/>
        <a:cs typeface="Arial" panose="020B0604020202020204" pitchFamily="34" charset="0"/>
      </a:defRPr>
    </a:lvl8pPr>
    <a:lvl9pPr marL="2813426" algn="l" defTabSz="703356" rtl="0" eaLnBrk="1" latinLnBrk="0" hangingPunct="1">
      <a:defRPr sz="6154"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2B3A"/>
    <a:srgbClr val="AC03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9"/>
  </p:normalViewPr>
  <p:slideViewPr>
    <p:cSldViewPr>
      <p:cViewPr>
        <p:scale>
          <a:sx n="30" d="100"/>
          <a:sy n="30" d="100"/>
        </p:scale>
        <p:origin x="1280" y="144"/>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BEBB1-4C23-6745-9D21-86F7D825788B}" type="datetimeFigureOut">
              <a:rPr lang="en-US" smtClean="0"/>
              <a:t>12/2/19</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3D529-CD6B-8C47-895C-527FA0529A02}" type="slidenum">
              <a:rPr lang="en-US" smtClean="0"/>
              <a:t>‹#›</a:t>
            </a:fld>
            <a:endParaRPr lang="en-US"/>
          </a:p>
        </p:txBody>
      </p:sp>
    </p:spTree>
    <p:extLst>
      <p:ext uri="{BB962C8B-B14F-4D97-AF65-F5344CB8AC3E}">
        <p14:creationId xmlns:p14="http://schemas.microsoft.com/office/powerpoint/2010/main" val="2103267962"/>
      </p:ext>
    </p:extLst>
  </p:cSld>
  <p:clrMap bg1="lt1" tx1="dk1" bg2="lt2" tx2="dk2" accent1="accent1" accent2="accent2" accent3="accent3" accent4="accent4" accent5="accent5" accent6="accent6" hlink="hlink" folHlink="folHlink"/>
  <p:notesStyle>
    <a:lvl1pPr marL="0" algn="l" defTabSz="703356" rtl="0" eaLnBrk="1" latinLnBrk="0" hangingPunct="1">
      <a:defRPr sz="923" kern="1200">
        <a:solidFill>
          <a:schemeClr val="tx1"/>
        </a:solidFill>
        <a:latin typeface="+mn-lt"/>
        <a:ea typeface="+mn-ea"/>
        <a:cs typeface="+mn-cs"/>
      </a:defRPr>
    </a:lvl1pPr>
    <a:lvl2pPr marL="351678" algn="l" defTabSz="703356" rtl="0" eaLnBrk="1" latinLnBrk="0" hangingPunct="1">
      <a:defRPr sz="923" kern="1200">
        <a:solidFill>
          <a:schemeClr val="tx1"/>
        </a:solidFill>
        <a:latin typeface="+mn-lt"/>
        <a:ea typeface="+mn-ea"/>
        <a:cs typeface="+mn-cs"/>
      </a:defRPr>
    </a:lvl2pPr>
    <a:lvl3pPr marL="703356" algn="l" defTabSz="703356" rtl="0" eaLnBrk="1" latinLnBrk="0" hangingPunct="1">
      <a:defRPr sz="923" kern="1200">
        <a:solidFill>
          <a:schemeClr val="tx1"/>
        </a:solidFill>
        <a:latin typeface="+mn-lt"/>
        <a:ea typeface="+mn-ea"/>
        <a:cs typeface="+mn-cs"/>
      </a:defRPr>
    </a:lvl3pPr>
    <a:lvl4pPr marL="1055035" algn="l" defTabSz="703356" rtl="0" eaLnBrk="1" latinLnBrk="0" hangingPunct="1">
      <a:defRPr sz="923" kern="1200">
        <a:solidFill>
          <a:schemeClr val="tx1"/>
        </a:solidFill>
        <a:latin typeface="+mn-lt"/>
        <a:ea typeface="+mn-ea"/>
        <a:cs typeface="+mn-cs"/>
      </a:defRPr>
    </a:lvl4pPr>
    <a:lvl5pPr marL="1406713" algn="l" defTabSz="703356" rtl="0" eaLnBrk="1" latinLnBrk="0" hangingPunct="1">
      <a:defRPr sz="923" kern="1200">
        <a:solidFill>
          <a:schemeClr val="tx1"/>
        </a:solidFill>
        <a:latin typeface="+mn-lt"/>
        <a:ea typeface="+mn-ea"/>
        <a:cs typeface="+mn-cs"/>
      </a:defRPr>
    </a:lvl5pPr>
    <a:lvl6pPr marL="1758391" algn="l" defTabSz="703356" rtl="0" eaLnBrk="1" latinLnBrk="0" hangingPunct="1">
      <a:defRPr sz="923" kern="1200">
        <a:solidFill>
          <a:schemeClr val="tx1"/>
        </a:solidFill>
        <a:latin typeface="+mn-lt"/>
        <a:ea typeface="+mn-ea"/>
        <a:cs typeface="+mn-cs"/>
      </a:defRPr>
    </a:lvl6pPr>
    <a:lvl7pPr marL="2110069" algn="l" defTabSz="703356" rtl="0" eaLnBrk="1" latinLnBrk="0" hangingPunct="1">
      <a:defRPr sz="923" kern="1200">
        <a:solidFill>
          <a:schemeClr val="tx1"/>
        </a:solidFill>
        <a:latin typeface="+mn-lt"/>
        <a:ea typeface="+mn-ea"/>
        <a:cs typeface="+mn-cs"/>
      </a:defRPr>
    </a:lvl7pPr>
    <a:lvl8pPr marL="2461748" algn="l" defTabSz="703356" rtl="0" eaLnBrk="1" latinLnBrk="0" hangingPunct="1">
      <a:defRPr sz="923" kern="1200">
        <a:solidFill>
          <a:schemeClr val="tx1"/>
        </a:solidFill>
        <a:latin typeface="+mn-lt"/>
        <a:ea typeface="+mn-ea"/>
        <a:cs typeface="+mn-cs"/>
      </a:defRPr>
    </a:lvl8pPr>
    <a:lvl9pPr marL="2813426" algn="l" defTabSz="703356" rtl="0" eaLnBrk="1" latinLnBrk="0" hangingPunct="1">
      <a:defRPr sz="92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1"/>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358592" indent="0" algn="ctr">
              <a:buNone/>
              <a:defRPr>
                <a:solidFill>
                  <a:schemeClr val="tx1">
                    <a:tint val="75000"/>
                  </a:schemeClr>
                </a:solidFill>
              </a:defRPr>
            </a:lvl2pPr>
            <a:lvl3pPr marL="2717184" indent="0" algn="ctr">
              <a:buNone/>
              <a:defRPr>
                <a:solidFill>
                  <a:schemeClr val="tx1">
                    <a:tint val="75000"/>
                  </a:schemeClr>
                </a:solidFill>
              </a:defRPr>
            </a:lvl3pPr>
            <a:lvl4pPr marL="4075776" indent="0" algn="ctr">
              <a:buNone/>
              <a:defRPr>
                <a:solidFill>
                  <a:schemeClr val="tx1">
                    <a:tint val="75000"/>
                  </a:schemeClr>
                </a:solidFill>
              </a:defRPr>
            </a:lvl4pPr>
            <a:lvl5pPr marL="5434368" indent="0" algn="ctr">
              <a:buNone/>
              <a:defRPr>
                <a:solidFill>
                  <a:schemeClr val="tx1">
                    <a:tint val="75000"/>
                  </a:schemeClr>
                </a:solidFill>
              </a:defRPr>
            </a:lvl5pPr>
            <a:lvl6pPr marL="6792960" indent="0" algn="ctr">
              <a:buNone/>
              <a:defRPr>
                <a:solidFill>
                  <a:schemeClr val="tx1">
                    <a:tint val="75000"/>
                  </a:schemeClr>
                </a:solidFill>
              </a:defRPr>
            </a:lvl6pPr>
            <a:lvl7pPr marL="8151552" indent="0" algn="ctr">
              <a:buNone/>
              <a:defRPr>
                <a:solidFill>
                  <a:schemeClr val="tx1">
                    <a:tint val="75000"/>
                  </a:schemeClr>
                </a:solidFill>
              </a:defRPr>
            </a:lvl7pPr>
            <a:lvl8pPr marL="9510144" indent="0" algn="ctr">
              <a:buNone/>
              <a:defRPr>
                <a:solidFill>
                  <a:schemeClr val="tx1">
                    <a:tint val="75000"/>
                  </a:schemeClr>
                </a:solidFill>
              </a:defRPr>
            </a:lvl8pPr>
            <a:lvl9pPr marL="10868736"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91073B82-A117-5F42-BD21-03E80E2A82F0}"/>
              </a:ext>
            </a:extLst>
          </p:cNvPr>
          <p:cNvSpPr>
            <a:spLocks noGrp="1"/>
          </p:cNvSpPr>
          <p:nvPr>
            <p:ph type="dt" sz="half" idx="10"/>
          </p:nvPr>
        </p:nvSpPr>
        <p:spPr/>
        <p:txBody>
          <a:bodyPr/>
          <a:lstStyle>
            <a:lvl1pPr>
              <a:defRPr/>
            </a:lvl1pPr>
          </a:lstStyle>
          <a:p>
            <a:pPr>
              <a:defRPr/>
            </a:pPr>
            <a:fld id="{DE455D0B-AF0F-4243-9EA1-6A37CA43BAAD}" type="datetimeFigureOut">
              <a:rPr lang="en-US"/>
              <a:pPr>
                <a:defRPr/>
              </a:pPr>
              <a:t>12/2/19</a:t>
            </a:fld>
            <a:endParaRPr lang="en-US"/>
          </a:p>
        </p:txBody>
      </p:sp>
      <p:sp>
        <p:nvSpPr>
          <p:cNvPr id="5" name="Footer Placeholder 4">
            <a:extLst>
              <a:ext uri="{FF2B5EF4-FFF2-40B4-BE49-F238E27FC236}">
                <a16:creationId xmlns:a16="http://schemas.microsoft.com/office/drawing/2014/main" id="{2AAB7FE2-86B5-7045-BBE3-48AAA9F3F7D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DEBF73C-610B-434C-822D-521A4CE4215D}"/>
              </a:ext>
            </a:extLst>
          </p:cNvPr>
          <p:cNvSpPr>
            <a:spLocks noGrp="1"/>
          </p:cNvSpPr>
          <p:nvPr>
            <p:ph type="sldNum" sz="quarter" idx="12"/>
          </p:nvPr>
        </p:nvSpPr>
        <p:spPr/>
        <p:txBody>
          <a:bodyPr/>
          <a:lstStyle>
            <a:lvl1pPr>
              <a:defRPr/>
            </a:lvl1pPr>
          </a:lstStyle>
          <a:p>
            <a:fld id="{9D64EC15-52DD-ED4E-B9E6-5E84B553F408}" type="slidenum">
              <a:rPr lang="en-US" altLang="en-US"/>
              <a:pPr/>
              <a:t>‹#›</a:t>
            </a:fld>
            <a:endParaRPr lang="en-US" altLang="en-US"/>
          </a:p>
        </p:txBody>
      </p:sp>
    </p:spTree>
    <p:extLst>
      <p:ext uri="{BB962C8B-B14F-4D97-AF65-F5344CB8AC3E}">
        <p14:creationId xmlns:p14="http://schemas.microsoft.com/office/powerpoint/2010/main" val="1142821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8449D-90C0-6C44-A999-870C520B51DE}"/>
              </a:ext>
            </a:extLst>
          </p:cNvPr>
          <p:cNvSpPr>
            <a:spLocks noGrp="1"/>
          </p:cNvSpPr>
          <p:nvPr>
            <p:ph type="dt" sz="half" idx="10"/>
          </p:nvPr>
        </p:nvSpPr>
        <p:spPr/>
        <p:txBody>
          <a:bodyPr/>
          <a:lstStyle>
            <a:lvl1pPr>
              <a:defRPr/>
            </a:lvl1pPr>
          </a:lstStyle>
          <a:p>
            <a:pPr>
              <a:defRPr/>
            </a:pPr>
            <a:fld id="{1BB55BCD-2523-684A-801B-8BC6570A355C}" type="datetimeFigureOut">
              <a:rPr lang="en-US"/>
              <a:pPr>
                <a:defRPr/>
              </a:pPr>
              <a:t>12/2/19</a:t>
            </a:fld>
            <a:endParaRPr lang="en-US"/>
          </a:p>
        </p:txBody>
      </p:sp>
      <p:sp>
        <p:nvSpPr>
          <p:cNvPr id="5" name="Footer Placeholder 4">
            <a:extLst>
              <a:ext uri="{FF2B5EF4-FFF2-40B4-BE49-F238E27FC236}">
                <a16:creationId xmlns:a16="http://schemas.microsoft.com/office/drawing/2014/main" id="{FE47338D-1209-CF4F-B776-BD93D059E50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6AB80B0-417E-D543-AFA4-3E6F6E3BC64A}"/>
              </a:ext>
            </a:extLst>
          </p:cNvPr>
          <p:cNvSpPr>
            <a:spLocks noGrp="1"/>
          </p:cNvSpPr>
          <p:nvPr>
            <p:ph type="sldNum" sz="quarter" idx="12"/>
          </p:nvPr>
        </p:nvSpPr>
        <p:spPr/>
        <p:txBody>
          <a:bodyPr/>
          <a:lstStyle>
            <a:lvl1pPr>
              <a:defRPr/>
            </a:lvl1pPr>
          </a:lstStyle>
          <a:p>
            <a:fld id="{A345ACE1-DECA-ED4C-B128-D6DC99169029}" type="slidenum">
              <a:rPr lang="en-US" altLang="en-US"/>
              <a:pPr/>
              <a:t>‹#›</a:t>
            </a:fld>
            <a:endParaRPr lang="en-US" altLang="en-US"/>
          </a:p>
        </p:txBody>
      </p:sp>
    </p:spTree>
    <p:extLst>
      <p:ext uri="{BB962C8B-B14F-4D97-AF65-F5344CB8AC3E}">
        <p14:creationId xmlns:p14="http://schemas.microsoft.com/office/powerpoint/2010/main" val="182735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35387" y="4216400"/>
            <a:ext cx="31106743" cy="898804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5150" y="4216400"/>
            <a:ext cx="92771597" cy="898804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D92DD0-6EBB-654C-AE5B-26C2C0F4C484}"/>
              </a:ext>
            </a:extLst>
          </p:cNvPr>
          <p:cNvSpPr>
            <a:spLocks noGrp="1"/>
          </p:cNvSpPr>
          <p:nvPr>
            <p:ph type="dt" sz="half" idx="10"/>
          </p:nvPr>
        </p:nvSpPr>
        <p:spPr/>
        <p:txBody>
          <a:bodyPr/>
          <a:lstStyle>
            <a:lvl1pPr>
              <a:defRPr/>
            </a:lvl1pPr>
          </a:lstStyle>
          <a:p>
            <a:pPr>
              <a:defRPr/>
            </a:pPr>
            <a:fld id="{777699A8-804A-7243-A16D-C7F7E41CC04B}" type="datetimeFigureOut">
              <a:rPr lang="en-US"/>
              <a:pPr>
                <a:defRPr/>
              </a:pPr>
              <a:t>12/2/19</a:t>
            </a:fld>
            <a:endParaRPr lang="en-US"/>
          </a:p>
        </p:txBody>
      </p:sp>
      <p:sp>
        <p:nvSpPr>
          <p:cNvPr id="5" name="Footer Placeholder 4">
            <a:extLst>
              <a:ext uri="{FF2B5EF4-FFF2-40B4-BE49-F238E27FC236}">
                <a16:creationId xmlns:a16="http://schemas.microsoft.com/office/drawing/2014/main" id="{742E81C5-031B-4443-B279-BFE8A5348CE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7232C5F-37AA-C540-89AF-457FCD6D9C63}"/>
              </a:ext>
            </a:extLst>
          </p:cNvPr>
          <p:cNvSpPr>
            <a:spLocks noGrp="1"/>
          </p:cNvSpPr>
          <p:nvPr>
            <p:ph type="sldNum" sz="quarter" idx="12"/>
          </p:nvPr>
        </p:nvSpPr>
        <p:spPr/>
        <p:txBody>
          <a:bodyPr/>
          <a:lstStyle>
            <a:lvl1pPr>
              <a:defRPr/>
            </a:lvl1pPr>
          </a:lstStyle>
          <a:p>
            <a:fld id="{1FD6E51E-386B-C841-A67C-612DABBADD5D}" type="slidenum">
              <a:rPr lang="en-US" altLang="en-US"/>
              <a:pPr/>
              <a:t>‹#›</a:t>
            </a:fld>
            <a:endParaRPr lang="en-US" altLang="en-US"/>
          </a:p>
        </p:txBody>
      </p:sp>
    </p:spTree>
    <p:extLst>
      <p:ext uri="{BB962C8B-B14F-4D97-AF65-F5344CB8AC3E}">
        <p14:creationId xmlns:p14="http://schemas.microsoft.com/office/powerpoint/2010/main" val="344921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F4E89-FC1D-514F-B17F-24165D36A272}"/>
              </a:ext>
            </a:extLst>
          </p:cNvPr>
          <p:cNvSpPr>
            <a:spLocks noGrp="1"/>
          </p:cNvSpPr>
          <p:nvPr>
            <p:ph type="dt" sz="half" idx="10"/>
          </p:nvPr>
        </p:nvSpPr>
        <p:spPr/>
        <p:txBody>
          <a:bodyPr/>
          <a:lstStyle>
            <a:lvl1pPr>
              <a:defRPr/>
            </a:lvl1pPr>
          </a:lstStyle>
          <a:p>
            <a:pPr>
              <a:defRPr/>
            </a:pPr>
            <a:fld id="{EDB0D9BF-B514-6C46-BA1D-C53C4E9531E7}" type="datetimeFigureOut">
              <a:rPr lang="en-US"/>
              <a:pPr>
                <a:defRPr/>
              </a:pPr>
              <a:t>12/2/19</a:t>
            </a:fld>
            <a:endParaRPr lang="en-US"/>
          </a:p>
        </p:txBody>
      </p:sp>
      <p:sp>
        <p:nvSpPr>
          <p:cNvPr id="5" name="Footer Placeholder 4">
            <a:extLst>
              <a:ext uri="{FF2B5EF4-FFF2-40B4-BE49-F238E27FC236}">
                <a16:creationId xmlns:a16="http://schemas.microsoft.com/office/drawing/2014/main" id="{F6A0CE57-119D-2F43-A183-E4F2A2D2F69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5D4C8D1-DFB6-8C4C-B5AA-295001BDB4F1}"/>
              </a:ext>
            </a:extLst>
          </p:cNvPr>
          <p:cNvSpPr>
            <a:spLocks noGrp="1"/>
          </p:cNvSpPr>
          <p:nvPr>
            <p:ph type="sldNum" sz="quarter" idx="12"/>
          </p:nvPr>
        </p:nvSpPr>
        <p:spPr/>
        <p:txBody>
          <a:bodyPr/>
          <a:lstStyle>
            <a:lvl1pPr>
              <a:defRPr/>
            </a:lvl1pPr>
          </a:lstStyle>
          <a:p>
            <a:fld id="{F379A7A0-C916-AF44-B07A-FD75C53848CF}" type="slidenum">
              <a:rPr lang="en-US" altLang="en-US"/>
              <a:pPr/>
              <a:t>‹#›</a:t>
            </a:fld>
            <a:endParaRPr lang="en-US" altLang="en-US"/>
          </a:p>
        </p:txBody>
      </p:sp>
    </p:spTree>
    <p:extLst>
      <p:ext uri="{BB962C8B-B14F-4D97-AF65-F5344CB8AC3E}">
        <p14:creationId xmlns:p14="http://schemas.microsoft.com/office/powerpoint/2010/main" val="3173919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1"/>
            <a:ext cx="27980640" cy="4358640"/>
          </a:xfrm>
        </p:spPr>
        <p:txBody>
          <a:bodyPr anchor="t"/>
          <a:lstStyle>
            <a:lvl1pPr algn="l">
              <a:defRPr sz="11867" b="1" cap="all"/>
            </a:lvl1pPr>
          </a:lstStyle>
          <a:p>
            <a:r>
              <a:rPr lang="en-US"/>
              <a:t>Click to edit Master title style</a:t>
            </a:r>
          </a:p>
        </p:txBody>
      </p:sp>
      <p:sp>
        <p:nvSpPr>
          <p:cNvPr id="3" name="Text Placeholder 2"/>
          <p:cNvSpPr>
            <a:spLocks noGrp="1"/>
          </p:cNvSpPr>
          <p:nvPr>
            <p:ph type="body" idx="1"/>
          </p:nvPr>
        </p:nvSpPr>
        <p:spPr>
          <a:xfrm>
            <a:off x="2600327" y="9301483"/>
            <a:ext cx="27980640" cy="4800599"/>
          </a:xfrm>
        </p:spPr>
        <p:txBody>
          <a:bodyPr anchor="b"/>
          <a:lstStyle>
            <a:lvl1pPr marL="0" indent="0">
              <a:buNone/>
              <a:defRPr sz="5934">
                <a:solidFill>
                  <a:schemeClr val="tx1">
                    <a:tint val="75000"/>
                  </a:schemeClr>
                </a:solidFill>
              </a:defRPr>
            </a:lvl1pPr>
            <a:lvl2pPr marL="1358592" indent="0">
              <a:buNone/>
              <a:defRPr sz="5334">
                <a:solidFill>
                  <a:schemeClr val="tx1">
                    <a:tint val="75000"/>
                  </a:schemeClr>
                </a:solidFill>
              </a:defRPr>
            </a:lvl2pPr>
            <a:lvl3pPr marL="2717184" indent="0">
              <a:buNone/>
              <a:defRPr sz="4734">
                <a:solidFill>
                  <a:schemeClr val="tx1">
                    <a:tint val="75000"/>
                  </a:schemeClr>
                </a:solidFill>
              </a:defRPr>
            </a:lvl3pPr>
            <a:lvl4pPr marL="4075776" indent="0">
              <a:buNone/>
              <a:defRPr sz="4134">
                <a:solidFill>
                  <a:schemeClr val="tx1">
                    <a:tint val="75000"/>
                  </a:schemeClr>
                </a:solidFill>
              </a:defRPr>
            </a:lvl4pPr>
            <a:lvl5pPr marL="5434368" indent="0">
              <a:buNone/>
              <a:defRPr sz="4134">
                <a:solidFill>
                  <a:schemeClr val="tx1">
                    <a:tint val="75000"/>
                  </a:schemeClr>
                </a:solidFill>
              </a:defRPr>
            </a:lvl5pPr>
            <a:lvl6pPr marL="6792960" indent="0">
              <a:buNone/>
              <a:defRPr sz="4134">
                <a:solidFill>
                  <a:schemeClr val="tx1">
                    <a:tint val="75000"/>
                  </a:schemeClr>
                </a:solidFill>
              </a:defRPr>
            </a:lvl6pPr>
            <a:lvl7pPr marL="8151552" indent="0">
              <a:buNone/>
              <a:defRPr sz="4134">
                <a:solidFill>
                  <a:schemeClr val="tx1">
                    <a:tint val="75000"/>
                  </a:schemeClr>
                </a:solidFill>
              </a:defRPr>
            </a:lvl7pPr>
            <a:lvl8pPr marL="9510144" indent="0">
              <a:buNone/>
              <a:defRPr sz="4134">
                <a:solidFill>
                  <a:schemeClr val="tx1">
                    <a:tint val="75000"/>
                  </a:schemeClr>
                </a:solidFill>
              </a:defRPr>
            </a:lvl8pPr>
            <a:lvl9pPr marL="10868736" indent="0">
              <a:buNone/>
              <a:defRPr sz="4134">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24C550-0FB7-1441-BBC9-299CCB3917F2}"/>
              </a:ext>
            </a:extLst>
          </p:cNvPr>
          <p:cNvSpPr>
            <a:spLocks noGrp="1"/>
          </p:cNvSpPr>
          <p:nvPr>
            <p:ph type="dt" sz="half" idx="10"/>
          </p:nvPr>
        </p:nvSpPr>
        <p:spPr/>
        <p:txBody>
          <a:bodyPr/>
          <a:lstStyle>
            <a:lvl1pPr>
              <a:defRPr/>
            </a:lvl1pPr>
          </a:lstStyle>
          <a:p>
            <a:pPr>
              <a:defRPr/>
            </a:pPr>
            <a:fld id="{8E8ADA9A-BD78-1242-B13F-E080EB7ADB07}" type="datetimeFigureOut">
              <a:rPr lang="en-US"/>
              <a:pPr>
                <a:defRPr/>
              </a:pPr>
              <a:t>12/2/19</a:t>
            </a:fld>
            <a:endParaRPr lang="en-US"/>
          </a:p>
        </p:txBody>
      </p:sp>
      <p:sp>
        <p:nvSpPr>
          <p:cNvPr id="5" name="Footer Placeholder 4">
            <a:extLst>
              <a:ext uri="{FF2B5EF4-FFF2-40B4-BE49-F238E27FC236}">
                <a16:creationId xmlns:a16="http://schemas.microsoft.com/office/drawing/2014/main" id="{704CAD5C-5720-1549-A471-76D582E555E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BCC7043-CA9C-164B-B9AC-9118997223DA}"/>
              </a:ext>
            </a:extLst>
          </p:cNvPr>
          <p:cNvSpPr>
            <a:spLocks noGrp="1"/>
          </p:cNvSpPr>
          <p:nvPr>
            <p:ph type="sldNum" sz="quarter" idx="12"/>
          </p:nvPr>
        </p:nvSpPr>
        <p:spPr/>
        <p:txBody>
          <a:bodyPr/>
          <a:lstStyle>
            <a:lvl1pPr>
              <a:defRPr/>
            </a:lvl1pPr>
          </a:lstStyle>
          <a:p>
            <a:fld id="{00035AC1-08DC-6149-9278-F2C4580DA6F1}" type="slidenum">
              <a:rPr lang="en-US" altLang="en-US"/>
              <a:pPr/>
              <a:t>‹#›</a:t>
            </a:fld>
            <a:endParaRPr lang="en-US" altLang="en-US"/>
          </a:p>
        </p:txBody>
      </p:sp>
    </p:spTree>
    <p:extLst>
      <p:ext uri="{BB962C8B-B14F-4D97-AF65-F5344CB8AC3E}">
        <p14:creationId xmlns:p14="http://schemas.microsoft.com/office/powerpoint/2010/main" val="3408306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15152" y="24577040"/>
            <a:ext cx="61939170" cy="69519801"/>
          </a:xfrm>
        </p:spPr>
        <p:txBody>
          <a:bodyPr/>
          <a:lstStyle>
            <a:lvl1pPr>
              <a:defRPr sz="8334"/>
            </a:lvl1pPr>
            <a:lvl2pPr>
              <a:defRPr sz="7134"/>
            </a:lvl2pPr>
            <a:lvl3pPr>
              <a:defRPr sz="5934"/>
            </a:lvl3pPr>
            <a:lvl4pPr>
              <a:defRPr sz="5334"/>
            </a:lvl4pPr>
            <a:lvl5pPr>
              <a:defRPr sz="5334"/>
            </a:lvl5pPr>
            <a:lvl6pPr>
              <a:defRPr sz="5334"/>
            </a:lvl6pPr>
            <a:lvl7pPr>
              <a:defRPr sz="5334"/>
            </a:lvl7pPr>
            <a:lvl8pPr>
              <a:defRPr sz="5334"/>
            </a:lvl8pPr>
            <a:lvl9pPr>
              <a:defRPr sz="53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402962" y="24577040"/>
            <a:ext cx="61939170" cy="69519801"/>
          </a:xfrm>
        </p:spPr>
        <p:txBody>
          <a:bodyPr/>
          <a:lstStyle>
            <a:lvl1pPr>
              <a:defRPr sz="8334"/>
            </a:lvl1pPr>
            <a:lvl2pPr>
              <a:defRPr sz="7134"/>
            </a:lvl2pPr>
            <a:lvl3pPr>
              <a:defRPr sz="5934"/>
            </a:lvl3pPr>
            <a:lvl4pPr>
              <a:defRPr sz="5334"/>
            </a:lvl4pPr>
            <a:lvl5pPr>
              <a:defRPr sz="5334"/>
            </a:lvl5pPr>
            <a:lvl6pPr>
              <a:defRPr sz="5334"/>
            </a:lvl6pPr>
            <a:lvl7pPr>
              <a:defRPr sz="5334"/>
            </a:lvl7pPr>
            <a:lvl8pPr>
              <a:defRPr sz="5334"/>
            </a:lvl8pPr>
            <a:lvl9pPr>
              <a:defRPr sz="53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1CA0DD7-A4FF-F046-AC18-035D50B1ACB6}"/>
              </a:ext>
            </a:extLst>
          </p:cNvPr>
          <p:cNvSpPr>
            <a:spLocks noGrp="1"/>
          </p:cNvSpPr>
          <p:nvPr>
            <p:ph type="dt" sz="half" idx="10"/>
          </p:nvPr>
        </p:nvSpPr>
        <p:spPr/>
        <p:txBody>
          <a:bodyPr/>
          <a:lstStyle>
            <a:lvl1pPr>
              <a:defRPr/>
            </a:lvl1pPr>
          </a:lstStyle>
          <a:p>
            <a:pPr>
              <a:defRPr/>
            </a:pPr>
            <a:fld id="{1E318954-14F9-9F49-B47F-F77B3609BDD7}" type="datetimeFigureOut">
              <a:rPr lang="en-US"/>
              <a:pPr>
                <a:defRPr/>
              </a:pPr>
              <a:t>12/2/19</a:t>
            </a:fld>
            <a:endParaRPr lang="en-US"/>
          </a:p>
        </p:txBody>
      </p:sp>
      <p:sp>
        <p:nvSpPr>
          <p:cNvPr id="6" name="Footer Placeholder 4">
            <a:extLst>
              <a:ext uri="{FF2B5EF4-FFF2-40B4-BE49-F238E27FC236}">
                <a16:creationId xmlns:a16="http://schemas.microsoft.com/office/drawing/2014/main" id="{D9FBF24F-0D8F-3B42-AB91-EEFEDBF1D7B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DBC1F9A-BD46-C043-A7F7-F4E7B9779FEB}"/>
              </a:ext>
            </a:extLst>
          </p:cNvPr>
          <p:cNvSpPr>
            <a:spLocks noGrp="1"/>
          </p:cNvSpPr>
          <p:nvPr>
            <p:ph type="sldNum" sz="quarter" idx="12"/>
          </p:nvPr>
        </p:nvSpPr>
        <p:spPr/>
        <p:txBody>
          <a:bodyPr/>
          <a:lstStyle>
            <a:lvl1pPr>
              <a:defRPr/>
            </a:lvl1pPr>
          </a:lstStyle>
          <a:p>
            <a:fld id="{D8278EA5-3E85-3E44-B247-366C7AA82E94}" type="slidenum">
              <a:rPr lang="en-US" altLang="en-US"/>
              <a:pPr/>
              <a:t>‹#›</a:t>
            </a:fld>
            <a:endParaRPr lang="en-US" altLang="en-US"/>
          </a:p>
        </p:txBody>
      </p:sp>
    </p:spTree>
    <p:extLst>
      <p:ext uri="{BB962C8B-B14F-4D97-AF65-F5344CB8AC3E}">
        <p14:creationId xmlns:p14="http://schemas.microsoft.com/office/powerpoint/2010/main" val="2000486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4912361"/>
            <a:ext cx="14544677" cy="2047239"/>
          </a:xfrm>
        </p:spPr>
        <p:txBody>
          <a:bodyPr anchor="b"/>
          <a:lstStyle>
            <a:lvl1pPr marL="0" indent="0">
              <a:buNone/>
              <a:defRPr sz="7134" b="1"/>
            </a:lvl1pPr>
            <a:lvl2pPr marL="1358592" indent="0">
              <a:buNone/>
              <a:defRPr sz="5934" b="1"/>
            </a:lvl2pPr>
            <a:lvl3pPr marL="2717184" indent="0">
              <a:buNone/>
              <a:defRPr sz="5334" b="1"/>
            </a:lvl3pPr>
            <a:lvl4pPr marL="4075776" indent="0">
              <a:buNone/>
              <a:defRPr sz="4734" b="1"/>
            </a:lvl4pPr>
            <a:lvl5pPr marL="5434368" indent="0">
              <a:buNone/>
              <a:defRPr sz="4734" b="1"/>
            </a:lvl5pPr>
            <a:lvl6pPr marL="6792960" indent="0">
              <a:buNone/>
              <a:defRPr sz="4734" b="1"/>
            </a:lvl6pPr>
            <a:lvl7pPr marL="8151552" indent="0">
              <a:buNone/>
              <a:defRPr sz="4734" b="1"/>
            </a:lvl7pPr>
            <a:lvl8pPr marL="9510144" indent="0">
              <a:buNone/>
              <a:defRPr sz="4734" b="1"/>
            </a:lvl8pPr>
            <a:lvl9pPr marL="10868736" indent="0">
              <a:buNone/>
              <a:defRPr sz="4734" b="1"/>
            </a:lvl9pPr>
          </a:lstStyle>
          <a:p>
            <a:pPr lvl="0"/>
            <a:r>
              <a:rPr lang="en-US"/>
              <a:t>Click to edit Master text styles</a:t>
            </a:r>
          </a:p>
        </p:txBody>
      </p:sp>
      <p:sp>
        <p:nvSpPr>
          <p:cNvPr id="4" name="Content Placeholder 3"/>
          <p:cNvSpPr>
            <a:spLocks noGrp="1"/>
          </p:cNvSpPr>
          <p:nvPr>
            <p:ph sz="half" idx="2"/>
          </p:nvPr>
        </p:nvSpPr>
        <p:spPr>
          <a:xfrm>
            <a:off x="1645920" y="6959600"/>
            <a:ext cx="14544677" cy="12644121"/>
          </a:xfrm>
        </p:spPr>
        <p:txBody>
          <a:bodyPr/>
          <a:lstStyle>
            <a:lvl1pPr>
              <a:defRPr sz="7134"/>
            </a:lvl1pPr>
            <a:lvl2pPr>
              <a:defRPr sz="5934"/>
            </a:lvl2pPr>
            <a:lvl3pPr>
              <a:defRPr sz="5334"/>
            </a:lvl3pPr>
            <a:lvl4pPr>
              <a:defRPr sz="4734"/>
            </a:lvl4pPr>
            <a:lvl5pPr>
              <a:defRPr sz="4734"/>
            </a:lvl5pPr>
            <a:lvl6pPr>
              <a:defRPr sz="4734"/>
            </a:lvl6pPr>
            <a:lvl7pPr>
              <a:defRPr sz="4734"/>
            </a:lvl7pPr>
            <a:lvl8pPr>
              <a:defRPr sz="4734"/>
            </a:lvl8pPr>
            <a:lvl9pPr>
              <a:defRPr sz="47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1"/>
            <a:ext cx="14550390" cy="2047239"/>
          </a:xfrm>
        </p:spPr>
        <p:txBody>
          <a:bodyPr anchor="b"/>
          <a:lstStyle>
            <a:lvl1pPr marL="0" indent="0">
              <a:buNone/>
              <a:defRPr sz="7134" b="1"/>
            </a:lvl1pPr>
            <a:lvl2pPr marL="1358592" indent="0">
              <a:buNone/>
              <a:defRPr sz="5934" b="1"/>
            </a:lvl2pPr>
            <a:lvl3pPr marL="2717184" indent="0">
              <a:buNone/>
              <a:defRPr sz="5334" b="1"/>
            </a:lvl3pPr>
            <a:lvl4pPr marL="4075776" indent="0">
              <a:buNone/>
              <a:defRPr sz="4734" b="1"/>
            </a:lvl4pPr>
            <a:lvl5pPr marL="5434368" indent="0">
              <a:buNone/>
              <a:defRPr sz="4734" b="1"/>
            </a:lvl5pPr>
            <a:lvl6pPr marL="6792960" indent="0">
              <a:buNone/>
              <a:defRPr sz="4734" b="1"/>
            </a:lvl6pPr>
            <a:lvl7pPr marL="8151552" indent="0">
              <a:buNone/>
              <a:defRPr sz="4734" b="1"/>
            </a:lvl7pPr>
            <a:lvl8pPr marL="9510144" indent="0">
              <a:buNone/>
              <a:defRPr sz="4734" b="1"/>
            </a:lvl8pPr>
            <a:lvl9pPr marL="10868736" indent="0">
              <a:buNone/>
              <a:defRPr sz="4734" b="1"/>
            </a:lvl9pPr>
          </a:lstStyle>
          <a:p>
            <a:pPr lvl="0"/>
            <a:r>
              <a:rPr lang="en-US"/>
              <a:t>Click to edit Master text styles</a:t>
            </a:r>
          </a:p>
        </p:txBody>
      </p:sp>
      <p:sp>
        <p:nvSpPr>
          <p:cNvPr id="6" name="Content Placeholder 5"/>
          <p:cNvSpPr>
            <a:spLocks noGrp="1"/>
          </p:cNvSpPr>
          <p:nvPr>
            <p:ph sz="quarter" idx="4"/>
          </p:nvPr>
        </p:nvSpPr>
        <p:spPr>
          <a:xfrm>
            <a:off x="16722092" y="6959600"/>
            <a:ext cx="14550390" cy="12644121"/>
          </a:xfrm>
        </p:spPr>
        <p:txBody>
          <a:bodyPr/>
          <a:lstStyle>
            <a:lvl1pPr>
              <a:defRPr sz="7134"/>
            </a:lvl1pPr>
            <a:lvl2pPr>
              <a:defRPr sz="5934"/>
            </a:lvl2pPr>
            <a:lvl3pPr>
              <a:defRPr sz="5334"/>
            </a:lvl3pPr>
            <a:lvl4pPr>
              <a:defRPr sz="4734"/>
            </a:lvl4pPr>
            <a:lvl5pPr>
              <a:defRPr sz="4734"/>
            </a:lvl5pPr>
            <a:lvl6pPr>
              <a:defRPr sz="4734"/>
            </a:lvl6pPr>
            <a:lvl7pPr>
              <a:defRPr sz="4734"/>
            </a:lvl7pPr>
            <a:lvl8pPr>
              <a:defRPr sz="4734"/>
            </a:lvl8pPr>
            <a:lvl9pPr>
              <a:defRPr sz="47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D2BD6A0-98C7-B64B-8951-E28AA0CB3750}"/>
              </a:ext>
            </a:extLst>
          </p:cNvPr>
          <p:cNvSpPr>
            <a:spLocks noGrp="1"/>
          </p:cNvSpPr>
          <p:nvPr>
            <p:ph type="dt" sz="half" idx="10"/>
          </p:nvPr>
        </p:nvSpPr>
        <p:spPr/>
        <p:txBody>
          <a:bodyPr/>
          <a:lstStyle>
            <a:lvl1pPr>
              <a:defRPr/>
            </a:lvl1pPr>
          </a:lstStyle>
          <a:p>
            <a:pPr>
              <a:defRPr/>
            </a:pPr>
            <a:fld id="{4B2DD288-0DBF-B44F-AE7E-107831304441}" type="datetimeFigureOut">
              <a:rPr lang="en-US"/>
              <a:pPr>
                <a:defRPr/>
              </a:pPr>
              <a:t>12/2/19</a:t>
            </a:fld>
            <a:endParaRPr lang="en-US"/>
          </a:p>
        </p:txBody>
      </p:sp>
      <p:sp>
        <p:nvSpPr>
          <p:cNvPr id="8" name="Footer Placeholder 4">
            <a:extLst>
              <a:ext uri="{FF2B5EF4-FFF2-40B4-BE49-F238E27FC236}">
                <a16:creationId xmlns:a16="http://schemas.microsoft.com/office/drawing/2014/main" id="{0CA77BCA-FD39-2847-B719-E1DD3F45EC9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C5EA23E-96BD-B84A-8551-692F41B51D7D}"/>
              </a:ext>
            </a:extLst>
          </p:cNvPr>
          <p:cNvSpPr>
            <a:spLocks noGrp="1"/>
          </p:cNvSpPr>
          <p:nvPr>
            <p:ph type="sldNum" sz="quarter" idx="12"/>
          </p:nvPr>
        </p:nvSpPr>
        <p:spPr/>
        <p:txBody>
          <a:bodyPr/>
          <a:lstStyle>
            <a:lvl1pPr>
              <a:defRPr/>
            </a:lvl1pPr>
          </a:lstStyle>
          <a:p>
            <a:fld id="{1A2EE5F6-D49B-264F-A422-146310211DE7}" type="slidenum">
              <a:rPr lang="en-US" altLang="en-US"/>
              <a:pPr/>
              <a:t>‹#›</a:t>
            </a:fld>
            <a:endParaRPr lang="en-US" altLang="en-US"/>
          </a:p>
        </p:txBody>
      </p:sp>
    </p:spTree>
    <p:extLst>
      <p:ext uri="{BB962C8B-B14F-4D97-AF65-F5344CB8AC3E}">
        <p14:creationId xmlns:p14="http://schemas.microsoft.com/office/powerpoint/2010/main" val="92923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8FD2FA7-42FC-FC48-8773-8E182C5C4BB9}"/>
              </a:ext>
            </a:extLst>
          </p:cNvPr>
          <p:cNvSpPr>
            <a:spLocks noGrp="1"/>
          </p:cNvSpPr>
          <p:nvPr>
            <p:ph type="dt" sz="half" idx="10"/>
          </p:nvPr>
        </p:nvSpPr>
        <p:spPr/>
        <p:txBody>
          <a:bodyPr/>
          <a:lstStyle>
            <a:lvl1pPr>
              <a:defRPr/>
            </a:lvl1pPr>
          </a:lstStyle>
          <a:p>
            <a:pPr>
              <a:defRPr/>
            </a:pPr>
            <a:fld id="{AB02FC26-D3B3-4041-B724-7AE4F242BBE7}" type="datetimeFigureOut">
              <a:rPr lang="en-US"/>
              <a:pPr>
                <a:defRPr/>
              </a:pPr>
              <a:t>12/2/19</a:t>
            </a:fld>
            <a:endParaRPr lang="en-US"/>
          </a:p>
        </p:txBody>
      </p:sp>
      <p:sp>
        <p:nvSpPr>
          <p:cNvPr id="4" name="Footer Placeholder 4">
            <a:extLst>
              <a:ext uri="{FF2B5EF4-FFF2-40B4-BE49-F238E27FC236}">
                <a16:creationId xmlns:a16="http://schemas.microsoft.com/office/drawing/2014/main" id="{E2C46F00-4BEB-654E-89F6-02FF8B7B0B8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35EE6A8E-F094-624B-8673-D82701B2EE03}"/>
              </a:ext>
            </a:extLst>
          </p:cNvPr>
          <p:cNvSpPr>
            <a:spLocks noGrp="1"/>
          </p:cNvSpPr>
          <p:nvPr>
            <p:ph type="sldNum" sz="quarter" idx="12"/>
          </p:nvPr>
        </p:nvSpPr>
        <p:spPr/>
        <p:txBody>
          <a:bodyPr/>
          <a:lstStyle>
            <a:lvl1pPr>
              <a:defRPr/>
            </a:lvl1pPr>
          </a:lstStyle>
          <a:p>
            <a:fld id="{C19B9A2D-D8C4-034B-A1F9-988CE42C94E2}" type="slidenum">
              <a:rPr lang="en-US" altLang="en-US"/>
              <a:pPr/>
              <a:t>‹#›</a:t>
            </a:fld>
            <a:endParaRPr lang="en-US" altLang="en-US"/>
          </a:p>
        </p:txBody>
      </p:sp>
    </p:spTree>
    <p:extLst>
      <p:ext uri="{BB962C8B-B14F-4D97-AF65-F5344CB8AC3E}">
        <p14:creationId xmlns:p14="http://schemas.microsoft.com/office/powerpoint/2010/main" val="3399417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3FE6352-7ACE-8D43-BEE7-C1E527F5F1C1}"/>
              </a:ext>
            </a:extLst>
          </p:cNvPr>
          <p:cNvSpPr>
            <a:spLocks noGrp="1"/>
          </p:cNvSpPr>
          <p:nvPr>
            <p:ph type="dt" sz="half" idx="10"/>
          </p:nvPr>
        </p:nvSpPr>
        <p:spPr/>
        <p:txBody>
          <a:bodyPr/>
          <a:lstStyle>
            <a:lvl1pPr>
              <a:defRPr/>
            </a:lvl1pPr>
          </a:lstStyle>
          <a:p>
            <a:pPr>
              <a:defRPr/>
            </a:pPr>
            <a:fld id="{4E5D51FB-FE1E-8843-82D7-3F76AB1AA035}" type="datetimeFigureOut">
              <a:rPr lang="en-US"/>
              <a:pPr>
                <a:defRPr/>
              </a:pPr>
              <a:t>12/2/19</a:t>
            </a:fld>
            <a:endParaRPr lang="en-US"/>
          </a:p>
        </p:txBody>
      </p:sp>
      <p:sp>
        <p:nvSpPr>
          <p:cNvPr id="3" name="Footer Placeholder 4">
            <a:extLst>
              <a:ext uri="{FF2B5EF4-FFF2-40B4-BE49-F238E27FC236}">
                <a16:creationId xmlns:a16="http://schemas.microsoft.com/office/drawing/2014/main" id="{1632127E-1F2E-CC48-B0DD-A3BB3A550E10}"/>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FB0FFA2-CF57-7246-B0DD-26737C251578}"/>
              </a:ext>
            </a:extLst>
          </p:cNvPr>
          <p:cNvSpPr>
            <a:spLocks noGrp="1"/>
          </p:cNvSpPr>
          <p:nvPr>
            <p:ph type="sldNum" sz="quarter" idx="12"/>
          </p:nvPr>
        </p:nvSpPr>
        <p:spPr/>
        <p:txBody>
          <a:bodyPr/>
          <a:lstStyle>
            <a:lvl1pPr>
              <a:defRPr/>
            </a:lvl1pPr>
          </a:lstStyle>
          <a:p>
            <a:fld id="{9D91EB38-4AB7-054F-A300-62AD7CE85BAE}" type="slidenum">
              <a:rPr lang="en-US" altLang="en-US"/>
              <a:pPr/>
              <a:t>‹#›</a:t>
            </a:fld>
            <a:endParaRPr lang="en-US" altLang="en-US"/>
          </a:p>
        </p:txBody>
      </p:sp>
    </p:spTree>
    <p:extLst>
      <p:ext uri="{BB962C8B-B14F-4D97-AF65-F5344CB8AC3E}">
        <p14:creationId xmlns:p14="http://schemas.microsoft.com/office/powerpoint/2010/main" val="99113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5934" b="1"/>
            </a:lvl1pPr>
          </a:lstStyle>
          <a:p>
            <a:r>
              <a:rPr lang="en-US"/>
              <a:t>Click to edit Master title style</a:t>
            </a:r>
          </a:p>
        </p:txBody>
      </p:sp>
      <p:sp>
        <p:nvSpPr>
          <p:cNvPr id="3" name="Content Placeholder 2"/>
          <p:cNvSpPr>
            <a:spLocks noGrp="1"/>
          </p:cNvSpPr>
          <p:nvPr>
            <p:ph idx="1"/>
          </p:nvPr>
        </p:nvSpPr>
        <p:spPr>
          <a:xfrm>
            <a:off x="12870180" y="873762"/>
            <a:ext cx="18402300" cy="18729961"/>
          </a:xfrm>
        </p:spPr>
        <p:txBody>
          <a:bodyPr/>
          <a:lstStyle>
            <a:lvl1pPr>
              <a:defRPr sz="9534"/>
            </a:lvl1pPr>
            <a:lvl2pPr>
              <a:defRPr sz="8334"/>
            </a:lvl2pPr>
            <a:lvl3pPr>
              <a:defRPr sz="7134"/>
            </a:lvl3pPr>
            <a:lvl4pPr>
              <a:defRPr sz="5934"/>
            </a:lvl4pPr>
            <a:lvl5pPr>
              <a:defRPr sz="5934"/>
            </a:lvl5pPr>
            <a:lvl6pPr>
              <a:defRPr sz="5934"/>
            </a:lvl6pPr>
            <a:lvl7pPr>
              <a:defRPr sz="5934"/>
            </a:lvl7pPr>
            <a:lvl8pPr>
              <a:defRPr sz="5934"/>
            </a:lvl8pPr>
            <a:lvl9pPr>
              <a:defRPr sz="59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4592322"/>
            <a:ext cx="10829927" cy="15011401"/>
          </a:xfrm>
        </p:spPr>
        <p:txBody>
          <a:bodyPr/>
          <a:lstStyle>
            <a:lvl1pPr marL="0" indent="0">
              <a:buNone/>
              <a:defRPr sz="4134"/>
            </a:lvl1pPr>
            <a:lvl2pPr marL="1358592" indent="0">
              <a:buNone/>
              <a:defRPr sz="3534"/>
            </a:lvl2pPr>
            <a:lvl3pPr marL="2717184" indent="0">
              <a:buNone/>
              <a:defRPr sz="3000"/>
            </a:lvl3pPr>
            <a:lvl4pPr marL="4075776" indent="0">
              <a:buNone/>
              <a:defRPr sz="2667"/>
            </a:lvl4pPr>
            <a:lvl5pPr marL="5434368" indent="0">
              <a:buNone/>
              <a:defRPr sz="2667"/>
            </a:lvl5pPr>
            <a:lvl6pPr marL="6792960" indent="0">
              <a:buNone/>
              <a:defRPr sz="2667"/>
            </a:lvl6pPr>
            <a:lvl7pPr marL="8151552" indent="0">
              <a:buNone/>
              <a:defRPr sz="2667"/>
            </a:lvl7pPr>
            <a:lvl8pPr marL="9510144" indent="0">
              <a:buNone/>
              <a:defRPr sz="2667"/>
            </a:lvl8pPr>
            <a:lvl9pPr marL="10868736" indent="0">
              <a:buNone/>
              <a:defRPr sz="2667"/>
            </a:lvl9pPr>
          </a:lstStyle>
          <a:p>
            <a:pPr lvl="0"/>
            <a:r>
              <a:rPr lang="en-US"/>
              <a:t>Click to edit Master text styles</a:t>
            </a:r>
          </a:p>
        </p:txBody>
      </p:sp>
      <p:sp>
        <p:nvSpPr>
          <p:cNvPr id="5" name="Date Placeholder 3">
            <a:extLst>
              <a:ext uri="{FF2B5EF4-FFF2-40B4-BE49-F238E27FC236}">
                <a16:creationId xmlns:a16="http://schemas.microsoft.com/office/drawing/2014/main" id="{D3F63220-7123-3C4A-8282-1561E9961982}"/>
              </a:ext>
            </a:extLst>
          </p:cNvPr>
          <p:cNvSpPr>
            <a:spLocks noGrp="1"/>
          </p:cNvSpPr>
          <p:nvPr>
            <p:ph type="dt" sz="half" idx="10"/>
          </p:nvPr>
        </p:nvSpPr>
        <p:spPr/>
        <p:txBody>
          <a:bodyPr/>
          <a:lstStyle>
            <a:lvl1pPr>
              <a:defRPr/>
            </a:lvl1pPr>
          </a:lstStyle>
          <a:p>
            <a:pPr>
              <a:defRPr/>
            </a:pPr>
            <a:fld id="{6854C517-7707-904C-8C9B-B7C1BA2BDCC8}" type="datetimeFigureOut">
              <a:rPr lang="en-US"/>
              <a:pPr>
                <a:defRPr/>
              </a:pPr>
              <a:t>12/2/19</a:t>
            </a:fld>
            <a:endParaRPr lang="en-US"/>
          </a:p>
        </p:txBody>
      </p:sp>
      <p:sp>
        <p:nvSpPr>
          <p:cNvPr id="6" name="Footer Placeholder 4">
            <a:extLst>
              <a:ext uri="{FF2B5EF4-FFF2-40B4-BE49-F238E27FC236}">
                <a16:creationId xmlns:a16="http://schemas.microsoft.com/office/drawing/2014/main" id="{634D6C1E-9FB3-5A4C-A0E4-F4D6385C3DA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D510C4B-6BE6-AF46-A1F7-57B016AF6C89}"/>
              </a:ext>
            </a:extLst>
          </p:cNvPr>
          <p:cNvSpPr>
            <a:spLocks noGrp="1"/>
          </p:cNvSpPr>
          <p:nvPr>
            <p:ph type="sldNum" sz="quarter" idx="12"/>
          </p:nvPr>
        </p:nvSpPr>
        <p:spPr/>
        <p:txBody>
          <a:bodyPr/>
          <a:lstStyle>
            <a:lvl1pPr>
              <a:defRPr/>
            </a:lvl1pPr>
          </a:lstStyle>
          <a:p>
            <a:fld id="{B9917D45-03BB-A348-AD82-EB45281E24F4}" type="slidenum">
              <a:rPr lang="en-US" altLang="en-US"/>
              <a:pPr/>
              <a:t>‹#›</a:t>
            </a:fld>
            <a:endParaRPr lang="en-US" altLang="en-US"/>
          </a:p>
        </p:txBody>
      </p:sp>
    </p:spTree>
    <p:extLst>
      <p:ext uri="{BB962C8B-B14F-4D97-AF65-F5344CB8AC3E}">
        <p14:creationId xmlns:p14="http://schemas.microsoft.com/office/powerpoint/2010/main" val="328966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1"/>
          </a:xfrm>
        </p:spPr>
        <p:txBody>
          <a:bodyPr anchor="b"/>
          <a:lstStyle>
            <a:lvl1pPr algn="l">
              <a:defRPr sz="5934" b="1"/>
            </a:lvl1pPr>
          </a:lstStyle>
          <a:p>
            <a:r>
              <a:rPr lang="en-US"/>
              <a:t>Click to edit Master title style</a:t>
            </a:r>
          </a:p>
        </p:txBody>
      </p:sp>
      <p:sp>
        <p:nvSpPr>
          <p:cNvPr id="3" name="Picture Placeholder 2"/>
          <p:cNvSpPr>
            <a:spLocks noGrp="1"/>
          </p:cNvSpPr>
          <p:nvPr>
            <p:ph type="pic" idx="1"/>
          </p:nvPr>
        </p:nvSpPr>
        <p:spPr>
          <a:xfrm>
            <a:off x="6452237" y="1960880"/>
            <a:ext cx="19751040" cy="13167360"/>
          </a:xfrm>
        </p:spPr>
        <p:txBody>
          <a:bodyPr rtlCol="0">
            <a:normAutofit/>
          </a:bodyPr>
          <a:lstStyle>
            <a:lvl1pPr marL="0" indent="0">
              <a:buNone/>
              <a:defRPr sz="9534"/>
            </a:lvl1pPr>
            <a:lvl2pPr marL="1358592" indent="0">
              <a:buNone/>
              <a:defRPr sz="8334"/>
            </a:lvl2pPr>
            <a:lvl3pPr marL="2717184" indent="0">
              <a:buNone/>
              <a:defRPr sz="7134"/>
            </a:lvl3pPr>
            <a:lvl4pPr marL="4075776" indent="0">
              <a:buNone/>
              <a:defRPr sz="5934"/>
            </a:lvl4pPr>
            <a:lvl5pPr marL="5434368" indent="0">
              <a:buNone/>
              <a:defRPr sz="5934"/>
            </a:lvl5pPr>
            <a:lvl6pPr marL="6792960" indent="0">
              <a:buNone/>
              <a:defRPr sz="5934"/>
            </a:lvl6pPr>
            <a:lvl7pPr marL="8151552" indent="0">
              <a:buNone/>
              <a:defRPr sz="5934"/>
            </a:lvl7pPr>
            <a:lvl8pPr marL="9510144" indent="0">
              <a:buNone/>
              <a:defRPr sz="5934"/>
            </a:lvl8pPr>
            <a:lvl9pPr marL="10868736" indent="0">
              <a:buNone/>
              <a:defRPr sz="5934"/>
            </a:lvl9pPr>
          </a:lstStyle>
          <a:p>
            <a:pPr lvl="0"/>
            <a:endParaRPr lang="en-US" noProof="0"/>
          </a:p>
        </p:txBody>
      </p:sp>
      <p:sp>
        <p:nvSpPr>
          <p:cNvPr id="4" name="Text Placeholder 3"/>
          <p:cNvSpPr>
            <a:spLocks noGrp="1"/>
          </p:cNvSpPr>
          <p:nvPr>
            <p:ph type="body" sz="half" idx="2"/>
          </p:nvPr>
        </p:nvSpPr>
        <p:spPr>
          <a:xfrm>
            <a:off x="6452237" y="17175481"/>
            <a:ext cx="19751040" cy="2575559"/>
          </a:xfrm>
        </p:spPr>
        <p:txBody>
          <a:bodyPr/>
          <a:lstStyle>
            <a:lvl1pPr marL="0" indent="0">
              <a:buNone/>
              <a:defRPr sz="4134"/>
            </a:lvl1pPr>
            <a:lvl2pPr marL="1358592" indent="0">
              <a:buNone/>
              <a:defRPr sz="3534"/>
            </a:lvl2pPr>
            <a:lvl3pPr marL="2717184" indent="0">
              <a:buNone/>
              <a:defRPr sz="3000"/>
            </a:lvl3pPr>
            <a:lvl4pPr marL="4075776" indent="0">
              <a:buNone/>
              <a:defRPr sz="2667"/>
            </a:lvl4pPr>
            <a:lvl5pPr marL="5434368" indent="0">
              <a:buNone/>
              <a:defRPr sz="2667"/>
            </a:lvl5pPr>
            <a:lvl6pPr marL="6792960" indent="0">
              <a:buNone/>
              <a:defRPr sz="2667"/>
            </a:lvl6pPr>
            <a:lvl7pPr marL="8151552" indent="0">
              <a:buNone/>
              <a:defRPr sz="2667"/>
            </a:lvl7pPr>
            <a:lvl8pPr marL="9510144" indent="0">
              <a:buNone/>
              <a:defRPr sz="2667"/>
            </a:lvl8pPr>
            <a:lvl9pPr marL="10868736" indent="0">
              <a:buNone/>
              <a:defRPr sz="2667"/>
            </a:lvl9pPr>
          </a:lstStyle>
          <a:p>
            <a:pPr lvl="0"/>
            <a:r>
              <a:rPr lang="en-US"/>
              <a:t>Click to edit Master text styles</a:t>
            </a:r>
          </a:p>
        </p:txBody>
      </p:sp>
      <p:sp>
        <p:nvSpPr>
          <p:cNvPr id="5" name="Date Placeholder 3">
            <a:extLst>
              <a:ext uri="{FF2B5EF4-FFF2-40B4-BE49-F238E27FC236}">
                <a16:creationId xmlns:a16="http://schemas.microsoft.com/office/drawing/2014/main" id="{D048D1C0-E303-C743-9768-1CAA9C323719}"/>
              </a:ext>
            </a:extLst>
          </p:cNvPr>
          <p:cNvSpPr>
            <a:spLocks noGrp="1"/>
          </p:cNvSpPr>
          <p:nvPr>
            <p:ph type="dt" sz="half" idx="10"/>
          </p:nvPr>
        </p:nvSpPr>
        <p:spPr/>
        <p:txBody>
          <a:bodyPr/>
          <a:lstStyle>
            <a:lvl1pPr>
              <a:defRPr/>
            </a:lvl1pPr>
          </a:lstStyle>
          <a:p>
            <a:pPr>
              <a:defRPr/>
            </a:pPr>
            <a:fld id="{0E761695-8A3F-3E4D-96EF-8FA41FF83147}" type="datetimeFigureOut">
              <a:rPr lang="en-US"/>
              <a:pPr>
                <a:defRPr/>
              </a:pPr>
              <a:t>12/2/19</a:t>
            </a:fld>
            <a:endParaRPr lang="en-US"/>
          </a:p>
        </p:txBody>
      </p:sp>
      <p:sp>
        <p:nvSpPr>
          <p:cNvPr id="6" name="Footer Placeholder 4">
            <a:extLst>
              <a:ext uri="{FF2B5EF4-FFF2-40B4-BE49-F238E27FC236}">
                <a16:creationId xmlns:a16="http://schemas.microsoft.com/office/drawing/2014/main" id="{FC00560E-BF73-AA4C-B6A6-10766154DEE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8C50F49-2BFA-C347-9B01-9842273E0344}"/>
              </a:ext>
            </a:extLst>
          </p:cNvPr>
          <p:cNvSpPr>
            <a:spLocks noGrp="1"/>
          </p:cNvSpPr>
          <p:nvPr>
            <p:ph type="sldNum" sz="quarter" idx="12"/>
          </p:nvPr>
        </p:nvSpPr>
        <p:spPr/>
        <p:txBody>
          <a:bodyPr/>
          <a:lstStyle>
            <a:lvl1pPr>
              <a:defRPr/>
            </a:lvl1pPr>
          </a:lstStyle>
          <a:p>
            <a:fld id="{101C0F50-C00E-344C-807F-B143C239844D}" type="slidenum">
              <a:rPr lang="en-US" altLang="en-US"/>
              <a:pPr/>
              <a:t>‹#›</a:t>
            </a:fld>
            <a:endParaRPr lang="en-US" altLang="en-US"/>
          </a:p>
        </p:txBody>
      </p:sp>
    </p:spTree>
    <p:extLst>
      <p:ext uri="{BB962C8B-B14F-4D97-AF65-F5344CB8AC3E}">
        <p14:creationId xmlns:p14="http://schemas.microsoft.com/office/powerpoint/2010/main" val="314911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0EA0B8C-D347-8640-89BE-FB8A03D3C7DF}"/>
              </a:ext>
            </a:extLst>
          </p:cNvPr>
          <p:cNvSpPr>
            <a:spLocks noGrp="1"/>
          </p:cNvSpPr>
          <p:nvPr>
            <p:ph type="title"/>
          </p:nvPr>
        </p:nvSpPr>
        <p:spPr bwMode="auto">
          <a:xfrm>
            <a:off x="1646465" y="878417"/>
            <a:ext cx="29625471"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B9B9436E-F42F-F245-A2C8-7EFACBF82907}"/>
              </a:ext>
            </a:extLst>
          </p:cNvPr>
          <p:cNvSpPr>
            <a:spLocks noGrp="1"/>
          </p:cNvSpPr>
          <p:nvPr>
            <p:ph type="body" idx="1"/>
          </p:nvPr>
        </p:nvSpPr>
        <p:spPr bwMode="auto">
          <a:xfrm>
            <a:off x="1646465" y="5120217"/>
            <a:ext cx="29625471" cy="14483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8FA1D5D-6B13-5842-8A22-CCC81101A723}"/>
              </a:ext>
            </a:extLst>
          </p:cNvPr>
          <p:cNvSpPr>
            <a:spLocks noGrp="1"/>
          </p:cNvSpPr>
          <p:nvPr>
            <p:ph type="dt" sz="half" idx="2"/>
          </p:nvPr>
        </p:nvSpPr>
        <p:spPr>
          <a:xfrm>
            <a:off x="1646465" y="20340109"/>
            <a:ext cx="7679871" cy="1168400"/>
          </a:xfrm>
          <a:prstGeom prst="rect">
            <a:avLst/>
          </a:prstGeom>
        </p:spPr>
        <p:txBody>
          <a:bodyPr vert="horz" lIns="407557" tIns="203779" rIns="407557" bIns="203779" rtlCol="0" anchor="ctr"/>
          <a:lstStyle>
            <a:lvl1pPr algn="l" defTabSz="2717184" fontAlgn="auto">
              <a:spcBef>
                <a:spcPts val="0"/>
              </a:spcBef>
              <a:spcAft>
                <a:spcPts val="0"/>
              </a:spcAft>
              <a:defRPr sz="3534" smtClean="0">
                <a:solidFill>
                  <a:schemeClr val="tx1">
                    <a:tint val="75000"/>
                  </a:schemeClr>
                </a:solidFill>
                <a:latin typeface="+mn-lt"/>
                <a:cs typeface="+mn-cs"/>
              </a:defRPr>
            </a:lvl1pPr>
          </a:lstStyle>
          <a:p>
            <a:pPr>
              <a:defRPr/>
            </a:pPr>
            <a:fld id="{6D6B16D3-2F12-484A-8F6A-ADC7F2153875}" type="datetimeFigureOut">
              <a:rPr lang="en-US"/>
              <a:pPr>
                <a:defRPr/>
              </a:pPr>
              <a:t>12/2/19</a:t>
            </a:fld>
            <a:endParaRPr lang="en-US"/>
          </a:p>
        </p:txBody>
      </p:sp>
      <p:sp>
        <p:nvSpPr>
          <p:cNvPr id="5" name="Footer Placeholder 4">
            <a:extLst>
              <a:ext uri="{FF2B5EF4-FFF2-40B4-BE49-F238E27FC236}">
                <a16:creationId xmlns:a16="http://schemas.microsoft.com/office/drawing/2014/main" id="{CD5D2D04-F037-D34C-8E7B-2489CC50D303}"/>
              </a:ext>
            </a:extLst>
          </p:cNvPr>
          <p:cNvSpPr>
            <a:spLocks noGrp="1"/>
          </p:cNvSpPr>
          <p:nvPr>
            <p:ph type="ftr" sz="quarter" idx="3"/>
          </p:nvPr>
        </p:nvSpPr>
        <p:spPr>
          <a:xfrm>
            <a:off x="11247665" y="20340109"/>
            <a:ext cx="10423071" cy="1168400"/>
          </a:xfrm>
          <a:prstGeom prst="rect">
            <a:avLst/>
          </a:prstGeom>
        </p:spPr>
        <p:txBody>
          <a:bodyPr vert="horz" lIns="407557" tIns="203779" rIns="407557" bIns="203779" rtlCol="0" anchor="ctr"/>
          <a:lstStyle>
            <a:lvl1pPr algn="ctr" defTabSz="2717184" fontAlgn="auto">
              <a:spcBef>
                <a:spcPts val="0"/>
              </a:spcBef>
              <a:spcAft>
                <a:spcPts val="0"/>
              </a:spcAft>
              <a:defRPr sz="3534">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D07AC098-4F62-2F4C-AEC8-BEF7A41E114E}"/>
              </a:ext>
            </a:extLst>
          </p:cNvPr>
          <p:cNvSpPr>
            <a:spLocks noGrp="1"/>
          </p:cNvSpPr>
          <p:nvPr>
            <p:ph type="sldNum" sz="quarter" idx="4"/>
          </p:nvPr>
        </p:nvSpPr>
        <p:spPr>
          <a:xfrm>
            <a:off x="23592065" y="20340109"/>
            <a:ext cx="7679871" cy="1168400"/>
          </a:xfrm>
          <a:prstGeom prst="rect">
            <a:avLst/>
          </a:prstGeom>
        </p:spPr>
        <p:txBody>
          <a:bodyPr vert="horz" wrap="square" lIns="407557" tIns="203779" rIns="407557" bIns="203779" numCol="1" anchor="ctr" anchorCtr="0" compatLnSpc="1">
            <a:prstTxWarp prst="textNoShape">
              <a:avLst/>
            </a:prstTxWarp>
          </a:bodyPr>
          <a:lstStyle>
            <a:lvl1pPr algn="r">
              <a:defRPr sz="3534">
                <a:solidFill>
                  <a:srgbClr val="898989"/>
                </a:solidFill>
              </a:defRPr>
            </a:lvl1pPr>
          </a:lstStyle>
          <a:p>
            <a:fld id="{B5F7E1FB-ABFA-684F-BED9-93F9EF75FAB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716878" rtl="0" fontAlgn="base">
        <a:spcBef>
          <a:spcPct val="0"/>
        </a:spcBef>
        <a:spcAft>
          <a:spcPct val="0"/>
        </a:spcAft>
        <a:defRPr sz="13067" kern="1200">
          <a:solidFill>
            <a:schemeClr val="tx1"/>
          </a:solidFill>
          <a:latin typeface="+mj-lt"/>
          <a:ea typeface="+mj-ea"/>
          <a:cs typeface="+mj-cs"/>
        </a:defRPr>
      </a:lvl1pPr>
      <a:lvl2pPr algn="ctr" defTabSz="2716878" rtl="0" fontAlgn="base">
        <a:spcBef>
          <a:spcPct val="0"/>
        </a:spcBef>
        <a:spcAft>
          <a:spcPct val="0"/>
        </a:spcAft>
        <a:defRPr sz="13067">
          <a:solidFill>
            <a:schemeClr val="tx1"/>
          </a:solidFill>
          <a:latin typeface="Calibri" panose="020F0502020204030204" pitchFamily="34" charset="0"/>
        </a:defRPr>
      </a:lvl2pPr>
      <a:lvl3pPr algn="ctr" defTabSz="2716878" rtl="0" fontAlgn="base">
        <a:spcBef>
          <a:spcPct val="0"/>
        </a:spcBef>
        <a:spcAft>
          <a:spcPct val="0"/>
        </a:spcAft>
        <a:defRPr sz="13067">
          <a:solidFill>
            <a:schemeClr val="tx1"/>
          </a:solidFill>
          <a:latin typeface="Calibri" panose="020F0502020204030204" pitchFamily="34" charset="0"/>
        </a:defRPr>
      </a:lvl3pPr>
      <a:lvl4pPr algn="ctr" defTabSz="2716878" rtl="0" fontAlgn="base">
        <a:spcBef>
          <a:spcPct val="0"/>
        </a:spcBef>
        <a:spcAft>
          <a:spcPct val="0"/>
        </a:spcAft>
        <a:defRPr sz="13067">
          <a:solidFill>
            <a:schemeClr val="tx1"/>
          </a:solidFill>
          <a:latin typeface="Calibri" panose="020F0502020204030204" pitchFamily="34" charset="0"/>
        </a:defRPr>
      </a:lvl4pPr>
      <a:lvl5pPr algn="ctr" defTabSz="2716878" rtl="0" fontAlgn="base">
        <a:spcBef>
          <a:spcPct val="0"/>
        </a:spcBef>
        <a:spcAft>
          <a:spcPct val="0"/>
        </a:spcAft>
        <a:defRPr sz="13067">
          <a:solidFill>
            <a:schemeClr val="tx1"/>
          </a:solidFill>
          <a:latin typeface="Calibri" panose="020F0502020204030204" pitchFamily="34" charset="0"/>
        </a:defRPr>
      </a:lvl5pPr>
      <a:lvl6pPr marL="304815" algn="ctr" defTabSz="2716878" rtl="0" fontAlgn="base">
        <a:spcBef>
          <a:spcPct val="0"/>
        </a:spcBef>
        <a:spcAft>
          <a:spcPct val="0"/>
        </a:spcAft>
        <a:defRPr sz="13067">
          <a:solidFill>
            <a:schemeClr val="tx1"/>
          </a:solidFill>
          <a:latin typeface="Calibri" panose="020F0502020204030204" pitchFamily="34" charset="0"/>
        </a:defRPr>
      </a:lvl6pPr>
      <a:lvl7pPr marL="609630" algn="ctr" defTabSz="2716878" rtl="0" fontAlgn="base">
        <a:spcBef>
          <a:spcPct val="0"/>
        </a:spcBef>
        <a:spcAft>
          <a:spcPct val="0"/>
        </a:spcAft>
        <a:defRPr sz="13067">
          <a:solidFill>
            <a:schemeClr val="tx1"/>
          </a:solidFill>
          <a:latin typeface="Calibri" panose="020F0502020204030204" pitchFamily="34" charset="0"/>
        </a:defRPr>
      </a:lvl7pPr>
      <a:lvl8pPr marL="914446" algn="ctr" defTabSz="2716878" rtl="0" fontAlgn="base">
        <a:spcBef>
          <a:spcPct val="0"/>
        </a:spcBef>
        <a:spcAft>
          <a:spcPct val="0"/>
        </a:spcAft>
        <a:defRPr sz="13067">
          <a:solidFill>
            <a:schemeClr val="tx1"/>
          </a:solidFill>
          <a:latin typeface="Calibri" panose="020F0502020204030204" pitchFamily="34" charset="0"/>
        </a:defRPr>
      </a:lvl8pPr>
      <a:lvl9pPr marL="1219261" algn="ctr" defTabSz="2716878" rtl="0" fontAlgn="base">
        <a:spcBef>
          <a:spcPct val="0"/>
        </a:spcBef>
        <a:spcAft>
          <a:spcPct val="0"/>
        </a:spcAft>
        <a:defRPr sz="13067">
          <a:solidFill>
            <a:schemeClr val="tx1"/>
          </a:solidFill>
          <a:latin typeface="Calibri" panose="020F0502020204030204" pitchFamily="34" charset="0"/>
        </a:defRPr>
      </a:lvl9pPr>
    </p:titleStyle>
    <p:bodyStyle>
      <a:lvl1pPr marL="1018168" indent="-1018168" algn="l" defTabSz="2716878" rtl="0" fontAlgn="base">
        <a:spcBef>
          <a:spcPct val="20000"/>
        </a:spcBef>
        <a:spcAft>
          <a:spcPct val="0"/>
        </a:spcAft>
        <a:buFont typeface="Arial" panose="020B0604020202020204" pitchFamily="34" charset="0"/>
        <a:buChar char="•"/>
        <a:defRPr sz="9534" kern="1200">
          <a:solidFill>
            <a:schemeClr val="tx1"/>
          </a:solidFill>
          <a:latin typeface="+mn-lt"/>
          <a:ea typeface="+mn-ea"/>
          <a:cs typeface="+mn-cs"/>
        </a:defRPr>
      </a:lvl1pPr>
      <a:lvl2pPr marL="2206736" indent="-848826" algn="l" defTabSz="2716878" rtl="0" fontAlgn="base">
        <a:spcBef>
          <a:spcPct val="20000"/>
        </a:spcBef>
        <a:spcAft>
          <a:spcPct val="0"/>
        </a:spcAft>
        <a:buFont typeface="Arial" panose="020B0604020202020204" pitchFamily="34" charset="0"/>
        <a:buChar char="–"/>
        <a:defRPr sz="8334" kern="1200">
          <a:solidFill>
            <a:schemeClr val="tx1"/>
          </a:solidFill>
          <a:latin typeface="+mn-lt"/>
          <a:ea typeface="+mn-ea"/>
          <a:cs typeface="+mn-cs"/>
        </a:defRPr>
      </a:lvl2pPr>
      <a:lvl3pPr marL="3396362" indent="-678426" algn="l" defTabSz="2716878" rtl="0" fontAlgn="base">
        <a:spcBef>
          <a:spcPct val="20000"/>
        </a:spcBef>
        <a:spcAft>
          <a:spcPct val="0"/>
        </a:spcAft>
        <a:buFont typeface="Arial" panose="020B0604020202020204" pitchFamily="34" charset="0"/>
        <a:buChar char="•"/>
        <a:defRPr sz="7134" kern="1200">
          <a:solidFill>
            <a:schemeClr val="tx1"/>
          </a:solidFill>
          <a:latin typeface="+mn-lt"/>
          <a:ea typeface="+mn-ea"/>
          <a:cs typeface="+mn-cs"/>
        </a:defRPr>
      </a:lvl3pPr>
      <a:lvl4pPr marL="4754271" indent="-678426" algn="l" defTabSz="2716878" rtl="0" fontAlgn="base">
        <a:spcBef>
          <a:spcPct val="20000"/>
        </a:spcBef>
        <a:spcAft>
          <a:spcPct val="0"/>
        </a:spcAft>
        <a:buFont typeface="Arial" panose="020B0604020202020204" pitchFamily="34" charset="0"/>
        <a:buChar char="–"/>
        <a:defRPr sz="5934" kern="1200">
          <a:solidFill>
            <a:schemeClr val="tx1"/>
          </a:solidFill>
          <a:latin typeface="+mn-lt"/>
          <a:ea typeface="+mn-ea"/>
          <a:cs typeface="+mn-cs"/>
        </a:defRPr>
      </a:lvl4pPr>
      <a:lvl5pPr marL="6113239" indent="-678426" algn="l" defTabSz="2716878" rtl="0" fontAlgn="base">
        <a:spcBef>
          <a:spcPct val="20000"/>
        </a:spcBef>
        <a:spcAft>
          <a:spcPct val="0"/>
        </a:spcAft>
        <a:buFont typeface="Arial" panose="020B0604020202020204" pitchFamily="34" charset="0"/>
        <a:buChar char="»"/>
        <a:defRPr sz="5934" kern="1200">
          <a:solidFill>
            <a:schemeClr val="tx1"/>
          </a:solidFill>
          <a:latin typeface="+mn-lt"/>
          <a:ea typeface="+mn-ea"/>
          <a:cs typeface="+mn-cs"/>
        </a:defRPr>
      </a:lvl5pPr>
      <a:lvl6pPr marL="7472256" indent="-679296" algn="l" defTabSz="2717184"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6pPr>
      <a:lvl7pPr marL="8830848" indent="-679296" algn="l" defTabSz="2717184"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7pPr>
      <a:lvl8pPr marL="10189440" indent="-679296" algn="l" defTabSz="2717184"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8pPr>
      <a:lvl9pPr marL="11548032" indent="-679296" algn="l" defTabSz="2717184"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9pPr>
    </p:bodyStyle>
    <p:otherStyle>
      <a:defPPr>
        <a:defRPr lang="en-US"/>
      </a:defPPr>
      <a:lvl1pPr marL="0" algn="l" defTabSz="2717184" rtl="0" eaLnBrk="1" latinLnBrk="0" hangingPunct="1">
        <a:defRPr sz="5334" kern="1200">
          <a:solidFill>
            <a:schemeClr val="tx1"/>
          </a:solidFill>
          <a:latin typeface="+mn-lt"/>
          <a:ea typeface="+mn-ea"/>
          <a:cs typeface="+mn-cs"/>
        </a:defRPr>
      </a:lvl1pPr>
      <a:lvl2pPr marL="1358592" algn="l" defTabSz="2717184" rtl="0" eaLnBrk="1" latinLnBrk="0" hangingPunct="1">
        <a:defRPr sz="5334" kern="1200">
          <a:solidFill>
            <a:schemeClr val="tx1"/>
          </a:solidFill>
          <a:latin typeface="+mn-lt"/>
          <a:ea typeface="+mn-ea"/>
          <a:cs typeface="+mn-cs"/>
        </a:defRPr>
      </a:lvl2pPr>
      <a:lvl3pPr marL="2717184" algn="l" defTabSz="2717184" rtl="0" eaLnBrk="1" latinLnBrk="0" hangingPunct="1">
        <a:defRPr sz="5334" kern="1200">
          <a:solidFill>
            <a:schemeClr val="tx1"/>
          </a:solidFill>
          <a:latin typeface="+mn-lt"/>
          <a:ea typeface="+mn-ea"/>
          <a:cs typeface="+mn-cs"/>
        </a:defRPr>
      </a:lvl3pPr>
      <a:lvl4pPr marL="4075776" algn="l" defTabSz="2717184" rtl="0" eaLnBrk="1" latinLnBrk="0" hangingPunct="1">
        <a:defRPr sz="5334" kern="1200">
          <a:solidFill>
            <a:schemeClr val="tx1"/>
          </a:solidFill>
          <a:latin typeface="+mn-lt"/>
          <a:ea typeface="+mn-ea"/>
          <a:cs typeface="+mn-cs"/>
        </a:defRPr>
      </a:lvl4pPr>
      <a:lvl5pPr marL="5434368" algn="l" defTabSz="2717184" rtl="0" eaLnBrk="1" latinLnBrk="0" hangingPunct="1">
        <a:defRPr sz="5334" kern="1200">
          <a:solidFill>
            <a:schemeClr val="tx1"/>
          </a:solidFill>
          <a:latin typeface="+mn-lt"/>
          <a:ea typeface="+mn-ea"/>
          <a:cs typeface="+mn-cs"/>
        </a:defRPr>
      </a:lvl5pPr>
      <a:lvl6pPr marL="6792960" algn="l" defTabSz="2717184" rtl="0" eaLnBrk="1" latinLnBrk="0" hangingPunct="1">
        <a:defRPr sz="5334" kern="1200">
          <a:solidFill>
            <a:schemeClr val="tx1"/>
          </a:solidFill>
          <a:latin typeface="+mn-lt"/>
          <a:ea typeface="+mn-ea"/>
          <a:cs typeface="+mn-cs"/>
        </a:defRPr>
      </a:lvl6pPr>
      <a:lvl7pPr marL="8151552" algn="l" defTabSz="2717184" rtl="0" eaLnBrk="1" latinLnBrk="0" hangingPunct="1">
        <a:defRPr sz="5334" kern="1200">
          <a:solidFill>
            <a:schemeClr val="tx1"/>
          </a:solidFill>
          <a:latin typeface="+mn-lt"/>
          <a:ea typeface="+mn-ea"/>
          <a:cs typeface="+mn-cs"/>
        </a:defRPr>
      </a:lvl7pPr>
      <a:lvl8pPr marL="9510144" algn="l" defTabSz="2717184" rtl="0" eaLnBrk="1" latinLnBrk="0" hangingPunct="1">
        <a:defRPr sz="5334" kern="1200">
          <a:solidFill>
            <a:schemeClr val="tx1"/>
          </a:solidFill>
          <a:latin typeface="+mn-lt"/>
          <a:ea typeface="+mn-ea"/>
          <a:cs typeface="+mn-cs"/>
        </a:defRPr>
      </a:lvl8pPr>
      <a:lvl9pPr marL="10868736" algn="l" defTabSz="2717184" rtl="0" eaLnBrk="1" latinLnBrk="0" hangingPunct="1">
        <a:defRPr sz="53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5D4110-B015-B54D-B7AC-42281D4A4D36}"/>
              </a:ext>
            </a:extLst>
          </p:cNvPr>
          <p:cNvSpPr/>
          <p:nvPr/>
        </p:nvSpPr>
        <p:spPr>
          <a:xfrm>
            <a:off x="0" y="0"/>
            <a:ext cx="32918400" cy="3840480"/>
          </a:xfrm>
          <a:prstGeom prst="rect">
            <a:avLst/>
          </a:prstGeom>
          <a:solidFill>
            <a:srgbClr val="BC2B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5C31820-FB17-E646-BA16-588B74EF8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
            <a:ext cx="3733800" cy="3733800"/>
          </a:xfrm>
          <a:prstGeom prst="rect">
            <a:avLst/>
          </a:prstGeom>
        </p:spPr>
      </p:pic>
      <p:sp>
        <p:nvSpPr>
          <p:cNvPr id="5" name="TextBox 4">
            <a:extLst>
              <a:ext uri="{FF2B5EF4-FFF2-40B4-BE49-F238E27FC236}">
                <a16:creationId xmlns:a16="http://schemas.microsoft.com/office/drawing/2014/main" id="{71ED174D-1E83-AA49-9823-32E43CF61366}"/>
              </a:ext>
            </a:extLst>
          </p:cNvPr>
          <p:cNvSpPr txBox="1"/>
          <p:nvPr/>
        </p:nvSpPr>
        <p:spPr>
          <a:xfrm>
            <a:off x="5391150" y="535245"/>
            <a:ext cx="22136100" cy="2769989"/>
          </a:xfrm>
          <a:prstGeom prst="rect">
            <a:avLst/>
          </a:prstGeom>
          <a:noFill/>
        </p:spPr>
        <p:txBody>
          <a:bodyPr wrap="square" rtlCol="0">
            <a:spAutoFit/>
          </a:bodyPr>
          <a:lstStyle/>
          <a:p>
            <a:pPr algn="ctr"/>
            <a:r>
              <a:rPr lang="en-US" sz="6600" dirty="0">
                <a:solidFill>
                  <a:schemeClr val="bg1"/>
                </a:solidFill>
                <a:latin typeface="Arial" panose="020B0604020202020204" pitchFamily="34" charset="0"/>
              </a:rPr>
              <a:t>Machine learning based models for lithium ion batteries</a:t>
            </a:r>
          </a:p>
          <a:p>
            <a:pPr algn="ctr"/>
            <a:r>
              <a:rPr lang="en-US" sz="5400" dirty="0">
                <a:solidFill>
                  <a:schemeClr val="bg1"/>
                </a:solidFill>
                <a:latin typeface="Arial" panose="020B0604020202020204" pitchFamily="34" charset="0"/>
              </a:rPr>
              <a:t>Bradley Barnhart and Travis McGuire</a:t>
            </a:r>
          </a:p>
          <a:p>
            <a:pPr algn="ctr"/>
            <a:r>
              <a:rPr lang="en-US" sz="4800" dirty="0">
                <a:solidFill>
                  <a:schemeClr val="bg1"/>
                </a:solidFill>
                <a:latin typeface="Arial" panose="020B0604020202020204" pitchFamily="34" charset="0"/>
              </a:rPr>
              <a:t>{</a:t>
            </a:r>
            <a:r>
              <a:rPr lang="en-US" sz="4800" dirty="0" err="1">
                <a:solidFill>
                  <a:schemeClr val="bg1"/>
                </a:solidFill>
                <a:latin typeface="Arial" panose="020B0604020202020204" pitchFamily="34" charset="0"/>
              </a:rPr>
              <a:t>bbarnhar</a:t>
            </a:r>
            <a:r>
              <a:rPr lang="en-US" sz="4800" dirty="0">
                <a:solidFill>
                  <a:schemeClr val="bg1"/>
                </a:solidFill>
                <a:latin typeface="Arial" panose="020B0604020202020204" pitchFamily="34" charset="0"/>
              </a:rPr>
              <a:t>, </a:t>
            </a:r>
            <a:r>
              <a:rPr lang="en-US" sz="4800" dirty="0" err="1">
                <a:solidFill>
                  <a:schemeClr val="bg1"/>
                </a:solidFill>
                <a:latin typeface="Arial" panose="020B0604020202020204" pitchFamily="34" charset="0"/>
              </a:rPr>
              <a:t>travis.mcguire</a:t>
            </a:r>
            <a:r>
              <a:rPr lang="en-US" sz="4800" dirty="0">
                <a:solidFill>
                  <a:schemeClr val="bg1"/>
                </a:solidFill>
                <a:latin typeface="Arial" panose="020B0604020202020204" pitchFamily="34" charset="0"/>
              </a:rPr>
              <a:t>} @ </a:t>
            </a:r>
            <a:r>
              <a:rPr lang="en-US" sz="4800" dirty="0" err="1">
                <a:solidFill>
                  <a:schemeClr val="bg1"/>
                </a:solidFill>
                <a:latin typeface="Arial" panose="020B0604020202020204" pitchFamily="34" charset="0"/>
              </a:rPr>
              <a:t>stanford.edu</a:t>
            </a:r>
            <a:endParaRPr lang="en-US" sz="4800" dirty="0">
              <a:solidFill>
                <a:schemeClr val="bg1"/>
              </a:solidFill>
              <a:latin typeface="Arial" panose="020B0604020202020204" pitchFamily="34" charset="0"/>
            </a:endParaRPr>
          </a:p>
        </p:txBody>
      </p:sp>
      <p:sp>
        <p:nvSpPr>
          <p:cNvPr id="6" name="TextBox 5">
            <a:extLst>
              <a:ext uri="{FF2B5EF4-FFF2-40B4-BE49-F238E27FC236}">
                <a16:creationId xmlns:a16="http://schemas.microsoft.com/office/drawing/2014/main" id="{EDEF06ED-3904-F146-B479-924E87FBFBC1}"/>
              </a:ext>
            </a:extLst>
          </p:cNvPr>
          <p:cNvSpPr txBox="1"/>
          <p:nvPr/>
        </p:nvSpPr>
        <p:spPr>
          <a:xfrm>
            <a:off x="0" y="4322385"/>
            <a:ext cx="10972800" cy="1107996"/>
          </a:xfrm>
          <a:prstGeom prst="rect">
            <a:avLst/>
          </a:prstGeom>
          <a:noFill/>
          <a:ln>
            <a:noFill/>
          </a:ln>
        </p:spPr>
        <p:txBody>
          <a:bodyPr wrap="square" rtlCol="0">
            <a:spAutoFit/>
          </a:bodyPr>
          <a:lstStyle/>
          <a:p>
            <a:pPr algn="ctr"/>
            <a:r>
              <a:rPr lang="en-US" sz="6600" dirty="0">
                <a:latin typeface="Arial" panose="020B0604020202020204" pitchFamily="34" charset="0"/>
              </a:rPr>
              <a:t>Motivation</a:t>
            </a:r>
          </a:p>
        </p:txBody>
      </p:sp>
      <p:sp>
        <p:nvSpPr>
          <p:cNvPr id="12" name="TextBox 11">
            <a:extLst>
              <a:ext uri="{FF2B5EF4-FFF2-40B4-BE49-F238E27FC236}">
                <a16:creationId xmlns:a16="http://schemas.microsoft.com/office/drawing/2014/main" id="{1378BA01-E633-1D46-943C-592E13679CBE}"/>
              </a:ext>
            </a:extLst>
          </p:cNvPr>
          <p:cNvSpPr txBox="1"/>
          <p:nvPr/>
        </p:nvSpPr>
        <p:spPr>
          <a:xfrm>
            <a:off x="10972802" y="4322385"/>
            <a:ext cx="10972800" cy="1107996"/>
          </a:xfrm>
          <a:prstGeom prst="rect">
            <a:avLst/>
          </a:prstGeom>
          <a:noFill/>
          <a:ln>
            <a:noFill/>
          </a:ln>
        </p:spPr>
        <p:txBody>
          <a:bodyPr wrap="square" rtlCol="0">
            <a:spAutoFit/>
          </a:bodyPr>
          <a:lstStyle/>
          <a:p>
            <a:pPr algn="ctr"/>
            <a:r>
              <a:rPr lang="en-US" sz="6600" dirty="0">
                <a:latin typeface="Arial" panose="020B0604020202020204" pitchFamily="34" charset="0"/>
              </a:rPr>
              <a:t>Results</a:t>
            </a:r>
          </a:p>
        </p:txBody>
      </p:sp>
      <p:sp>
        <p:nvSpPr>
          <p:cNvPr id="13" name="TextBox 12">
            <a:extLst>
              <a:ext uri="{FF2B5EF4-FFF2-40B4-BE49-F238E27FC236}">
                <a16:creationId xmlns:a16="http://schemas.microsoft.com/office/drawing/2014/main" id="{7B016C0B-96BD-154B-A2E1-AB6224AC9919}"/>
              </a:ext>
            </a:extLst>
          </p:cNvPr>
          <p:cNvSpPr txBox="1"/>
          <p:nvPr/>
        </p:nvSpPr>
        <p:spPr>
          <a:xfrm>
            <a:off x="21945600" y="4322385"/>
            <a:ext cx="10972800" cy="1107996"/>
          </a:xfrm>
          <a:prstGeom prst="rect">
            <a:avLst/>
          </a:prstGeom>
          <a:noFill/>
          <a:ln>
            <a:noFill/>
          </a:ln>
        </p:spPr>
        <p:txBody>
          <a:bodyPr wrap="square" rtlCol="0">
            <a:spAutoFit/>
          </a:bodyPr>
          <a:lstStyle/>
          <a:p>
            <a:pPr algn="ctr"/>
            <a:r>
              <a:rPr lang="en-US" sz="6600" dirty="0">
                <a:latin typeface="Arial" panose="020B0604020202020204" pitchFamily="34" charset="0"/>
              </a:rPr>
              <a:t>Conclusions</a:t>
            </a:r>
          </a:p>
        </p:txBody>
      </p:sp>
      <p:sp>
        <p:nvSpPr>
          <p:cNvPr id="14" name="TextBox 13">
            <a:extLst>
              <a:ext uri="{FF2B5EF4-FFF2-40B4-BE49-F238E27FC236}">
                <a16:creationId xmlns:a16="http://schemas.microsoft.com/office/drawing/2014/main" id="{FB385251-446E-7441-8447-D0C6A76DCD75}"/>
              </a:ext>
            </a:extLst>
          </p:cNvPr>
          <p:cNvSpPr txBox="1"/>
          <p:nvPr/>
        </p:nvSpPr>
        <p:spPr>
          <a:xfrm>
            <a:off x="21771" y="12649200"/>
            <a:ext cx="10972800" cy="1107996"/>
          </a:xfrm>
          <a:prstGeom prst="rect">
            <a:avLst/>
          </a:prstGeom>
          <a:noFill/>
          <a:ln>
            <a:noFill/>
          </a:ln>
        </p:spPr>
        <p:txBody>
          <a:bodyPr wrap="square" rtlCol="0">
            <a:spAutoFit/>
          </a:bodyPr>
          <a:lstStyle/>
          <a:p>
            <a:pPr algn="ctr"/>
            <a:r>
              <a:rPr lang="en-US" sz="6600" dirty="0">
                <a:latin typeface="Arial" panose="020B0604020202020204" pitchFamily="34" charset="0"/>
              </a:rPr>
              <a:t>Methodology</a:t>
            </a:r>
          </a:p>
        </p:txBody>
      </p:sp>
      <p:sp>
        <p:nvSpPr>
          <p:cNvPr id="15" name="TextBox 14">
            <a:extLst>
              <a:ext uri="{FF2B5EF4-FFF2-40B4-BE49-F238E27FC236}">
                <a16:creationId xmlns:a16="http://schemas.microsoft.com/office/drawing/2014/main" id="{2689E3FE-80FA-DD47-8262-1D288B2BAF59}"/>
              </a:ext>
            </a:extLst>
          </p:cNvPr>
          <p:cNvSpPr txBox="1"/>
          <p:nvPr/>
        </p:nvSpPr>
        <p:spPr>
          <a:xfrm>
            <a:off x="21945600" y="16845489"/>
            <a:ext cx="10972800" cy="2123658"/>
          </a:xfrm>
          <a:prstGeom prst="rect">
            <a:avLst/>
          </a:prstGeom>
          <a:noFill/>
          <a:ln>
            <a:noFill/>
          </a:ln>
        </p:spPr>
        <p:txBody>
          <a:bodyPr wrap="square" rtlCol="0">
            <a:spAutoFit/>
          </a:bodyPr>
          <a:lstStyle/>
          <a:p>
            <a:pPr algn="ctr"/>
            <a:r>
              <a:rPr lang="en-US" sz="6600" dirty="0">
                <a:latin typeface="Arial" panose="020B0604020202020204" pitchFamily="34" charset="0"/>
              </a:rPr>
              <a:t>Acknowledgements </a:t>
            </a:r>
          </a:p>
          <a:p>
            <a:pPr algn="ctr"/>
            <a:r>
              <a:rPr lang="en-US" sz="6600" dirty="0">
                <a:latin typeface="Arial" panose="020B0604020202020204" pitchFamily="34" charset="0"/>
              </a:rPr>
              <a:t>&amp; Bibliography</a:t>
            </a:r>
          </a:p>
        </p:txBody>
      </p:sp>
      <p:sp>
        <p:nvSpPr>
          <p:cNvPr id="16" name="TextBox 15">
            <a:extLst>
              <a:ext uri="{FF2B5EF4-FFF2-40B4-BE49-F238E27FC236}">
                <a16:creationId xmlns:a16="http://schemas.microsoft.com/office/drawing/2014/main" id="{71EA9BAE-3E9B-8243-B1A1-0B3ADE458454}"/>
              </a:ext>
            </a:extLst>
          </p:cNvPr>
          <p:cNvSpPr txBox="1"/>
          <p:nvPr/>
        </p:nvSpPr>
        <p:spPr>
          <a:xfrm>
            <a:off x="21945600" y="12649200"/>
            <a:ext cx="10972800" cy="1107996"/>
          </a:xfrm>
          <a:prstGeom prst="rect">
            <a:avLst/>
          </a:prstGeom>
          <a:noFill/>
          <a:ln>
            <a:noFill/>
          </a:ln>
        </p:spPr>
        <p:txBody>
          <a:bodyPr wrap="square" rtlCol="0">
            <a:spAutoFit/>
          </a:bodyPr>
          <a:lstStyle/>
          <a:p>
            <a:pPr algn="ctr"/>
            <a:r>
              <a:rPr lang="en-US" sz="6600" dirty="0"/>
              <a:t>Future Work</a:t>
            </a:r>
          </a:p>
        </p:txBody>
      </p:sp>
      <p:cxnSp>
        <p:nvCxnSpPr>
          <p:cNvPr id="11" name="Straight Connector 10">
            <a:extLst>
              <a:ext uri="{FF2B5EF4-FFF2-40B4-BE49-F238E27FC236}">
                <a16:creationId xmlns:a16="http://schemas.microsoft.com/office/drawing/2014/main" id="{CA1D9BAF-3444-D74A-9719-6D1C403FD3B8}"/>
              </a:ext>
            </a:extLst>
          </p:cNvPr>
          <p:cNvCxnSpPr>
            <a:cxnSpLocks/>
          </p:cNvCxnSpPr>
          <p:nvPr/>
        </p:nvCxnSpPr>
        <p:spPr>
          <a:xfrm flipH="1">
            <a:off x="914400" y="5430381"/>
            <a:ext cx="9144000" cy="0"/>
          </a:xfrm>
          <a:prstGeom prst="line">
            <a:avLst/>
          </a:prstGeom>
          <a:ln w="50800">
            <a:solidFill>
              <a:srgbClr val="BC2B3A"/>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201EE10-A1F5-FE4E-A715-1916856B85D3}"/>
              </a:ext>
            </a:extLst>
          </p:cNvPr>
          <p:cNvCxnSpPr>
            <a:cxnSpLocks/>
          </p:cNvCxnSpPr>
          <p:nvPr/>
        </p:nvCxnSpPr>
        <p:spPr>
          <a:xfrm flipH="1">
            <a:off x="819150" y="13766491"/>
            <a:ext cx="9144000" cy="0"/>
          </a:xfrm>
          <a:prstGeom prst="line">
            <a:avLst/>
          </a:prstGeom>
          <a:ln w="50800">
            <a:solidFill>
              <a:srgbClr val="BC2B3A"/>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E62493-BAAB-7642-9724-4C6BB92584FF}"/>
              </a:ext>
            </a:extLst>
          </p:cNvPr>
          <p:cNvCxnSpPr>
            <a:cxnSpLocks/>
          </p:cNvCxnSpPr>
          <p:nvPr/>
        </p:nvCxnSpPr>
        <p:spPr>
          <a:xfrm flipH="1">
            <a:off x="11887200" y="5430381"/>
            <a:ext cx="9144000" cy="0"/>
          </a:xfrm>
          <a:prstGeom prst="line">
            <a:avLst/>
          </a:prstGeom>
          <a:ln w="50800">
            <a:solidFill>
              <a:srgbClr val="BC2B3A"/>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CA6E6C-FCF7-0C48-A9E9-E8B13A4613CE}"/>
              </a:ext>
            </a:extLst>
          </p:cNvPr>
          <p:cNvCxnSpPr>
            <a:cxnSpLocks/>
          </p:cNvCxnSpPr>
          <p:nvPr/>
        </p:nvCxnSpPr>
        <p:spPr>
          <a:xfrm flipH="1">
            <a:off x="22860000" y="5430381"/>
            <a:ext cx="9144000" cy="0"/>
          </a:xfrm>
          <a:prstGeom prst="line">
            <a:avLst/>
          </a:prstGeom>
          <a:ln w="50800">
            <a:solidFill>
              <a:srgbClr val="BC2B3A"/>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A9075C6-7E76-F145-B869-491AA5336D84}"/>
              </a:ext>
            </a:extLst>
          </p:cNvPr>
          <p:cNvCxnSpPr>
            <a:cxnSpLocks/>
          </p:cNvCxnSpPr>
          <p:nvPr/>
        </p:nvCxnSpPr>
        <p:spPr>
          <a:xfrm flipH="1">
            <a:off x="22955250" y="13766491"/>
            <a:ext cx="9144000" cy="0"/>
          </a:xfrm>
          <a:prstGeom prst="line">
            <a:avLst/>
          </a:prstGeom>
          <a:ln w="50800">
            <a:solidFill>
              <a:srgbClr val="BC2B3A"/>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37BF9CE-4EFC-F74B-9EE7-EC1099C4C708}"/>
              </a:ext>
            </a:extLst>
          </p:cNvPr>
          <p:cNvCxnSpPr>
            <a:cxnSpLocks/>
          </p:cNvCxnSpPr>
          <p:nvPr/>
        </p:nvCxnSpPr>
        <p:spPr>
          <a:xfrm flipH="1">
            <a:off x="22955250" y="18969147"/>
            <a:ext cx="9144000" cy="0"/>
          </a:xfrm>
          <a:prstGeom prst="line">
            <a:avLst/>
          </a:prstGeom>
          <a:ln w="50800">
            <a:solidFill>
              <a:srgbClr val="BC2B3A"/>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673FD74-AFA6-BE4C-AC2E-4C83D668A6D1}"/>
              </a:ext>
            </a:extLst>
          </p:cNvPr>
          <p:cNvSpPr txBox="1"/>
          <p:nvPr/>
        </p:nvSpPr>
        <p:spPr>
          <a:xfrm>
            <a:off x="22860000" y="19081632"/>
            <a:ext cx="9239250" cy="2616101"/>
          </a:xfrm>
          <a:prstGeom prst="rect">
            <a:avLst/>
          </a:prstGeom>
          <a:noFill/>
        </p:spPr>
        <p:txBody>
          <a:bodyPr wrap="square" rtlCol="0">
            <a:spAutoFit/>
          </a:bodyPr>
          <a:lstStyle/>
          <a:p>
            <a:r>
              <a:rPr lang="en-US" sz="2800" dirty="0">
                <a:latin typeface="Arial" panose="020B0604020202020204" pitchFamily="34" charset="0"/>
              </a:rPr>
              <a:t>We would like to thank our mentors Anirudh Allam, Thomas </a:t>
            </a:r>
            <a:r>
              <a:rPr lang="en-US" sz="2800" dirty="0" err="1">
                <a:latin typeface="Arial" panose="020B0604020202020204" pitchFamily="34" charset="0"/>
              </a:rPr>
              <a:t>Navidi</a:t>
            </a:r>
            <a:r>
              <a:rPr lang="en-US" sz="2800" dirty="0">
                <a:latin typeface="Arial" panose="020B0604020202020204" pitchFamily="34" charset="0"/>
              </a:rPr>
              <a:t>, Simona </a:t>
            </a:r>
            <a:r>
              <a:rPr lang="en-US" sz="2800" dirty="0" err="1">
                <a:latin typeface="Arial" panose="020B0604020202020204" pitchFamily="34" charset="0"/>
              </a:rPr>
              <a:t>Onori</a:t>
            </a:r>
            <a:r>
              <a:rPr lang="en-US" sz="2800" dirty="0">
                <a:latin typeface="Arial" panose="020B0604020202020204" pitchFamily="34" charset="0"/>
              </a:rPr>
              <a:t>, Ram Rajagopal, and Abbas El Gamal for all their support.</a:t>
            </a:r>
          </a:p>
          <a:p>
            <a:endParaRPr lang="en-US" sz="2000" dirty="0">
              <a:latin typeface="Arial" panose="020B0604020202020204" pitchFamily="34" charset="0"/>
            </a:endParaRPr>
          </a:p>
          <a:p>
            <a:r>
              <a:rPr lang="en-US" sz="2000" dirty="0">
                <a:latin typeface="Arial" panose="020B0604020202020204" pitchFamily="34" charset="0"/>
              </a:rPr>
              <a:t>1. </a:t>
            </a:r>
            <a:r>
              <a:rPr lang="en-US" sz="2000" dirty="0" err="1">
                <a:latin typeface="Arial" panose="020B0604020202020204" pitchFamily="34" charset="0"/>
              </a:rPr>
              <a:t>Taborelli</a:t>
            </a:r>
            <a:r>
              <a:rPr lang="en-US" sz="2000" dirty="0">
                <a:latin typeface="Arial" panose="020B0604020202020204" pitchFamily="34" charset="0"/>
              </a:rPr>
              <a:t>, Carlo, and Simona </a:t>
            </a:r>
            <a:r>
              <a:rPr lang="en-US" sz="2000" dirty="0" err="1">
                <a:latin typeface="Arial" panose="020B0604020202020204" pitchFamily="34" charset="0"/>
              </a:rPr>
              <a:t>Onori</a:t>
            </a:r>
            <a:r>
              <a:rPr lang="en-US" sz="2000" dirty="0">
                <a:latin typeface="Arial" panose="020B0604020202020204" pitchFamily="34" charset="0"/>
              </a:rPr>
              <a:t>. "State of charge estimation using extended Kalman filters for battery management system." </a:t>
            </a:r>
            <a:r>
              <a:rPr lang="en-US" sz="2000" i="1" dirty="0">
                <a:latin typeface="Arial" panose="020B0604020202020204" pitchFamily="34" charset="0"/>
              </a:rPr>
              <a:t>2014 IEEE International Electric Vehicle Conference (IEVC)</a:t>
            </a:r>
            <a:r>
              <a:rPr lang="en-US" sz="2000" dirty="0">
                <a:latin typeface="Arial" panose="020B0604020202020204" pitchFamily="34" charset="0"/>
              </a:rPr>
              <a:t>. IEEE, 2014.</a:t>
            </a:r>
          </a:p>
        </p:txBody>
      </p:sp>
      <p:sp>
        <p:nvSpPr>
          <p:cNvPr id="31" name="TextBox 30">
            <a:extLst>
              <a:ext uri="{FF2B5EF4-FFF2-40B4-BE49-F238E27FC236}">
                <a16:creationId xmlns:a16="http://schemas.microsoft.com/office/drawing/2014/main" id="{CBCF04CB-86D8-F843-9BF2-84F1B7CB9A86}"/>
              </a:ext>
            </a:extLst>
          </p:cNvPr>
          <p:cNvSpPr txBox="1"/>
          <p:nvPr/>
        </p:nvSpPr>
        <p:spPr>
          <a:xfrm>
            <a:off x="22812375" y="13874829"/>
            <a:ext cx="9239250" cy="2862322"/>
          </a:xfrm>
          <a:prstGeom prst="rect">
            <a:avLst/>
          </a:prstGeom>
          <a:noFill/>
        </p:spPr>
        <p:txBody>
          <a:bodyPr wrap="square" rtlCol="0">
            <a:spAutoFit/>
          </a:bodyPr>
          <a:lstStyle/>
          <a:p>
            <a:r>
              <a:rPr lang="en-US" sz="3600" dirty="0">
                <a:latin typeface="Arial" panose="020B0604020202020204" pitchFamily="34" charset="0"/>
              </a:rPr>
              <a:t>While this work has shown promise in ML models, two important next steps are determining (1) the architecture best suited to the task and (2) the approach’s generalizability to more use cases.</a:t>
            </a:r>
          </a:p>
        </p:txBody>
      </p:sp>
      <p:sp>
        <p:nvSpPr>
          <p:cNvPr id="32" name="TextBox 31">
            <a:extLst>
              <a:ext uri="{FF2B5EF4-FFF2-40B4-BE49-F238E27FC236}">
                <a16:creationId xmlns:a16="http://schemas.microsoft.com/office/drawing/2014/main" id="{118BD590-267F-A840-80E0-87B7C088D292}"/>
              </a:ext>
            </a:extLst>
          </p:cNvPr>
          <p:cNvSpPr txBox="1"/>
          <p:nvPr/>
        </p:nvSpPr>
        <p:spPr>
          <a:xfrm>
            <a:off x="22907625" y="5548014"/>
            <a:ext cx="9239250"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Arial" panose="020B0604020202020204" pitchFamily="34" charset="0"/>
              </a:rPr>
              <a:t>Summarize key takeaways </a:t>
            </a:r>
            <a:endParaRPr lang="en-US" sz="1600" dirty="0">
              <a:latin typeface="Arial" panose="020B0604020202020204" pitchFamily="34" charset="0"/>
            </a:endParaRPr>
          </a:p>
        </p:txBody>
      </p:sp>
      <p:sp>
        <p:nvSpPr>
          <p:cNvPr id="33" name="TextBox 32">
            <a:extLst>
              <a:ext uri="{FF2B5EF4-FFF2-40B4-BE49-F238E27FC236}">
                <a16:creationId xmlns:a16="http://schemas.microsoft.com/office/drawing/2014/main" id="{8BC217DE-9180-F845-A18A-1378CC7BB893}"/>
              </a:ext>
            </a:extLst>
          </p:cNvPr>
          <p:cNvSpPr txBox="1"/>
          <p:nvPr/>
        </p:nvSpPr>
        <p:spPr>
          <a:xfrm>
            <a:off x="11839575" y="5548014"/>
            <a:ext cx="9239250" cy="2862322"/>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Arial" panose="020B0604020202020204" pitchFamily="34" charset="0"/>
              </a:rPr>
              <a:t>Describe experiments </a:t>
            </a:r>
          </a:p>
          <a:p>
            <a:pPr marL="571500" indent="-571500">
              <a:buFont typeface="Arial" panose="020B0604020202020204" pitchFamily="34" charset="0"/>
              <a:buChar char="•"/>
            </a:pPr>
            <a:r>
              <a:rPr lang="en-US" sz="3600" dirty="0">
                <a:latin typeface="Arial" panose="020B0604020202020204" pitchFamily="34" charset="0"/>
              </a:rPr>
              <a:t>Identify each key takeaway and illustrate with results </a:t>
            </a:r>
          </a:p>
          <a:p>
            <a:pPr marL="571500" indent="-571500">
              <a:buFont typeface="Arial" panose="020B0604020202020204" pitchFamily="34" charset="0"/>
              <a:buChar char="•"/>
            </a:pPr>
            <a:r>
              <a:rPr lang="en-US" sz="3600" dirty="0">
                <a:latin typeface="Arial" panose="020B0604020202020204" pitchFamily="34" charset="0"/>
              </a:rPr>
              <a:t>Ideally each result has an accompanying figure or plot</a:t>
            </a:r>
          </a:p>
        </p:txBody>
      </p:sp>
      <p:sp>
        <p:nvSpPr>
          <p:cNvPr id="34" name="TextBox 33">
            <a:extLst>
              <a:ext uri="{FF2B5EF4-FFF2-40B4-BE49-F238E27FC236}">
                <a16:creationId xmlns:a16="http://schemas.microsoft.com/office/drawing/2014/main" id="{838750F4-A4BD-2543-A906-ACB39C418C0E}"/>
              </a:ext>
            </a:extLst>
          </p:cNvPr>
          <p:cNvSpPr txBox="1"/>
          <p:nvPr/>
        </p:nvSpPr>
        <p:spPr>
          <a:xfrm>
            <a:off x="888546" y="5548014"/>
            <a:ext cx="9239250" cy="2862322"/>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Arial" panose="020B0604020202020204" pitchFamily="34" charset="0"/>
              </a:rPr>
              <a:t>What is the key challenge your addressing in your project? </a:t>
            </a:r>
          </a:p>
          <a:p>
            <a:pPr marL="571500" indent="-571500">
              <a:buFont typeface="Arial" panose="020B0604020202020204" pitchFamily="34" charset="0"/>
              <a:buChar char="•"/>
            </a:pPr>
            <a:r>
              <a:rPr lang="en-US" sz="3600" dirty="0">
                <a:latin typeface="Arial" panose="020B0604020202020204" pitchFamily="34" charset="0"/>
              </a:rPr>
              <a:t>Why is it relevant? </a:t>
            </a:r>
          </a:p>
          <a:p>
            <a:pPr marL="571500" indent="-571500">
              <a:buFont typeface="Arial" panose="020B0604020202020204" pitchFamily="34" charset="0"/>
              <a:buChar char="•"/>
            </a:pPr>
            <a:r>
              <a:rPr lang="en-US" sz="3600" dirty="0">
                <a:latin typeface="Arial" panose="020B0604020202020204" pitchFamily="34" charset="0"/>
              </a:rPr>
              <a:t>What is the state of the art? </a:t>
            </a:r>
          </a:p>
          <a:p>
            <a:pPr marL="571500" indent="-571500">
              <a:buFont typeface="Arial" panose="020B0604020202020204" pitchFamily="34" charset="0"/>
              <a:buChar char="•"/>
            </a:pPr>
            <a:r>
              <a:rPr lang="en-US" sz="3600" dirty="0">
                <a:latin typeface="Arial" panose="020B0604020202020204" pitchFamily="34" charset="0"/>
              </a:rPr>
              <a:t>What is the potential impact? </a:t>
            </a:r>
          </a:p>
        </p:txBody>
      </p:sp>
      <p:sp>
        <p:nvSpPr>
          <p:cNvPr id="35" name="TextBox 34">
            <a:extLst>
              <a:ext uri="{FF2B5EF4-FFF2-40B4-BE49-F238E27FC236}">
                <a16:creationId xmlns:a16="http://schemas.microsoft.com/office/drawing/2014/main" id="{A136C615-153F-7D4B-A57A-D2C87949E1A7}"/>
              </a:ext>
            </a:extLst>
          </p:cNvPr>
          <p:cNvSpPr txBox="1"/>
          <p:nvPr/>
        </p:nvSpPr>
        <p:spPr>
          <a:xfrm>
            <a:off x="771525" y="13874829"/>
            <a:ext cx="9239250" cy="3416320"/>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Arial" panose="020B0604020202020204" pitchFamily="34" charset="0"/>
              </a:rPr>
              <a:t>Describe succinctly your approach </a:t>
            </a:r>
          </a:p>
          <a:p>
            <a:pPr marL="571500" indent="-571500">
              <a:buFont typeface="Arial" panose="020B0604020202020204" pitchFamily="34" charset="0"/>
              <a:buChar char="•"/>
            </a:pPr>
            <a:r>
              <a:rPr lang="en-US" sz="3600" dirty="0">
                <a:latin typeface="Arial" panose="020B0604020202020204" pitchFamily="34" charset="0"/>
              </a:rPr>
              <a:t>Describe inputs/outputs/data/components/tools (e.g. BDS) utilized</a:t>
            </a:r>
          </a:p>
          <a:p>
            <a:pPr marL="571500" indent="-571500">
              <a:buFont typeface="Arial" panose="020B0604020202020204" pitchFamily="34" charset="0"/>
              <a:buChar char="•"/>
            </a:pPr>
            <a:r>
              <a:rPr lang="en-US" sz="3600" dirty="0">
                <a:latin typeface="Arial" panose="020B0604020202020204" pitchFamily="34" charset="0"/>
              </a:rPr>
              <a:t>Contrast with existing literature/state of the art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206</Words>
  <Application>Microsoft Macintosh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Christina</dc:creator>
  <cp:lastModifiedBy>T M</cp:lastModifiedBy>
  <cp:revision>12</cp:revision>
  <dcterms:created xsi:type="dcterms:W3CDTF">2014-07-14T23:05:16Z</dcterms:created>
  <dcterms:modified xsi:type="dcterms:W3CDTF">2019-12-03T05:27:01Z</dcterms:modified>
</cp:coreProperties>
</file>