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>
      <a:defRPr lang="en-US"/>
    </a:defPPr>
    <a:lvl1pPr algn="l" defTabSz="3134577" rtl="0" fontAlgn="base">
      <a:spcBef>
        <a:spcPct val="0"/>
      </a:spcBef>
      <a:spcAft>
        <a:spcPct val="0"/>
      </a:spcAft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1566678" indent="-1215000" algn="l" defTabSz="3134577" rtl="0" fontAlgn="base">
      <a:spcBef>
        <a:spcPct val="0"/>
      </a:spcBef>
      <a:spcAft>
        <a:spcPct val="0"/>
      </a:spcAft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3134577" indent="-2431220" algn="l" defTabSz="3134577" rtl="0" fontAlgn="base">
      <a:spcBef>
        <a:spcPct val="0"/>
      </a:spcBef>
      <a:spcAft>
        <a:spcPct val="0"/>
      </a:spcAft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4701254" indent="-3646220" algn="l" defTabSz="3134577" rtl="0" fontAlgn="base">
      <a:spcBef>
        <a:spcPct val="0"/>
      </a:spcBef>
      <a:spcAft>
        <a:spcPct val="0"/>
      </a:spcAft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6269153" indent="-4862440" algn="l" defTabSz="3134577" rtl="0" fontAlgn="base">
      <a:spcBef>
        <a:spcPct val="0"/>
      </a:spcBef>
      <a:spcAft>
        <a:spcPct val="0"/>
      </a:spcAft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1758391" algn="l" defTabSz="703356" rtl="0" eaLnBrk="1" latinLnBrk="0" hangingPunct="1"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110069" algn="l" defTabSz="703356" rtl="0" eaLnBrk="1" latinLnBrk="0" hangingPunct="1"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2461748" algn="l" defTabSz="703356" rtl="0" eaLnBrk="1" latinLnBrk="0" hangingPunct="1"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2813426" algn="l" defTabSz="703356" rtl="0" eaLnBrk="1" latinLnBrk="0" hangingPunct="1"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2B3A"/>
    <a:srgbClr val="AC03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9"/>
  </p:normalViewPr>
  <p:slideViewPr>
    <p:cSldViewPr>
      <p:cViewPr>
        <p:scale>
          <a:sx n="30" d="100"/>
          <a:sy n="30" d="100"/>
        </p:scale>
        <p:origin x="1280" y="-80"/>
      </p:cViewPr>
      <p:guideLst>
        <p:guide orient="horz" pos="6912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BEBB1-4C23-6745-9D21-86F7D825788B}" type="datetimeFigureOut">
              <a:rPr lang="en-US" smtClean="0"/>
              <a:t>12/3/19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3D529-CD6B-8C47-895C-527FA0529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6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1pPr>
    <a:lvl2pPr marL="351678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2pPr>
    <a:lvl3pPr marL="703356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3pPr>
    <a:lvl4pPr marL="1055035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4pPr>
    <a:lvl5pPr marL="1406713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5pPr>
    <a:lvl6pPr marL="1758391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6pPr>
    <a:lvl7pPr marL="2110069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7pPr>
    <a:lvl8pPr marL="2461748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8pPr>
    <a:lvl9pPr marL="2813426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D529-CD6B-8C47-895C-527FA0529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60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817361"/>
            <a:ext cx="27980640" cy="4704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2435840"/>
            <a:ext cx="2304288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58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717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075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434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79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151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510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868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73B82-A117-5F42-BD21-03E80E2A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55D0B-AF0F-4243-9EA1-6A37CA43BAAD}" type="datetimeFigureOut">
              <a:rPr lang="en-US"/>
              <a:pPr>
                <a:defRPr/>
              </a:pPr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B7FE2-86B5-7045-BBE3-48AAA9F3F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BF73C-610B-434C-822D-521A4CE42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64EC15-52DD-ED4E-B9E6-5E84B553F4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2821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8449D-90C0-6C44-A999-870C520B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55BCD-2523-684A-801B-8BC6570A355C}" type="datetimeFigureOut">
              <a:rPr lang="en-US"/>
              <a:pPr>
                <a:defRPr/>
              </a:pPr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7338D-1209-CF4F-B776-BD93D059E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B80B0-417E-D543-AFA4-3E6F6E3BC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45ACE1-DECA-ED4C-B128-D6DC991690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735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235387" y="4216400"/>
            <a:ext cx="31106743" cy="898804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0" y="4216400"/>
            <a:ext cx="92771597" cy="898804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92DD0-6EBB-654C-AE5B-26C2C0F4C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699A8-804A-7243-A16D-C7F7E41CC04B}" type="datetimeFigureOut">
              <a:rPr lang="en-US"/>
              <a:pPr>
                <a:defRPr/>
              </a:pPr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E81C5-031B-4443-B279-BFE8A534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32C5F-37AA-C540-89AF-457FCD6D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D6E51E-386B-C841-A67C-612DABBAD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921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F4E89-FC1D-514F-B17F-24165D36A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0D9BF-B514-6C46-BA1D-C53C4E9531E7}" type="datetimeFigureOut">
              <a:rPr lang="en-US"/>
              <a:pPr>
                <a:defRPr/>
              </a:pPr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0CE57-119D-2F43-A183-E4F2A2D2F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4C8D1-DFB6-8C4C-B5AA-295001BDB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79A7A0-C916-AF44-B07A-FD75C53848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3919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4102081"/>
            <a:ext cx="27980640" cy="4358640"/>
          </a:xfrm>
        </p:spPr>
        <p:txBody>
          <a:bodyPr anchor="t"/>
          <a:lstStyle>
            <a:lvl1pPr algn="l">
              <a:defRPr sz="118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9301483"/>
            <a:ext cx="27980640" cy="4800599"/>
          </a:xfrm>
        </p:spPr>
        <p:txBody>
          <a:bodyPr anchor="b"/>
          <a:lstStyle>
            <a:lvl1pPr marL="0" indent="0">
              <a:buNone/>
              <a:defRPr sz="5934">
                <a:solidFill>
                  <a:schemeClr val="tx1">
                    <a:tint val="75000"/>
                  </a:schemeClr>
                </a:solidFill>
              </a:defRPr>
            </a:lvl1pPr>
            <a:lvl2pPr marL="1358592" indent="0">
              <a:buNone/>
              <a:defRPr sz="5334">
                <a:solidFill>
                  <a:schemeClr val="tx1">
                    <a:tint val="75000"/>
                  </a:schemeClr>
                </a:solidFill>
              </a:defRPr>
            </a:lvl2pPr>
            <a:lvl3pPr marL="2717184" indent="0">
              <a:buNone/>
              <a:defRPr sz="4734">
                <a:solidFill>
                  <a:schemeClr val="tx1">
                    <a:tint val="75000"/>
                  </a:schemeClr>
                </a:solidFill>
              </a:defRPr>
            </a:lvl3pPr>
            <a:lvl4pPr marL="4075776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4pPr>
            <a:lvl5pPr marL="5434368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5pPr>
            <a:lvl6pPr marL="6792960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6pPr>
            <a:lvl7pPr marL="8151552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7pPr>
            <a:lvl8pPr marL="9510144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8pPr>
            <a:lvl9pPr marL="10868736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C550-0FB7-1441-BBC9-299CCB391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ADA9A-BD78-1242-B13F-E080EB7ADB07}" type="datetimeFigureOut">
              <a:rPr lang="en-US"/>
              <a:pPr>
                <a:defRPr/>
              </a:pPr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CAD5C-5720-1549-A471-76D582E55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C7043-CA9C-164B-B9AC-911899722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035AC1-08DC-6149-9278-F2C4580DA6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8306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2" y="24577040"/>
            <a:ext cx="61939170" cy="69519801"/>
          </a:xfrm>
        </p:spPr>
        <p:txBody>
          <a:bodyPr/>
          <a:lstStyle>
            <a:lvl1pPr>
              <a:defRPr sz="8334"/>
            </a:lvl1pPr>
            <a:lvl2pPr>
              <a:defRPr sz="7134"/>
            </a:lvl2pPr>
            <a:lvl3pPr>
              <a:defRPr sz="5934"/>
            </a:lvl3pPr>
            <a:lvl4pPr>
              <a:defRPr sz="5334"/>
            </a:lvl4pPr>
            <a:lvl5pPr>
              <a:defRPr sz="5334"/>
            </a:lvl5pPr>
            <a:lvl6pPr>
              <a:defRPr sz="5334"/>
            </a:lvl6pPr>
            <a:lvl7pPr>
              <a:defRPr sz="5334"/>
            </a:lvl7pPr>
            <a:lvl8pPr>
              <a:defRPr sz="5334"/>
            </a:lvl8pPr>
            <a:lvl9pPr>
              <a:defRPr sz="53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02962" y="24577040"/>
            <a:ext cx="61939170" cy="69519801"/>
          </a:xfrm>
        </p:spPr>
        <p:txBody>
          <a:bodyPr/>
          <a:lstStyle>
            <a:lvl1pPr>
              <a:defRPr sz="8334"/>
            </a:lvl1pPr>
            <a:lvl2pPr>
              <a:defRPr sz="7134"/>
            </a:lvl2pPr>
            <a:lvl3pPr>
              <a:defRPr sz="5934"/>
            </a:lvl3pPr>
            <a:lvl4pPr>
              <a:defRPr sz="5334"/>
            </a:lvl4pPr>
            <a:lvl5pPr>
              <a:defRPr sz="5334"/>
            </a:lvl5pPr>
            <a:lvl6pPr>
              <a:defRPr sz="5334"/>
            </a:lvl6pPr>
            <a:lvl7pPr>
              <a:defRPr sz="5334"/>
            </a:lvl7pPr>
            <a:lvl8pPr>
              <a:defRPr sz="5334"/>
            </a:lvl8pPr>
            <a:lvl9pPr>
              <a:defRPr sz="53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1CA0DD7-A4FF-F046-AC18-035D50B1A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18954-14F9-9F49-B47F-F77B3609BDD7}" type="datetimeFigureOut">
              <a:rPr lang="en-US"/>
              <a:pPr>
                <a:defRPr/>
              </a:pPr>
              <a:t>12/3/19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9FBF24F-0D8F-3B42-AB91-EEFEDBF1D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DBC1F9A-BD46-C043-A7F7-F4E7B9779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278EA5-3E85-3E44-B247-366C7AA82E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0486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878841"/>
            <a:ext cx="29626560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4912361"/>
            <a:ext cx="14544677" cy="2047239"/>
          </a:xfrm>
        </p:spPr>
        <p:txBody>
          <a:bodyPr anchor="b"/>
          <a:lstStyle>
            <a:lvl1pPr marL="0" indent="0">
              <a:buNone/>
              <a:defRPr sz="7134" b="1"/>
            </a:lvl1pPr>
            <a:lvl2pPr marL="1358592" indent="0">
              <a:buNone/>
              <a:defRPr sz="5934" b="1"/>
            </a:lvl2pPr>
            <a:lvl3pPr marL="2717184" indent="0">
              <a:buNone/>
              <a:defRPr sz="5334" b="1"/>
            </a:lvl3pPr>
            <a:lvl4pPr marL="4075776" indent="0">
              <a:buNone/>
              <a:defRPr sz="4734" b="1"/>
            </a:lvl4pPr>
            <a:lvl5pPr marL="5434368" indent="0">
              <a:buNone/>
              <a:defRPr sz="4734" b="1"/>
            </a:lvl5pPr>
            <a:lvl6pPr marL="6792960" indent="0">
              <a:buNone/>
              <a:defRPr sz="4734" b="1"/>
            </a:lvl6pPr>
            <a:lvl7pPr marL="8151552" indent="0">
              <a:buNone/>
              <a:defRPr sz="4734" b="1"/>
            </a:lvl7pPr>
            <a:lvl8pPr marL="9510144" indent="0">
              <a:buNone/>
              <a:defRPr sz="4734" b="1"/>
            </a:lvl8pPr>
            <a:lvl9pPr marL="10868736" indent="0">
              <a:buNone/>
              <a:defRPr sz="47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6959600"/>
            <a:ext cx="14544677" cy="12644121"/>
          </a:xfrm>
        </p:spPr>
        <p:txBody>
          <a:bodyPr/>
          <a:lstStyle>
            <a:lvl1pPr>
              <a:defRPr sz="7134"/>
            </a:lvl1pPr>
            <a:lvl2pPr>
              <a:defRPr sz="5934"/>
            </a:lvl2pPr>
            <a:lvl3pPr>
              <a:defRPr sz="5334"/>
            </a:lvl3pPr>
            <a:lvl4pPr>
              <a:defRPr sz="4734"/>
            </a:lvl4pPr>
            <a:lvl5pPr>
              <a:defRPr sz="4734"/>
            </a:lvl5pPr>
            <a:lvl6pPr>
              <a:defRPr sz="4734"/>
            </a:lvl6pPr>
            <a:lvl7pPr>
              <a:defRPr sz="4734"/>
            </a:lvl7pPr>
            <a:lvl8pPr>
              <a:defRPr sz="4734"/>
            </a:lvl8pPr>
            <a:lvl9pPr>
              <a:defRPr sz="47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4912361"/>
            <a:ext cx="14550390" cy="2047239"/>
          </a:xfrm>
        </p:spPr>
        <p:txBody>
          <a:bodyPr anchor="b"/>
          <a:lstStyle>
            <a:lvl1pPr marL="0" indent="0">
              <a:buNone/>
              <a:defRPr sz="7134" b="1"/>
            </a:lvl1pPr>
            <a:lvl2pPr marL="1358592" indent="0">
              <a:buNone/>
              <a:defRPr sz="5934" b="1"/>
            </a:lvl2pPr>
            <a:lvl3pPr marL="2717184" indent="0">
              <a:buNone/>
              <a:defRPr sz="5334" b="1"/>
            </a:lvl3pPr>
            <a:lvl4pPr marL="4075776" indent="0">
              <a:buNone/>
              <a:defRPr sz="4734" b="1"/>
            </a:lvl4pPr>
            <a:lvl5pPr marL="5434368" indent="0">
              <a:buNone/>
              <a:defRPr sz="4734" b="1"/>
            </a:lvl5pPr>
            <a:lvl6pPr marL="6792960" indent="0">
              <a:buNone/>
              <a:defRPr sz="4734" b="1"/>
            </a:lvl6pPr>
            <a:lvl7pPr marL="8151552" indent="0">
              <a:buNone/>
              <a:defRPr sz="4734" b="1"/>
            </a:lvl7pPr>
            <a:lvl8pPr marL="9510144" indent="0">
              <a:buNone/>
              <a:defRPr sz="4734" b="1"/>
            </a:lvl8pPr>
            <a:lvl9pPr marL="10868736" indent="0">
              <a:buNone/>
              <a:defRPr sz="47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6959600"/>
            <a:ext cx="14550390" cy="12644121"/>
          </a:xfrm>
        </p:spPr>
        <p:txBody>
          <a:bodyPr/>
          <a:lstStyle>
            <a:lvl1pPr>
              <a:defRPr sz="7134"/>
            </a:lvl1pPr>
            <a:lvl2pPr>
              <a:defRPr sz="5934"/>
            </a:lvl2pPr>
            <a:lvl3pPr>
              <a:defRPr sz="5334"/>
            </a:lvl3pPr>
            <a:lvl4pPr>
              <a:defRPr sz="4734"/>
            </a:lvl4pPr>
            <a:lvl5pPr>
              <a:defRPr sz="4734"/>
            </a:lvl5pPr>
            <a:lvl6pPr>
              <a:defRPr sz="4734"/>
            </a:lvl6pPr>
            <a:lvl7pPr>
              <a:defRPr sz="4734"/>
            </a:lvl7pPr>
            <a:lvl8pPr>
              <a:defRPr sz="4734"/>
            </a:lvl8pPr>
            <a:lvl9pPr>
              <a:defRPr sz="47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D2BD6A0-98C7-B64B-8951-E28AA0CB3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2DD288-0DBF-B44F-AE7E-107831304441}" type="datetimeFigureOut">
              <a:rPr lang="en-US"/>
              <a:pPr>
                <a:defRPr/>
              </a:pPr>
              <a:t>12/3/19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CA77BCA-FD39-2847-B719-E1DD3F45E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C5EA23E-96BD-B84A-8551-692F41B51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2EE5F6-D49B-264F-A422-146310211D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923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8FD2FA7-42FC-FC48-8773-8E182C5C4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2FC26-D3B3-4041-B724-7AE4F242BBE7}" type="datetimeFigureOut">
              <a:rPr lang="en-US"/>
              <a:pPr>
                <a:defRPr/>
              </a:pPr>
              <a:t>12/3/19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2C46F00-4BEB-654E-89F6-02FF8B7B0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EE6A8E-F094-624B-8673-D82701B2E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9B9A2D-D8C4-034B-A1F9-988CE42C94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941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3FE6352-7ACE-8D43-BEE7-C1E527F5F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D51FB-FE1E-8843-82D7-3F76AB1AA035}" type="datetimeFigureOut">
              <a:rPr lang="en-US"/>
              <a:pPr>
                <a:defRPr/>
              </a:pPr>
              <a:t>12/3/19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632127E-1F2E-CC48-B0DD-A3BB3A550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FB0FFA2-CF57-7246-B0DD-26737C251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91EB38-4AB7-054F-A300-62AD7CE85B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13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873760"/>
            <a:ext cx="10829927" cy="3718560"/>
          </a:xfrm>
        </p:spPr>
        <p:txBody>
          <a:bodyPr anchor="b"/>
          <a:lstStyle>
            <a:lvl1pPr algn="l">
              <a:defRPr sz="593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873762"/>
            <a:ext cx="18402300" cy="18729961"/>
          </a:xfrm>
        </p:spPr>
        <p:txBody>
          <a:bodyPr/>
          <a:lstStyle>
            <a:lvl1pPr>
              <a:defRPr sz="9534"/>
            </a:lvl1pPr>
            <a:lvl2pPr>
              <a:defRPr sz="8334"/>
            </a:lvl2pPr>
            <a:lvl3pPr>
              <a:defRPr sz="7134"/>
            </a:lvl3pPr>
            <a:lvl4pPr>
              <a:defRPr sz="5934"/>
            </a:lvl4pPr>
            <a:lvl5pPr>
              <a:defRPr sz="5934"/>
            </a:lvl5pPr>
            <a:lvl6pPr>
              <a:defRPr sz="5934"/>
            </a:lvl6pPr>
            <a:lvl7pPr>
              <a:defRPr sz="5934"/>
            </a:lvl7pPr>
            <a:lvl8pPr>
              <a:defRPr sz="5934"/>
            </a:lvl8pPr>
            <a:lvl9pPr>
              <a:defRPr sz="59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4592322"/>
            <a:ext cx="10829927" cy="15011401"/>
          </a:xfrm>
        </p:spPr>
        <p:txBody>
          <a:bodyPr/>
          <a:lstStyle>
            <a:lvl1pPr marL="0" indent="0">
              <a:buNone/>
              <a:defRPr sz="4134"/>
            </a:lvl1pPr>
            <a:lvl2pPr marL="1358592" indent="0">
              <a:buNone/>
              <a:defRPr sz="3534"/>
            </a:lvl2pPr>
            <a:lvl3pPr marL="2717184" indent="0">
              <a:buNone/>
              <a:defRPr sz="3000"/>
            </a:lvl3pPr>
            <a:lvl4pPr marL="4075776" indent="0">
              <a:buNone/>
              <a:defRPr sz="2667"/>
            </a:lvl4pPr>
            <a:lvl5pPr marL="5434368" indent="0">
              <a:buNone/>
              <a:defRPr sz="2667"/>
            </a:lvl5pPr>
            <a:lvl6pPr marL="6792960" indent="0">
              <a:buNone/>
              <a:defRPr sz="2667"/>
            </a:lvl6pPr>
            <a:lvl7pPr marL="8151552" indent="0">
              <a:buNone/>
              <a:defRPr sz="2667"/>
            </a:lvl7pPr>
            <a:lvl8pPr marL="9510144" indent="0">
              <a:buNone/>
              <a:defRPr sz="2667"/>
            </a:lvl8pPr>
            <a:lvl9pPr marL="10868736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3F63220-7123-3C4A-8282-1561E9961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4C517-7707-904C-8C9B-B7C1BA2BDCC8}" type="datetimeFigureOut">
              <a:rPr lang="en-US"/>
              <a:pPr>
                <a:defRPr/>
              </a:pPr>
              <a:t>12/3/19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34D6C1E-9FB3-5A4C-A0E4-F4D6385C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510C4B-6BE6-AF46-A1F7-57B016AF6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917D45-03BB-A348-AD82-EB45281E24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966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5361920"/>
            <a:ext cx="19751040" cy="1813561"/>
          </a:xfrm>
        </p:spPr>
        <p:txBody>
          <a:bodyPr anchor="b"/>
          <a:lstStyle>
            <a:lvl1pPr algn="l">
              <a:defRPr sz="593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1960880"/>
            <a:ext cx="19751040" cy="13167360"/>
          </a:xfrm>
        </p:spPr>
        <p:txBody>
          <a:bodyPr rtlCol="0">
            <a:normAutofit/>
          </a:bodyPr>
          <a:lstStyle>
            <a:lvl1pPr marL="0" indent="0">
              <a:buNone/>
              <a:defRPr sz="9534"/>
            </a:lvl1pPr>
            <a:lvl2pPr marL="1358592" indent="0">
              <a:buNone/>
              <a:defRPr sz="8334"/>
            </a:lvl2pPr>
            <a:lvl3pPr marL="2717184" indent="0">
              <a:buNone/>
              <a:defRPr sz="7134"/>
            </a:lvl3pPr>
            <a:lvl4pPr marL="4075776" indent="0">
              <a:buNone/>
              <a:defRPr sz="5934"/>
            </a:lvl4pPr>
            <a:lvl5pPr marL="5434368" indent="0">
              <a:buNone/>
              <a:defRPr sz="5934"/>
            </a:lvl5pPr>
            <a:lvl6pPr marL="6792960" indent="0">
              <a:buNone/>
              <a:defRPr sz="5934"/>
            </a:lvl6pPr>
            <a:lvl7pPr marL="8151552" indent="0">
              <a:buNone/>
              <a:defRPr sz="5934"/>
            </a:lvl7pPr>
            <a:lvl8pPr marL="9510144" indent="0">
              <a:buNone/>
              <a:defRPr sz="5934"/>
            </a:lvl8pPr>
            <a:lvl9pPr marL="10868736" indent="0">
              <a:buNone/>
              <a:defRPr sz="5934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17175481"/>
            <a:ext cx="19751040" cy="2575559"/>
          </a:xfrm>
        </p:spPr>
        <p:txBody>
          <a:bodyPr/>
          <a:lstStyle>
            <a:lvl1pPr marL="0" indent="0">
              <a:buNone/>
              <a:defRPr sz="4134"/>
            </a:lvl1pPr>
            <a:lvl2pPr marL="1358592" indent="0">
              <a:buNone/>
              <a:defRPr sz="3534"/>
            </a:lvl2pPr>
            <a:lvl3pPr marL="2717184" indent="0">
              <a:buNone/>
              <a:defRPr sz="3000"/>
            </a:lvl3pPr>
            <a:lvl4pPr marL="4075776" indent="0">
              <a:buNone/>
              <a:defRPr sz="2667"/>
            </a:lvl4pPr>
            <a:lvl5pPr marL="5434368" indent="0">
              <a:buNone/>
              <a:defRPr sz="2667"/>
            </a:lvl5pPr>
            <a:lvl6pPr marL="6792960" indent="0">
              <a:buNone/>
              <a:defRPr sz="2667"/>
            </a:lvl6pPr>
            <a:lvl7pPr marL="8151552" indent="0">
              <a:buNone/>
              <a:defRPr sz="2667"/>
            </a:lvl7pPr>
            <a:lvl8pPr marL="9510144" indent="0">
              <a:buNone/>
              <a:defRPr sz="2667"/>
            </a:lvl8pPr>
            <a:lvl9pPr marL="10868736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048D1C0-E303-C743-9768-1CAA9C323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61695-8A3F-3E4D-96EF-8FA41FF83147}" type="datetimeFigureOut">
              <a:rPr lang="en-US"/>
              <a:pPr>
                <a:defRPr/>
              </a:pPr>
              <a:t>12/3/19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C00560E-BF73-AA4C-B6A6-10766154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8C50F49-2BFA-C347-9B01-9842273E0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1C0F50-C00E-344C-807F-B143C23984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9113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0EA0B8C-D347-8640-89BE-FB8A03D3C7D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46465" y="878417"/>
            <a:ext cx="29625471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7557" tIns="203779" rIns="407557" bIns="20377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9B9436E-F42F-F245-A2C8-7EFACBF8290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646465" y="5120217"/>
            <a:ext cx="29625471" cy="14483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A1D5D-6B13-5842-8A22-CCC81101A7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6465" y="20340109"/>
            <a:ext cx="7679871" cy="1168400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l" defTabSz="2717184" fontAlgn="auto">
              <a:spcBef>
                <a:spcPts val="0"/>
              </a:spcBef>
              <a:spcAft>
                <a:spcPts val="0"/>
              </a:spcAft>
              <a:defRPr sz="3534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D6B16D3-2F12-484A-8F6A-ADC7F2153875}" type="datetimeFigureOut">
              <a:rPr lang="en-US"/>
              <a:pPr>
                <a:defRPr/>
              </a:pPr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D2D04-F037-D34C-8E7B-2489CC50D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47665" y="20340109"/>
            <a:ext cx="10423071" cy="1168400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ctr" defTabSz="2717184" fontAlgn="auto">
              <a:spcBef>
                <a:spcPts val="0"/>
              </a:spcBef>
              <a:spcAft>
                <a:spcPts val="0"/>
              </a:spcAft>
              <a:defRPr sz="3534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AC098-4F62-2F4C-AEC8-BEF7A41E1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592065" y="20340109"/>
            <a:ext cx="7679871" cy="1168400"/>
          </a:xfrm>
          <a:prstGeom prst="rect">
            <a:avLst/>
          </a:prstGeom>
        </p:spPr>
        <p:txBody>
          <a:bodyPr vert="horz" wrap="square" lIns="407557" tIns="203779" rIns="407557" bIns="203779" numCol="1" anchor="ctr" anchorCtr="0" compatLnSpc="1">
            <a:prstTxWarp prst="textNoShape">
              <a:avLst/>
            </a:prstTxWarp>
          </a:bodyPr>
          <a:lstStyle>
            <a:lvl1pPr algn="r">
              <a:defRPr sz="3534">
                <a:solidFill>
                  <a:srgbClr val="898989"/>
                </a:solidFill>
              </a:defRPr>
            </a:lvl1pPr>
          </a:lstStyle>
          <a:p>
            <a:fld id="{B5F7E1FB-ABFA-684F-BED9-93F9EF75FAB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716878" rtl="0" fontAlgn="base">
        <a:spcBef>
          <a:spcPct val="0"/>
        </a:spcBef>
        <a:spcAft>
          <a:spcPct val="0"/>
        </a:spcAft>
        <a:defRPr sz="130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716878" rtl="0" fontAlgn="base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2pPr>
      <a:lvl3pPr algn="ctr" defTabSz="2716878" rtl="0" fontAlgn="base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3pPr>
      <a:lvl4pPr algn="ctr" defTabSz="2716878" rtl="0" fontAlgn="base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4pPr>
      <a:lvl5pPr algn="ctr" defTabSz="2716878" rtl="0" fontAlgn="base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5pPr>
      <a:lvl6pPr marL="304815" algn="ctr" defTabSz="2716878" rtl="0" fontAlgn="base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6pPr>
      <a:lvl7pPr marL="609630" algn="ctr" defTabSz="2716878" rtl="0" fontAlgn="base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7pPr>
      <a:lvl8pPr marL="914446" algn="ctr" defTabSz="2716878" rtl="0" fontAlgn="base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8pPr>
      <a:lvl9pPr marL="1219261" algn="ctr" defTabSz="2716878" rtl="0" fontAlgn="base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1018168" indent="-1018168" algn="l" defTabSz="2716878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9534" kern="1200">
          <a:solidFill>
            <a:schemeClr val="tx1"/>
          </a:solidFill>
          <a:latin typeface="+mn-lt"/>
          <a:ea typeface="+mn-ea"/>
          <a:cs typeface="+mn-cs"/>
        </a:defRPr>
      </a:lvl1pPr>
      <a:lvl2pPr marL="2206736" indent="-848826" algn="l" defTabSz="2716878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8334" kern="1200">
          <a:solidFill>
            <a:schemeClr val="tx1"/>
          </a:solidFill>
          <a:latin typeface="+mn-lt"/>
          <a:ea typeface="+mn-ea"/>
          <a:cs typeface="+mn-cs"/>
        </a:defRPr>
      </a:lvl2pPr>
      <a:lvl3pPr marL="3396362" indent="-678426" algn="l" defTabSz="2716878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7134" kern="1200">
          <a:solidFill>
            <a:schemeClr val="tx1"/>
          </a:solidFill>
          <a:latin typeface="+mn-lt"/>
          <a:ea typeface="+mn-ea"/>
          <a:cs typeface="+mn-cs"/>
        </a:defRPr>
      </a:lvl3pPr>
      <a:lvl4pPr marL="4754271" indent="-678426" algn="l" defTabSz="2716878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5934" kern="1200">
          <a:solidFill>
            <a:schemeClr val="tx1"/>
          </a:solidFill>
          <a:latin typeface="+mn-lt"/>
          <a:ea typeface="+mn-ea"/>
          <a:cs typeface="+mn-cs"/>
        </a:defRPr>
      </a:lvl4pPr>
      <a:lvl5pPr marL="6113239" indent="-678426" algn="l" defTabSz="2716878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5934" kern="1200">
          <a:solidFill>
            <a:schemeClr val="tx1"/>
          </a:solidFill>
          <a:latin typeface="+mn-lt"/>
          <a:ea typeface="+mn-ea"/>
          <a:cs typeface="+mn-cs"/>
        </a:defRPr>
      </a:lvl5pPr>
      <a:lvl6pPr marL="7472256" indent="-679296" algn="l" defTabSz="2717184" rtl="0" eaLnBrk="1" latinLnBrk="0" hangingPunct="1">
        <a:spcBef>
          <a:spcPct val="20000"/>
        </a:spcBef>
        <a:buFont typeface="Arial" panose="020B0604020202020204" pitchFamily="34" charset="0"/>
        <a:buChar char="•"/>
        <a:defRPr sz="5934" kern="1200">
          <a:solidFill>
            <a:schemeClr val="tx1"/>
          </a:solidFill>
          <a:latin typeface="+mn-lt"/>
          <a:ea typeface="+mn-ea"/>
          <a:cs typeface="+mn-cs"/>
        </a:defRPr>
      </a:lvl6pPr>
      <a:lvl7pPr marL="8830848" indent="-679296" algn="l" defTabSz="2717184" rtl="0" eaLnBrk="1" latinLnBrk="0" hangingPunct="1">
        <a:spcBef>
          <a:spcPct val="20000"/>
        </a:spcBef>
        <a:buFont typeface="Arial" panose="020B0604020202020204" pitchFamily="34" charset="0"/>
        <a:buChar char="•"/>
        <a:defRPr sz="5934" kern="1200">
          <a:solidFill>
            <a:schemeClr val="tx1"/>
          </a:solidFill>
          <a:latin typeface="+mn-lt"/>
          <a:ea typeface="+mn-ea"/>
          <a:cs typeface="+mn-cs"/>
        </a:defRPr>
      </a:lvl7pPr>
      <a:lvl8pPr marL="10189440" indent="-679296" algn="l" defTabSz="2717184" rtl="0" eaLnBrk="1" latinLnBrk="0" hangingPunct="1">
        <a:spcBef>
          <a:spcPct val="20000"/>
        </a:spcBef>
        <a:buFont typeface="Arial" panose="020B0604020202020204" pitchFamily="34" charset="0"/>
        <a:buChar char="•"/>
        <a:defRPr sz="5934" kern="1200">
          <a:solidFill>
            <a:schemeClr val="tx1"/>
          </a:solidFill>
          <a:latin typeface="+mn-lt"/>
          <a:ea typeface="+mn-ea"/>
          <a:cs typeface="+mn-cs"/>
        </a:defRPr>
      </a:lvl8pPr>
      <a:lvl9pPr marL="11548032" indent="-679296" algn="l" defTabSz="2717184" rtl="0" eaLnBrk="1" latinLnBrk="0" hangingPunct="1">
        <a:spcBef>
          <a:spcPct val="20000"/>
        </a:spcBef>
        <a:buFont typeface="Arial" panose="020B0604020202020204" pitchFamily="34" charset="0"/>
        <a:buChar char="•"/>
        <a:defRPr sz="59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1pPr>
      <a:lvl2pPr marL="1358592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2pPr>
      <a:lvl3pPr marL="2717184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3pPr>
      <a:lvl4pPr marL="4075776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4pPr>
      <a:lvl5pPr marL="5434368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5pPr>
      <a:lvl6pPr marL="6792960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6pPr>
      <a:lvl7pPr marL="8151552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7pPr>
      <a:lvl8pPr marL="9510144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8pPr>
      <a:lvl9pPr marL="10868736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F1527A6F-063E-974B-8CAC-F99B6CA497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2725" y="15952715"/>
            <a:ext cx="8725097" cy="5969803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919E7550-47B4-4B45-A9BD-E51C6ACDD8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2415" y="9819129"/>
            <a:ext cx="8782470" cy="5969784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A07035F9-83C7-2043-AA1C-25E2931A51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3829" y="7612516"/>
            <a:ext cx="10465652" cy="441322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B5D4110-B015-B54D-B7AC-42281D4A4D36}"/>
              </a:ext>
            </a:extLst>
          </p:cNvPr>
          <p:cNvSpPr/>
          <p:nvPr/>
        </p:nvSpPr>
        <p:spPr>
          <a:xfrm>
            <a:off x="0" y="0"/>
            <a:ext cx="32918400" cy="3840480"/>
          </a:xfrm>
          <a:prstGeom prst="rect">
            <a:avLst/>
          </a:prstGeom>
          <a:solidFill>
            <a:srgbClr val="BC2B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31820-FB17-E646-BA16-588B74EF87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40"/>
            <a:ext cx="3733800" cy="3733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ED174D-1E83-AA49-9823-32E43CF61366}"/>
              </a:ext>
            </a:extLst>
          </p:cNvPr>
          <p:cNvSpPr txBox="1"/>
          <p:nvPr/>
        </p:nvSpPr>
        <p:spPr>
          <a:xfrm>
            <a:off x="5391150" y="535245"/>
            <a:ext cx="221361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Arial" panose="020B0604020202020204" pitchFamily="34" charset="0"/>
              </a:rPr>
              <a:t>Machine learning based models for lithium ion batteries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</a:rPr>
              <a:t>Bradley Barnhart and Travis McGuire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</a:rPr>
              <a:t>{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</a:rPr>
              <a:t>bbarnhar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</a:rPr>
              <a:t>,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</a:rPr>
              <a:t>travis.mcguire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</a:rPr>
              <a:t>} @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</a:rPr>
              <a:t>stanford.edu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EF06ED-3904-F146-B479-924E87FBFBC1}"/>
              </a:ext>
            </a:extLst>
          </p:cNvPr>
          <p:cNvSpPr txBox="1"/>
          <p:nvPr/>
        </p:nvSpPr>
        <p:spPr>
          <a:xfrm>
            <a:off x="0" y="4322385"/>
            <a:ext cx="1097280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Arial" panose="020B0604020202020204" pitchFamily="34" charset="0"/>
              </a:rPr>
              <a:t>Motivation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78BA01-E633-1D46-943C-592E13679CBE}"/>
              </a:ext>
            </a:extLst>
          </p:cNvPr>
          <p:cNvSpPr txBox="1"/>
          <p:nvPr/>
        </p:nvSpPr>
        <p:spPr>
          <a:xfrm>
            <a:off x="10972802" y="4322385"/>
            <a:ext cx="1097280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Arial" panose="020B0604020202020204" pitchFamily="34" charset="0"/>
              </a:rPr>
              <a:t>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016C0B-96BD-154B-A2E1-AB6224AC9919}"/>
              </a:ext>
            </a:extLst>
          </p:cNvPr>
          <p:cNvSpPr txBox="1"/>
          <p:nvPr/>
        </p:nvSpPr>
        <p:spPr>
          <a:xfrm>
            <a:off x="21945600" y="4322385"/>
            <a:ext cx="1097280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Arial" panose="020B0604020202020204" pitchFamily="34" charset="0"/>
              </a:rPr>
              <a:t>Conclusions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385251-446E-7441-8447-D0C6A76DCD75}"/>
              </a:ext>
            </a:extLst>
          </p:cNvPr>
          <p:cNvSpPr txBox="1"/>
          <p:nvPr/>
        </p:nvSpPr>
        <p:spPr>
          <a:xfrm>
            <a:off x="-10886" y="10101680"/>
            <a:ext cx="1097280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Arial" panose="020B0604020202020204" pitchFamily="34" charset="0"/>
              </a:rPr>
              <a:t>Methodology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89E3FE-80FA-DD47-8262-1D288B2BAF59}"/>
              </a:ext>
            </a:extLst>
          </p:cNvPr>
          <p:cNvSpPr txBox="1"/>
          <p:nvPr/>
        </p:nvSpPr>
        <p:spPr>
          <a:xfrm>
            <a:off x="21945600" y="16280849"/>
            <a:ext cx="10972800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Arial" panose="020B0604020202020204" pitchFamily="34" charset="0"/>
              </a:rPr>
              <a:t>Acknowledgements </a:t>
            </a:r>
          </a:p>
          <a:p>
            <a:pPr algn="ctr"/>
            <a:r>
              <a:rPr lang="en-US" sz="6600" dirty="0">
                <a:latin typeface="Arial" panose="020B0604020202020204" pitchFamily="34" charset="0"/>
              </a:rPr>
              <a:t>&amp; Bibliography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EA9BAE-3E9B-8243-B1A1-0B3ADE458454}"/>
              </a:ext>
            </a:extLst>
          </p:cNvPr>
          <p:cNvSpPr txBox="1"/>
          <p:nvPr/>
        </p:nvSpPr>
        <p:spPr>
          <a:xfrm>
            <a:off x="21945600" y="12084560"/>
            <a:ext cx="1097280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Future Work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1D9BAF-3444-D74A-9719-6D1C403FD3B8}"/>
              </a:ext>
            </a:extLst>
          </p:cNvPr>
          <p:cNvCxnSpPr>
            <a:cxnSpLocks/>
          </p:cNvCxnSpPr>
          <p:nvPr/>
        </p:nvCxnSpPr>
        <p:spPr>
          <a:xfrm flipH="1">
            <a:off x="914400" y="5430381"/>
            <a:ext cx="9144000" cy="0"/>
          </a:xfrm>
          <a:prstGeom prst="line">
            <a:avLst/>
          </a:prstGeom>
          <a:ln w="50800">
            <a:solidFill>
              <a:srgbClr val="BC2B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201EE10-A1F5-FE4E-A715-1916856B85D3}"/>
              </a:ext>
            </a:extLst>
          </p:cNvPr>
          <p:cNvCxnSpPr>
            <a:cxnSpLocks/>
          </p:cNvCxnSpPr>
          <p:nvPr/>
        </p:nvCxnSpPr>
        <p:spPr>
          <a:xfrm flipH="1">
            <a:off x="786493" y="11218971"/>
            <a:ext cx="9144000" cy="0"/>
          </a:xfrm>
          <a:prstGeom prst="line">
            <a:avLst/>
          </a:prstGeom>
          <a:ln w="50800">
            <a:solidFill>
              <a:srgbClr val="BC2B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1E62493-BAAB-7642-9724-4C6BB92584FF}"/>
              </a:ext>
            </a:extLst>
          </p:cNvPr>
          <p:cNvCxnSpPr>
            <a:cxnSpLocks/>
          </p:cNvCxnSpPr>
          <p:nvPr/>
        </p:nvCxnSpPr>
        <p:spPr>
          <a:xfrm flipH="1">
            <a:off x="11887200" y="5430381"/>
            <a:ext cx="9144000" cy="0"/>
          </a:xfrm>
          <a:prstGeom prst="line">
            <a:avLst/>
          </a:prstGeom>
          <a:ln w="50800">
            <a:solidFill>
              <a:srgbClr val="BC2B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2CA6E6C-FCF7-0C48-A9E9-E8B13A4613CE}"/>
              </a:ext>
            </a:extLst>
          </p:cNvPr>
          <p:cNvCxnSpPr>
            <a:cxnSpLocks/>
          </p:cNvCxnSpPr>
          <p:nvPr/>
        </p:nvCxnSpPr>
        <p:spPr>
          <a:xfrm flipH="1">
            <a:off x="22860000" y="5430381"/>
            <a:ext cx="9144000" cy="0"/>
          </a:xfrm>
          <a:prstGeom prst="line">
            <a:avLst/>
          </a:prstGeom>
          <a:ln w="50800">
            <a:solidFill>
              <a:srgbClr val="BC2B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A9075C6-7E76-F145-B869-491AA5336D84}"/>
              </a:ext>
            </a:extLst>
          </p:cNvPr>
          <p:cNvCxnSpPr>
            <a:cxnSpLocks/>
          </p:cNvCxnSpPr>
          <p:nvPr/>
        </p:nvCxnSpPr>
        <p:spPr>
          <a:xfrm flipH="1">
            <a:off x="22955250" y="13201851"/>
            <a:ext cx="9144000" cy="0"/>
          </a:xfrm>
          <a:prstGeom prst="line">
            <a:avLst/>
          </a:prstGeom>
          <a:ln w="50800">
            <a:solidFill>
              <a:srgbClr val="BC2B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37BF9CE-4EFC-F74B-9EE7-EC1099C4C708}"/>
              </a:ext>
            </a:extLst>
          </p:cNvPr>
          <p:cNvCxnSpPr>
            <a:cxnSpLocks/>
          </p:cNvCxnSpPr>
          <p:nvPr/>
        </p:nvCxnSpPr>
        <p:spPr>
          <a:xfrm flipH="1">
            <a:off x="22955250" y="18404507"/>
            <a:ext cx="9144000" cy="0"/>
          </a:xfrm>
          <a:prstGeom prst="line">
            <a:avLst/>
          </a:prstGeom>
          <a:ln w="50800">
            <a:solidFill>
              <a:srgbClr val="BC2B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673FD74-AFA6-BE4C-AC2E-4C83D668A6D1}"/>
              </a:ext>
            </a:extLst>
          </p:cNvPr>
          <p:cNvSpPr txBox="1"/>
          <p:nvPr/>
        </p:nvSpPr>
        <p:spPr>
          <a:xfrm>
            <a:off x="22860000" y="18516992"/>
            <a:ext cx="92392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</a:rPr>
              <a:t>We would like to thank our mentors Anirudh Allam, Thomas </a:t>
            </a:r>
            <a:r>
              <a:rPr lang="en-US" sz="3600" dirty="0" err="1">
                <a:latin typeface="Arial" panose="020B0604020202020204" pitchFamily="34" charset="0"/>
              </a:rPr>
              <a:t>Navidi</a:t>
            </a:r>
            <a:r>
              <a:rPr lang="en-US" sz="3600" dirty="0">
                <a:latin typeface="Arial" panose="020B0604020202020204" pitchFamily="34" charset="0"/>
              </a:rPr>
              <a:t>, Simona </a:t>
            </a:r>
            <a:r>
              <a:rPr lang="en-US" sz="3600" dirty="0" err="1">
                <a:latin typeface="Arial" panose="020B0604020202020204" pitchFamily="34" charset="0"/>
              </a:rPr>
              <a:t>Onori</a:t>
            </a:r>
            <a:r>
              <a:rPr lang="en-US" sz="3600" dirty="0">
                <a:latin typeface="Arial" panose="020B0604020202020204" pitchFamily="34" charset="0"/>
              </a:rPr>
              <a:t>, Ram Rajagopal, and Abbas El Gamal.</a:t>
            </a:r>
          </a:p>
          <a:p>
            <a:endParaRPr lang="en-US" sz="1200" dirty="0">
              <a:latin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</a:rPr>
              <a:t>1. </a:t>
            </a:r>
            <a:r>
              <a:rPr lang="en-US" sz="2400" dirty="0" err="1">
                <a:latin typeface="Arial" panose="020B0604020202020204" pitchFamily="34" charset="0"/>
              </a:rPr>
              <a:t>Taborelli</a:t>
            </a:r>
            <a:r>
              <a:rPr lang="en-US" sz="2400" dirty="0">
                <a:latin typeface="Arial" panose="020B0604020202020204" pitchFamily="34" charset="0"/>
              </a:rPr>
              <a:t>, Carlo, and Simona </a:t>
            </a:r>
            <a:r>
              <a:rPr lang="en-US" sz="2400" dirty="0" err="1">
                <a:latin typeface="Arial" panose="020B0604020202020204" pitchFamily="34" charset="0"/>
              </a:rPr>
              <a:t>Onori</a:t>
            </a:r>
            <a:r>
              <a:rPr lang="en-US" sz="2400" dirty="0">
                <a:latin typeface="Arial" panose="020B0604020202020204" pitchFamily="34" charset="0"/>
              </a:rPr>
              <a:t>. "State of charge estimation using extended Kalman filters for battery management system." </a:t>
            </a:r>
            <a:r>
              <a:rPr lang="en-US" sz="2400" i="1" dirty="0">
                <a:latin typeface="Arial" panose="020B0604020202020204" pitchFamily="34" charset="0"/>
              </a:rPr>
              <a:t>2014 IEEE International Electric Vehicle Conference (IEVC)</a:t>
            </a:r>
            <a:r>
              <a:rPr lang="en-US" sz="2400" dirty="0">
                <a:latin typeface="Arial" panose="020B0604020202020204" pitchFamily="34" charset="0"/>
              </a:rPr>
              <a:t>. IEEE, 2014.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CF04CB-86D8-F843-9BF2-84F1B7CB9A86}"/>
              </a:ext>
            </a:extLst>
          </p:cNvPr>
          <p:cNvSpPr txBox="1"/>
          <p:nvPr/>
        </p:nvSpPr>
        <p:spPr>
          <a:xfrm>
            <a:off x="22812375" y="13310189"/>
            <a:ext cx="92392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</a:rPr>
              <a:t>This work has shown promise in ML models, but two important next steps are determining the architecture best suited to the task and the approach’s generalizability to more use cases.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8BD590-267F-A840-80E0-87B7C088D292}"/>
              </a:ext>
            </a:extLst>
          </p:cNvPr>
          <p:cNvSpPr txBox="1"/>
          <p:nvPr/>
        </p:nvSpPr>
        <p:spPr>
          <a:xfrm>
            <a:off x="22907625" y="5548014"/>
            <a:ext cx="92392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</a:rPr>
              <a:t>ML models work, demonstrating lower cost (squared error) on every run in the validation set versus the circuit model</a:t>
            </a:r>
            <a:endParaRPr lang="en-US" sz="1600" dirty="0">
              <a:latin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C217DE-9180-F845-A18A-1378CC7BB893}"/>
              </a:ext>
            </a:extLst>
          </p:cNvPr>
          <p:cNvSpPr txBox="1"/>
          <p:nvPr/>
        </p:nvSpPr>
        <p:spPr>
          <a:xfrm>
            <a:off x="11839575" y="5548014"/>
            <a:ext cx="92392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</a:rPr>
              <a:t>Our data was discharge cycles of six NCR18650B cells at three temperatures for five constant discharge cycles and three real world drive cycles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</a:rPr>
              <a:t>Key takeaway: ML models perform well, outperforming the circuit model in modeling complex drive cycle behavior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8750F4-A4BD-2543-A906-ACB39C418C0E}"/>
              </a:ext>
            </a:extLst>
          </p:cNvPr>
          <p:cNvSpPr txBox="1"/>
          <p:nvPr/>
        </p:nvSpPr>
        <p:spPr>
          <a:xfrm>
            <a:off x="888546" y="5548014"/>
            <a:ext cx="92392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</a:rPr>
              <a:t>Our project aims to address whether ML can be used to model battery voltage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</a:rPr>
              <a:t>Physics models are state of the art, but computational limits cause traditional circuit model to be used in practice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</a:rPr>
              <a:t>We hope ML may be more accurate than circuit models and more computationally feasible than physics models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36C615-153F-7D4B-A57A-D2C87949E1A7}"/>
              </a:ext>
            </a:extLst>
          </p:cNvPr>
          <p:cNvSpPr txBox="1"/>
          <p:nvPr/>
        </p:nvSpPr>
        <p:spPr>
          <a:xfrm>
            <a:off x="738868" y="11327309"/>
            <a:ext cx="9239250" cy="10618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</a:rPr>
              <a:t>We compare performance of ML models with circuit models, so we ensure the ML models use the same inputs (I and SoC)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Arial" panose="020B0604020202020204" pitchFamily="34" charset="0"/>
            </a:endParaRPr>
          </a:p>
          <a:p>
            <a:endParaRPr lang="en-US" sz="3600" dirty="0">
              <a:latin typeface="Arial" panose="020B0604020202020204" pitchFamily="34" charset="0"/>
            </a:endParaRPr>
          </a:p>
          <a:p>
            <a:endParaRPr lang="en-US" sz="3600" dirty="0"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</a:rPr>
              <a:t>ML models make different assumptions about the form of V = f(I, SoC) than the circuit model, and learn f from data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4262788-FE86-5C4A-BA43-37CF616168A7}"/>
              </a:ext>
            </a:extLst>
          </p:cNvPr>
          <p:cNvGrpSpPr/>
          <p:nvPr/>
        </p:nvGrpSpPr>
        <p:grpSpPr>
          <a:xfrm>
            <a:off x="2309607" y="17681670"/>
            <a:ext cx="6097772" cy="1961987"/>
            <a:chOff x="2590800" y="14956303"/>
            <a:chExt cx="5834742" cy="245381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AD924BE-DB2D-3A42-9F10-F7808AC8D717}"/>
                </a:ext>
              </a:extLst>
            </p:cNvPr>
            <p:cNvSpPr/>
            <p:nvPr/>
          </p:nvSpPr>
          <p:spPr>
            <a:xfrm>
              <a:off x="3831771" y="15286460"/>
              <a:ext cx="3352800" cy="21236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ML Model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C322015-61FB-8341-B84A-5D2B750BAD78}"/>
                </a:ext>
              </a:extLst>
            </p:cNvPr>
            <p:cNvCxnSpPr/>
            <p:nvPr/>
          </p:nvCxnSpPr>
          <p:spPr>
            <a:xfrm>
              <a:off x="7184571" y="16306800"/>
              <a:ext cx="124097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9CC321C-FD5F-9945-A8DC-7D531525F126}"/>
                </a:ext>
              </a:extLst>
            </p:cNvPr>
            <p:cNvSpPr txBox="1"/>
            <p:nvPr/>
          </p:nvSpPr>
          <p:spPr>
            <a:xfrm>
              <a:off x="7558835" y="15485677"/>
              <a:ext cx="4924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Arial" panose="020B0604020202020204" pitchFamily="34" charset="0"/>
                </a:rPr>
                <a:t>V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395CF83-C343-4346-8BBB-F8E663C0211A}"/>
                </a:ext>
              </a:extLst>
            </p:cNvPr>
            <p:cNvCxnSpPr/>
            <p:nvPr/>
          </p:nvCxnSpPr>
          <p:spPr>
            <a:xfrm>
              <a:off x="2590800" y="15826009"/>
              <a:ext cx="124097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51DEAA1-3012-F94E-864D-BFBC6A35049F}"/>
                </a:ext>
              </a:extLst>
            </p:cNvPr>
            <p:cNvSpPr txBox="1"/>
            <p:nvPr/>
          </p:nvSpPr>
          <p:spPr>
            <a:xfrm>
              <a:off x="2952499" y="14956303"/>
              <a:ext cx="3129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Arial" panose="020B0604020202020204" pitchFamily="34" charset="0"/>
                </a:rPr>
                <a:t>I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3D50A9F-6C10-6A41-8E3B-178C180C80B8}"/>
                </a:ext>
              </a:extLst>
            </p:cNvPr>
            <p:cNvCxnSpPr/>
            <p:nvPr/>
          </p:nvCxnSpPr>
          <p:spPr>
            <a:xfrm>
              <a:off x="2590800" y="16896219"/>
              <a:ext cx="124097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8040043-FCBB-1841-B73A-543B506A7848}"/>
                </a:ext>
              </a:extLst>
            </p:cNvPr>
            <p:cNvSpPr txBox="1"/>
            <p:nvPr/>
          </p:nvSpPr>
          <p:spPr>
            <a:xfrm>
              <a:off x="2672190" y="16074133"/>
              <a:ext cx="1082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Arial" panose="020B0604020202020204" pitchFamily="34" charset="0"/>
                </a:rPr>
                <a:t>SoC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3CE4B7E-C7DD-534E-B8CE-1267CA23E5BD}"/>
              </a:ext>
            </a:extLst>
          </p:cNvPr>
          <p:cNvGrpSpPr/>
          <p:nvPr/>
        </p:nvGrpSpPr>
        <p:grpSpPr>
          <a:xfrm>
            <a:off x="2266064" y="13086576"/>
            <a:ext cx="6097772" cy="1961987"/>
            <a:chOff x="2309607" y="14553232"/>
            <a:chExt cx="6097772" cy="1961987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08B1AEC-D9B1-B044-871A-B650822E63CA}"/>
                </a:ext>
              </a:extLst>
            </p:cNvPr>
            <p:cNvGrpSpPr/>
            <p:nvPr/>
          </p:nvGrpSpPr>
          <p:grpSpPr>
            <a:xfrm>
              <a:off x="2309607" y="14553232"/>
              <a:ext cx="6097772" cy="1961987"/>
              <a:chOff x="2590800" y="14956303"/>
              <a:chExt cx="5834742" cy="245381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F9F3ED7-74E7-B144-AB2E-8BF363EB533D}"/>
                  </a:ext>
                </a:extLst>
              </p:cNvPr>
              <p:cNvSpPr/>
              <p:nvPr/>
            </p:nvSpPr>
            <p:spPr>
              <a:xfrm>
                <a:off x="3831771" y="15286460"/>
                <a:ext cx="3352800" cy="21236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A6F74CDB-D623-CA4A-A9C1-1DC12F770DE3}"/>
                  </a:ext>
                </a:extLst>
              </p:cNvPr>
              <p:cNvCxnSpPr/>
              <p:nvPr/>
            </p:nvCxnSpPr>
            <p:spPr>
              <a:xfrm>
                <a:off x="7184571" y="16306800"/>
                <a:ext cx="124097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6A793D4-4347-344C-8D7A-D64112AFCF9D}"/>
                  </a:ext>
                </a:extLst>
              </p:cNvPr>
              <p:cNvSpPr txBox="1"/>
              <p:nvPr/>
            </p:nvSpPr>
            <p:spPr>
              <a:xfrm>
                <a:off x="7558835" y="15485677"/>
                <a:ext cx="49244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>
                    <a:latin typeface="Arial" panose="020B0604020202020204" pitchFamily="34" charset="0"/>
                  </a:rPr>
                  <a:t>V</a:t>
                </a: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3B020371-58C2-C847-8C52-A06845821045}"/>
                  </a:ext>
                </a:extLst>
              </p:cNvPr>
              <p:cNvCxnSpPr/>
              <p:nvPr/>
            </p:nvCxnSpPr>
            <p:spPr>
              <a:xfrm>
                <a:off x="2590800" y="15826009"/>
                <a:ext cx="124097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918055A-35BC-A046-B0B9-A4EF80380896}"/>
                  </a:ext>
                </a:extLst>
              </p:cNvPr>
              <p:cNvSpPr txBox="1"/>
              <p:nvPr/>
            </p:nvSpPr>
            <p:spPr>
              <a:xfrm>
                <a:off x="2952499" y="14956303"/>
                <a:ext cx="3129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>
                    <a:latin typeface="Arial" panose="020B0604020202020204" pitchFamily="34" charset="0"/>
                  </a:rPr>
                  <a:t>I</a:t>
                </a: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ECADBA77-72B9-BE4A-80DA-9D21A5CF4D5E}"/>
                  </a:ext>
                </a:extLst>
              </p:cNvPr>
              <p:cNvCxnSpPr/>
              <p:nvPr/>
            </p:nvCxnSpPr>
            <p:spPr>
              <a:xfrm>
                <a:off x="2590800" y="16896219"/>
                <a:ext cx="124097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F12412B-1CD5-2B40-8916-61F4F6721AE4}"/>
                  </a:ext>
                </a:extLst>
              </p:cNvPr>
              <p:cNvSpPr txBox="1"/>
              <p:nvPr/>
            </p:nvSpPr>
            <p:spPr>
              <a:xfrm>
                <a:off x="2672190" y="16074133"/>
                <a:ext cx="108234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>
                    <a:latin typeface="Arial" panose="020B0604020202020204" pitchFamily="34" charset="0"/>
                  </a:rPr>
                  <a:t>SoC</a:t>
                </a:r>
              </a:p>
            </p:txBody>
          </p:sp>
        </p:grp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3CB7DDC6-5FE5-2146-8765-EB1BF11EE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9690" y="14940216"/>
              <a:ext cx="3362920" cy="1530372"/>
            </a:xfrm>
            <a:prstGeom prst="rect">
              <a:avLst/>
            </a:prstGeom>
          </p:spPr>
        </p:pic>
      </p:grpSp>
      <p:pic>
        <p:nvPicPr>
          <p:cNvPr id="63" name="Picture 62">
            <a:extLst>
              <a:ext uri="{FF2B5EF4-FFF2-40B4-BE49-F238E27FC236}">
                <a16:creationId xmlns:a16="http://schemas.microsoft.com/office/drawing/2014/main" id="{6B40BBFD-0BA5-204D-B8D8-02C750A686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115" y="15191181"/>
            <a:ext cx="8519378" cy="23775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288</Words>
  <Application>Microsoft Macintosh PowerPoint</Application>
  <PresentationFormat>Custom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Huber, Christina</dc:creator>
  <cp:lastModifiedBy>T M</cp:lastModifiedBy>
  <cp:revision>27</cp:revision>
  <dcterms:created xsi:type="dcterms:W3CDTF">2014-07-14T23:05:16Z</dcterms:created>
  <dcterms:modified xsi:type="dcterms:W3CDTF">2019-12-03T23:20:37Z</dcterms:modified>
</cp:coreProperties>
</file>