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Drew Massey</a:t>
            </a:r>
          </a:p>
          <a:p>
            <a:r>
              <a:rPr lang="en-US" dirty="0" smtClean="0"/>
              <a:t>Dale </a:t>
            </a:r>
            <a:r>
              <a:rPr lang="en-US" dirty="0" err="1" smtClean="0"/>
              <a:t>Bromenshenkl</a:t>
            </a:r>
            <a:endParaRPr lang="en-US" dirty="0" smtClean="0"/>
          </a:p>
          <a:p>
            <a:r>
              <a:rPr lang="en-US" dirty="0" smtClean="0"/>
              <a:t>Brad Hoffman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Midterm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dc:creator>James Massey</dc:creator>
  <cp:lastModifiedBy>James Massey</cp:lastModifiedBy>
  <cp:revision>2</cp:revision>
  <dcterms:created xsi:type="dcterms:W3CDTF">2015-04-16T05:56:54Z</dcterms:created>
  <dcterms:modified xsi:type="dcterms:W3CDTF">2015-04-16T05:57:51Z</dcterms:modified>
</cp:coreProperties>
</file>