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6"/>
  </p:normalViewPr>
  <p:slideViewPr>
    <p:cSldViewPr snapToGrid="0">
      <p:cViewPr varScale="1">
        <p:scale>
          <a:sx n="89" d="100"/>
          <a:sy n="89" d="100"/>
        </p:scale>
        <p:origin x="1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1A18-CC2C-B525-39A3-57C056D73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247CC-6F24-AA76-A4A7-F0BED87EF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12DC4-FE94-03E7-A630-393BDBF5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C1E-F7A8-9F49-BF73-2C0978EF0C6F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038B-E1D6-24E1-5FF0-63E39F68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43C89-41F9-15AE-A077-2A226ECE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41A6-6AB2-A94A-87F3-F4759844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5780-CB8B-F101-FC44-AD944353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1C923-8B52-C117-8F0F-5DACC980C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0CCE-E9DD-A51F-DB77-3A9D5E07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C1E-F7A8-9F49-BF73-2C0978EF0C6F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43D1-AF4C-0858-9C58-D97EC112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AC2D7-F809-4AED-D852-AF9CF1F9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41A6-6AB2-A94A-87F3-F4759844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6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D9241-0676-C62D-6175-0EC61607A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B0C68-850C-58E4-F8F9-1F6BAD745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EAEF2-FC96-27A9-FAD2-6BD4C8DB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C1E-F7A8-9F49-BF73-2C0978EF0C6F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C94BB-7191-82D7-2190-727140E0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318D-DFC1-9F46-D153-43CE5437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41A6-6AB2-A94A-87F3-F4759844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3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716B-3E13-B0E7-1046-5CC05D04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86D7-1C19-955D-F5AA-9178E8FA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71C44-273D-6F24-D565-97522655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C1E-F7A8-9F49-BF73-2C0978EF0C6F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0055C-8257-E92A-6578-93011A1B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82C30-5441-CBA0-6301-209CE0FE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41A6-6AB2-A94A-87F3-F4759844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5982-648C-098A-EEC9-A8C25CED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1A197-75C1-0F1E-B304-EAA84E18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2910B-3A96-96EF-B8EF-4DFF2B09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C1E-F7A8-9F49-BF73-2C0978EF0C6F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A0BC-4C15-8C53-3A80-97C26F77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F5BB-2993-638A-CB19-0BB9CA9C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41A6-6AB2-A94A-87F3-F4759844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C414-080E-411C-A119-AF315289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0F71-2C04-B7A3-9473-0911268DE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69317-73EA-8835-911C-AA1617ABD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60F61-9729-E2C4-4EA8-475E1A78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C1E-F7A8-9F49-BF73-2C0978EF0C6F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573F4-593C-DAD1-D8E3-83CFD8CD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8A969-3E95-0B51-C8F1-21122E02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41A6-6AB2-A94A-87F3-F4759844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9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60A7-E6FB-B276-ABB3-089566D0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45495-1500-E1CE-D7EF-8778CBF5D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D916B-746E-1380-CEF0-9EED3D80A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D5CF9-4C9B-BC89-5EC9-0C5D33DD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8D10F-AF3A-86CE-A9BD-044EB7530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470A5-175F-2AF0-797E-CA0A5AAD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C1E-F7A8-9F49-BF73-2C0978EF0C6F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6EBD5-225B-3F6E-1973-275E5081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3FECE-0E91-3D94-EEB5-7179E7EC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41A6-6AB2-A94A-87F3-F4759844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F449-8BEB-B03C-882D-216A3AC7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E4DDA-7D17-CB7E-0301-57A9A19F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C1E-F7A8-9F49-BF73-2C0978EF0C6F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F2F70-F789-2B6D-48D5-B1473076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8193C-7DC2-BCAC-5ED4-8AEFFB6F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41A6-6AB2-A94A-87F3-F4759844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3F2CA-A66E-C48D-853B-131D4E45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C1E-F7A8-9F49-BF73-2C0978EF0C6F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55603-92C9-23B2-613A-37122AC4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1B8E5-4E39-EFB5-2F77-8B24D2DA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41A6-6AB2-A94A-87F3-F4759844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3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3368-897B-5DC2-8B7B-252C36AA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39B1-44A5-3E05-43D5-9673A984E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5FB00-70EA-8FEE-A705-0DC6240C6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FE22-5A4B-CE0D-FE97-CD2D6082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C1E-F7A8-9F49-BF73-2C0978EF0C6F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2C14B-7B46-2F80-036C-E5D8BD52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28C0B-0F16-2907-34F1-B0895254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41A6-6AB2-A94A-87F3-F4759844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9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315A-5B36-AFA4-2FBE-91B90FD2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0D68D-8ECC-83D8-426B-208970866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ACB89-EBB4-136A-DFD8-165B05D33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36647-1BA4-7489-B606-E9CE1D15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6C1E-F7A8-9F49-BF73-2C0978EF0C6F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157FF-A2A5-5314-1B38-267047B8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4B374-1A1F-2848-903E-CF4538B3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41A6-6AB2-A94A-87F3-F4759844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439F8-BA9C-AA3F-EE70-FBF56929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10EDD-D6D6-5DBB-3947-D425F21B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5B71-11B6-EB69-61BA-8B3EB103C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6C1E-F7A8-9F49-BF73-2C0978EF0C6F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04334-F744-0290-7D9B-FE091B1EE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E2EA-DE14-69D9-EAAD-F9AE5E3F1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41A6-6AB2-A94A-87F3-F4759844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24C9-1418-264B-6A1F-FAF687EEF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EEG Scans (with DBSCAN and supervised learning)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970EE-E281-B537-3038-72D3A3669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Bradley Kaplan</a:t>
            </a:r>
          </a:p>
          <a:p>
            <a:r>
              <a:rPr lang="en-US" dirty="0"/>
              <a:t>Advisor: Professor Timothy Hickey</a:t>
            </a:r>
          </a:p>
        </p:txBody>
      </p:sp>
    </p:spTree>
    <p:extLst>
      <p:ext uri="{BB962C8B-B14F-4D97-AF65-F5344CB8AC3E}">
        <p14:creationId xmlns:p14="http://schemas.microsoft.com/office/powerpoint/2010/main" val="292790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AB0-E77F-6DD9-F024-217FAA9F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ECA1-77BC-D29C-AF3E-1967ACC8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CSV files of EEG scan data using 4 nodes across 5 types of brainwaves (20 total variables)</a:t>
            </a:r>
          </a:p>
          <a:p>
            <a:r>
              <a:rPr lang="en-US" dirty="0"/>
              <a:t>People were scanned in several sessions each for about 20 minutes each session, spending about 5 minutes doing each of the following (in order): math GRE problems, meditating with eyes closed, verbal reasoning GRE problems, and meditating with eyes open</a:t>
            </a:r>
          </a:p>
        </p:txBody>
      </p:sp>
    </p:spTree>
    <p:extLst>
      <p:ext uri="{BB962C8B-B14F-4D97-AF65-F5344CB8AC3E}">
        <p14:creationId xmlns:p14="http://schemas.microsoft.com/office/powerpoint/2010/main" val="331641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D6B7-8844-818E-48D8-10605146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0B3A-A0CC-D7DA-1F73-1F080E5CF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r>
              <a:rPr lang="en-US" dirty="0"/>
              <a:t>Used DBSCAN unsupervised learning method to separate observations</a:t>
            </a:r>
          </a:p>
          <a:p>
            <a:r>
              <a:rPr lang="en-US" dirty="0"/>
              <a:t>Constructed an objective function to optimally find 2-4 separate groups (since there were 4 separate activities) but also rewarded finding up to 12 groups (due to basis paper) and then penalized additional groups</a:t>
            </a:r>
          </a:p>
          <a:p>
            <a:pPr lvl="1"/>
            <a:r>
              <a:rPr lang="en-US" dirty="0"/>
              <a:t>Equation: 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2*size of 2nd group + 2.5*size of 3rd group + 3*size of 4th group + 1.7*size of 5th group (if above median size) + … +1.0*size of 12th group (if above median size) - 1.35*size of things not counted or in the 1st group</a:t>
            </a:r>
            <a:endParaRPr lang="en-US" dirty="0"/>
          </a:p>
          <a:p>
            <a:r>
              <a:rPr lang="en-US" dirty="0"/>
              <a:t>Maximizing the objective function for a chosen session produced 3 groups (as well as noise group)</a:t>
            </a:r>
          </a:p>
        </p:txBody>
      </p:sp>
    </p:spTree>
    <p:extLst>
      <p:ext uri="{BB962C8B-B14F-4D97-AF65-F5344CB8AC3E}">
        <p14:creationId xmlns:p14="http://schemas.microsoft.com/office/powerpoint/2010/main" val="34706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17CD-152A-B695-F7E6-A0228D20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results of 1 </a:t>
            </a:r>
            <a:r>
              <a:rPr lang="en-US"/>
              <a:t>session percent density </a:t>
            </a:r>
            <a:r>
              <a:rPr lang="en-US" dirty="0"/>
              <a:t>graph (timestep = 500 rows = 50 seconds)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E464-19F6-47A6-B4CF-BD1EC1194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2388" cy="531813"/>
          </a:xfrm>
        </p:spPr>
        <p:txBody>
          <a:bodyPr/>
          <a:lstStyle/>
          <a:p>
            <a:r>
              <a:rPr lang="en-US" dirty="0"/>
              <a:t>-1 is the noise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2C00A-22EC-B797-858A-96B89825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1646291"/>
            <a:ext cx="6648450" cy="52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A1D9-1331-8BDF-FB66-D6F53B4A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3057-F3B7-4F38-4B7C-FF348506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825624"/>
            <a:ext cx="5924550" cy="5032375"/>
          </a:xfrm>
        </p:spPr>
        <p:txBody>
          <a:bodyPr/>
          <a:lstStyle/>
          <a:p>
            <a:r>
              <a:rPr lang="en-US" dirty="0"/>
              <a:t>Used ensemble categorical learning (built in MATLAB method, using </a:t>
            </a:r>
            <a:r>
              <a:rPr lang="en-US" dirty="0" err="1"/>
              <a:t>LogitBoost</a:t>
            </a:r>
            <a:r>
              <a:rPr lang="en-US" dirty="0"/>
              <a:t>) to see if it could sort GRE and non-GRE activities and got promising results</a:t>
            </a:r>
          </a:p>
          <a:p>
            <a:r>
              <a:rPr lang="en-US" dirty="0"/>
              <a:t>This graph is the most promising, using a single session as training data for a completely different session (-1 is associated with GRE, 1 is associated with meditation)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D9BC5-4CD9-ACDC-A8A1-79106E65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925" y="1825625"/>
            <a:ext cx="6198570" cy="503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4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01B4-A918-72C0-FE6B-69CE78D0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5C10-67D3-8987-E632-019B2F4B6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357314"/>
            <a:ext cx="11877675" cy="5500686"/>
          </a:xfrm>
        </p:spPr>
        <p:txBody>
          <a:bodyPr/>
          <a:lstStyle/>
          <a:p>
            <a:r>
              <a:rPr lang="en-US" dirty="0"/>
              <a:t>Are optimal parameters for DBSCAN mostly consistent across scan sessions?</a:t>
            </a:r>
          </a:p>
          <a:p>
            <a:r>
              <a:rPr lang="en-US" dirty="0"/>
              <a:t>Does labeling the noise category (after masking labeled data) from DBSCAN produce something promising?</a:t>
            </a:r>
          </a:p>
          <a:p>
            <a:r>
              <a:rPr lang="en-US" dirty="0"/>
              <a:t>Can DBSCAN be used with supervised learning to mask some noisy data and improve results through that?</a:t>
            </a:r>
          </a:p>
          <a:p>
            <a:r>
              <a:rPr lang="en-US" dirty="0"/>
              <a:t>Is there a critical mass of data where supervised learning becomes significantly more accurate for a single person or across people?</a:t>
            </a:r>
          </a:p>
          <a:p>
            <a:r>
              <a:rPr lang="en-US" dirty="0"/>
              <a:t>Does integrating confidence scores for supervised learning seem to improve accuracy?</a:t>
            </a:r>
          </a:p>
          <a:p>
            <a:r>
              <a:rPr lang="en-US" dirty="0"/>
              <a:t>How well does explicitly labeling 4 categories in supervised learning work?</a:t>
            </a:r>
          </a:p>
          <a:p>
            <a:r>
              <a:rPr lang="en-US" dirty="0"/>
              <a:t>Does calculating distance between observations in 20 dimensions provide something interesting?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F89F-F5A1-34C2-E3BE-0212DFBA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8BCF-49B0-BCDC-A867-712D0593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Xiaodong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et al.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A Personalized Reading Coach Using Wearable EEG Sensors  A Pilot Study of Brainwave Learning Analytics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Accessed 5 June 2023. </a:t>
            </a:r>
          </a:p>
        </p:txBody>
      </p:sp>
    </p:spTree>
    <p:extLst>
      <p:ext uri="{BB962C8B-B14F-4D97-AF65-F5344CB8AC3E}">
        <p14:creationId xmlns:p14="http://schemas.microsoft.com/office/powerpoint/2010/main" val="41222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432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Analyzing EEG Scans (with DBSCAN and supervised learning)</vt:lpstr>
      <vt:lpstr>Background</vt:lpstr>
      <vt:lpstr>DBSCAN</vt:lpstr>
      <vt:lpstr>DBSCAN results of 1 session percent density graph (timestep = 500 rows = 50 seconds)</vt:lpstr>
      <vt:lpstr>Supervised Learning</vt:lpstr>
      <vt:lpstr>Future Research Ideas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EEG Scans (with DBSCAN and supervised learning)</dc:title>
  <dc:creator>Bradley Kaplan</dc:creator>
  <cp:lastModifiedBy>Bradley Kaplan</cp:lastModifiedBy>
  <cp:revision>4</cp:revision>
  <dcterms:created xsi:type="dcterms:W3CDTF">2023-07-06T18:27:12Z</dcterms:created>
  <dcterms:modified xsi:type="dcterms:W3CDTF">2023-07-07T20:28:23Z</dcterms:modified>
</cp:coreProperties>
</file>