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 showGuides="1">
      <p:cViewPr>
        <p:scale>
          <a:sx n="93" d="100"/>
          <a:sy n="93" d="100"/>
        </p:scale>
        <p:origin x="-1170" y="768"/>
      </p:cViewPr>
      <p:guideLst>
        <p:guide orient="horz" pos="67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AF104-CF1E-4861-8806-4BFB921B7D2C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AA8A-DADA-4E99-A419-18402F78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0AA8A-DADA-4E99-A419-18402F78E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>
          <a:blip r:embed="rId2" cstate="print"/>
          <a:srcRect l="22778" t="18717" r="6111" b="44920"/>
          <a:stretch>
            <a:fillRect/>
          </a:stretch>
        </p:blipFill>
        <p:spPr bwMode="auto">
          <a:xfrm>
            <a:off x="0" y="76200"/>
            <a:ext cx="678465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 userDrawn="1"/>
        </p:nvPicPr>
        <p:blipFill>
          <a:blip r:embed="rId2" cstate="print"/>
          <a:srcRect l="22778" t="18717" r="6111" b="44920"/>
          <a:stretch>
            <a:fillRect/>
          </a:stretch>
        </p:blipFill>
        <p:spPr bwMode="auto">
          <a:xfrm>
            <a:off x="0" y="5562600"/>
            <a:ext cx="678465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18D6-58CB-4552-9640-32A71F2B12E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FA0-7F12-43DF-8D1E-BCF1FFE64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617694" y="6011308"/>
            <a:ext cx="1455342" cy="2862322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C</a:t>
            </a:r>
            <a:endParaRPr lang="en-US" sz="216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404" y="6242141"/>
            <a:ext cx="1464307" cy="2400657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endParaRPr lang="en-US" sz="180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90600" y="918734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0600" y="918734"/>
            <a:ext cx="0" cy="2129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600" y="3048000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00516" y="918734"/>
            <a:ext cx="0" cy="2129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0600" y="1975783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9400" y="918734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19400" y="918734"/>
            <a:ext cx="0" cy="2129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9400" y="3032832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8200" y="918734"/>
            <a:ext cx="0" cy="2114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918734"/>
            <a:ext cx="762000" cy="91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10200" y="936430"/>
            <a:ext cx="762000" cy="892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72200" y="918734"/>
            <a:ext cx="0" cy="2114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0600" y="6553200"/>
            <a:ext cx="150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5110" y="6044461"/>
            <a:ext cx="1464307" cy="2862322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0" b="1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B</a:t>
            </a:r>
            <a:endParaRPr lang="en-US" sz="216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08728" y="6113529"/>
            <a:ext cx="1464307" cy="2862322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C</a:t>
            </a:r>
            <a:endParaRPr lang="en-US" sz="216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457" y="6242140"/>
            <a:ext cx="1464307" cy="2400657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haroni" pitchFamily="2" charset="-79"/>
              </a:rPr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8714" y="6266327"/>
            <a:ext cx="1464307" cy="2400657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685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64008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64008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3780" y="64008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64008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3670" y="64008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93670" y="67056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3670" y="732031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93670" y="701551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93670" y="762070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91087" y="822947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93670" y="7930617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8229600"/>
            <a:ext cx="28867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82296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87650" y="822947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8870" y="822947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6718515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90600" y="733322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0600" y="702842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90600" y="7633618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79248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850" y="7313268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84070" y="7313216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86287" y="7315200"/>
            <a:ext cx="304800" cy="302816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01656" y="642146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06456" y="642146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14836" y="642146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16056" y="642146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04726" y="642146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04726" y="8256081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01656" y="8256081"/>
            <a:ext cx="28867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90326" y="8256081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98706" y="8256081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9926" y="8256081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01656" y="673917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01656" y="735389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01656" y="704909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1656" y="7654282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01656" y="7964196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8200" y="642146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8256081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673917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48200" y="735389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8200" y="704909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7654282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48200" y="7964196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66130" y="6420814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67400" y="82296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66130" y="6738529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66130" y="735324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66130" y="7048443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66130" y="7653632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66130" y="7963546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53000" y="6713297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58747" y="67056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3947" y="7010400"/>
            <a:ext cx="304800" cy="3048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990600" y="8937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295400" y="8937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603780" y="8937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05000" y="8937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193670" y="8937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193670" y="11985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193670" y="181325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193670" y="150845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193670" y="211363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191087" y="272241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193670" y="2423553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990600" y="2722536"/>
            <a:ext cx="28867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295400" y="27225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587650" y="272241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888870" y="272241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990600" y="1211451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90600" y="182616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990600" y="152136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990600" y="2126554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90600" y="24177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282850" y="1806204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584070" y="1806152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886287" y="1808136"/>
            <a:ext cx="304800" cy="302816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801656" y="91440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106456" y="91440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414836" y="91440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16056" y="91440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04726" y="91440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004726" y="2749017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801656" y="2749017"/>
            <a:ext cx="28867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090326" y="2749017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98706" y="2749017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699926" y="2749017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801656" y="123211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01656" y="184682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01656" y="154202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801656" y="2147218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801656" y="2457132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48200" y="91440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648200" y="2749017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48200" y="123211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8200" y="184682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48200" y="154202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648200" y="2147218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48200" y="2457132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866130" y="913750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867400" y="27225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866130" y="1231465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866130" y="184617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5866130" y="1541379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866130" y="2146568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866130" y="2456482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4953000" y="1206233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558747" y="11985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5253947" y="1503336"/>
            <a:ext cx="304800" cy="304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00731" y="914400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98872" y="12365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98872" y="1562251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998872" y="1905000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998872" y="2209800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98872" y="2514600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0731" y="27595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295400" y="9317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604147" y="9317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05000" y="9317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195265" y="936563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193406" y="1284471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193406" y="161021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195265" y="195144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195265" y="229419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195265" y="259899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349050" y="27595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53850" y="275139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981200" y="275139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295400" y="183401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616561" y="182972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05056" y="182972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829418" y="936563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833935" y="128663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842207" y="164436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842207" y="1994262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842207" y="2355715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833935" y="2699517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046959" y="269960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138735" y="936563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447482" y="9317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748335" y="93170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4038600" y="936563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167093" y="2699517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471893" y="269960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771102" y="269960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658218" y="93871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662735" y="1288785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671007" y="164651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671007" y="1996413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671007" y="2357866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662735" y="270166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936787" y="1153018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575389" y="1131941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255816" y="128122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867400" y="945625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871917" y="1295696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880189" y="1653430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880189" y="2003324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880189" y="2364777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871917" y="2708579"/>
            <a:ext cx="304800" cy="3048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992459" y="6383496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990600" y="67056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990600" y="7031347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990600" y="7374096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990600" y="7678896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990600" y="7983696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992459" y="82286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1287128" y="64008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595875" y="64008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1896728" y="64008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2186993" y="6405659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185134" y="6753567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185134" y="707931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186993" y="742054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2186993" y="776329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2186993" y="806809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340778" y="82286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1645578" y="822049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1972928" y="822049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1287128" y="730311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1608289" y="729882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1896784" y="729882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2821146" y="6405659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825663" y="675573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2833935" y="711346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833935" y="7463358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833935" y="7824811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825663" y="8168613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038687" y="816870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3130463" y="6405659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3439210" y="64008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3740063" y="640080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030328" y="6405659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3158821" y="8168613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3463621" y="816870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3762830" y="816870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649946" y="640781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654463" y="6757881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662735" y="711561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4662735" y="7465509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4662735" y="7826962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4654463" y="817076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4928515" y="6622114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567117" y="6601037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247544" y="675032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859128" y="6414721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863645" y="6764792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871917" y="7122526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871917" y="7472420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5871917" y="7833873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5863645" y="8177675"/>
            <a:ext cx="3048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6096000"/>
            <a:ext cx="5791200" cy="2743200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ounded Rectangle 313"/>
          <p:cNvSpPr/>
          <p:nvPr/>
        </p:nvSpPr>
        <p:spPr>
          <a:xfrm>
            <a:off x="976249" y="6391382"/>
            <a:ext cx="5143554" cy="2133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>
            <a:stCxn id="251" idx="0"/>
          </p:cNvCxnSpPr>
          <p:nvPr/>
        </p:nvCxnSpPr>
        <p:spPr>
          <a:xfrm>
            <a:off x="2824692" y="1040238"/>
            <a:ext cx="903" cy="18909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Arc 248"/>
          <p:cNvSpPr/>
          <p:nvPr/>
        </p:nvSpPr>
        <p:spPr>
          <a:xfrm rot="10298224">
            <a:off x="2820238" y="2802916"/>
            <a:ext cx="228941" cy="18415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0" name="Straight Connector 249"/>
          <p:cNvCxnSpPr/>
          <p:nvPr/>
        </p:nvCxnSpPr>
        <p:spPr>
          <a:xfrm flipV="1">
            <a:off x="2934708" y="2975269"/>
            <a:ext cx="1242898" cy="81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Arc 250"/>
          <p:cNvSpPr/>
          <p:nvPr/>
        </p:nvSpPr>
        <p:spPr>
          <a:xfrm rot="15983424">
            <a:off x="2802117" y="942362"/>
            <a:ext cx="228941" cy="18415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2902806" y="914400"/>
            <a:ext cx="1306702" cy="74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Arc 252"/>
          <p:cNvSpPr/>
          <p:nvPr/>
        </p:nvSpPr>
        <p:spPr>
          <a:xfrm rot="4613873">
            <a:off x="3953787" y="2680669"/>
            <a:ext cx="338482" cy="256364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4" name="Straight Connector 253"/>
          <p:cNvCxnSpPr/>
          <p:nvPr/>
        </p:nvCxnSpPr>
        <p:spPr>
          <a:xfrm flipH="1">
            <a:off x="3130173" y="1093588"/>
            <a:ext cx="11618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Arc 254"/>
          <p:cNvSpPr/>
          <p:nvPr/>
        </p:nvSpPr>
        <p:spPr>
          <a:xfrm rot="16692562">
            <a:off x="3004048" y="1095306"/>
            <a:ext cx="252251" cy="239416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3015692" y="1176714"/>
            <a:ext cx="1" cy="1514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Arc 256"/>
          <p:cNvSpPr/>
          <p:nvPr/>
        </p:nvSpPr>
        <p:spPr>
          <a:xfrm>
            <a:off x="4073844" y="924551"/>
            <a:ext cx="208939" cy="328289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8" name="Straight Connector 257"/>
          <p:cNvCxnSpPr/>
          <p:nvPr/>
        </p:nvCxnSpPr>
        <p:spPr>
          <a:xfrm flipH="1">
            <a:off x="3086925" y="2795569"/>
            <a:ext cx="11618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Arc 258"/>
          <p:cNvSpPr/>
          <p:nvPr/>
        </p:nvSpPr>
        <p:spPr>
          <a:xfrm rot="11703812">
            <a:off x="3020459" y="2584136"/>
            <a:ext cx="252251" cy="239416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33" name="Straight Connector 332"/>
          <p:cNvCxnSpPr>
            <a:stCxn id="334" idx="0"/>
          </p:cNvCxnSpPr>
          <p:nvPr/>
        </p:nvCxnSpPr>
        <p:spPr>
          <a:xfrm>
            <a:off x="4678311" y="1054060"/>
            <a:ext cx="0" cy="18709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15983424">
            <a:off x="4655736" y="956184"/>
            <a:ext cx="228941" cy="18415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35" name="Straight Connector 334"/>
          <p:cNvCxnSpPr/>
          <p:nvPr/>
        </p:nvCxnSpPr>
        <p:spPr>
          <a:xfrm flipV="1">
            <a:off x="4747303" y="935913"/>
            <a:ext cx="129540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Arc 335"/>
          <p:cNvSpPr/>
          <p:nvPr/>
        </p:nvSpPr>
        <p:spPr>
          <a:xfrm rot="21164845">
            <a:off x="5906669" y="936066"/>
            <a:ext cx="228941" cy="18415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37" name="Straight Connector 336"/>
          <p:cNvCxnSpPr>
            <a:endCxn id="346" idx="0"/>
          </p:cNvCxnSpPr>
          <p:nvPr/>
        </p:nvCxnSpPr>
        <p:spPr>
          <a:xfrm>
            <a:off x="6134154" y="996563"/>
            <a:ext cx="253" cy="20033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Arc 337"/>
          <p:cNvSpPr/>
          <p:nvPr/>
        </p:nvSpPr>
        <p:spPr>
          <a:xfrm rot="10562467">
            <a:off x="4677939" y="2796569"/>
            <a:ext cx="519723" cy="216088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39" name="Straight Connector 338"/>
          <p:cNvCxnSpPr/>
          <p:nvPr/>
        </p:nvCxnSpPr>
        <p:spPr>
          <a:xfrm flipH="1">
            <a:off x="4937800" y="1191852"/>
            <a:ext cx="7206" cy="184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Arc 339"/>
          <p:cNvSpPr/>
          <p:nvPr/>
        </p:nvSpPr>
        <p:spPr>
          <a:xfrm rot="16677665">
            <a:off x="4868007" y="1184616"/>
            <a:ext cx="241417" cy="9424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4972861" y="1098101"/>
            <a:ext cx="384042" cy="580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Arc 341"/>
          <p:cNvSpPr/>
          <p:nvPr/>
        </p:nvSpPr>
        <p:spPr>
          <a:xfrm rot="9021776">
            <a:off x="5311263" y="1489850"/>
            <a:ext cx="228941" cy="18415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43" name="Straight Connector 342"/>
          <p:cNvCxnSpPr/>
          <p:nvPr/>
        </p:nvCxnSpPr>
        <p:spPr>
          <a:xfrm flipH="1">
            <a:off x="5446569" y="1245041"/>
            <a:ext cx="300378" cy="438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Arc 343"/>
          <p:cNvSpPr/>
          <p:nvPr/>
        </p:nvSpPr>
        <p:spPr>
          <a:xfrm rot="18797512">
            <a:off x="5623481" y="1239472"/>
            <a:ext cx="297463" cy="8679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45" name="Straight Connector 344"/>
          <p:cNvCxnSpPr/>
          <p:nvPr/>
        </p:nvCxnSpPr>
        <p:spPr>
          <a:xfrm flipH="1">
            <a:off x="5871218" y="1144853"/>
            <a:ext cx="7206" cy="1780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Arc 345"/>
          <p:cNvSpPr/>
          <p:nvPr/>
        </p:nvSpPr>
        <p:spPr>
          <a:xfrm rot="10562467">
            <a:off x="5867086" y="2784110"/>
            <a:ext cx="519723" cy="216088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Arc 104"/>
          <p:cNvSpPr/>
          <p:nvPr/>
        </p:nvSpPr>
        <p:spPr>
          <a:xfrm rot="16200000">
            <a:off x="942248" y="917810"/>
            <a:ext cx="544196" cy="54191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5" idx="2"/>
            <a:endCxn id="108" idx="0"/>
          </p:cNvCxnSpPr>
          <p:nvPr/>
        </p:nvCxnSpPr>
        <p:spPr>
          <a:xfrm>
            <a:off x="1214347" y="916671"/>
            <a:ext cx="965779" cy="14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rc 107"/>
          <p:cNvSpPr/>
          <p:nvPr/>
        </p:nvSpPr>
        <p:spPr>
          <a:xfrm rot="165428">
            <a:off x="1894994" y="917809"/>
            <a:ext cx="544196" cy="54191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10" idx="2"/>
          </p:cNvCxnSpPr>
          <p:nvPr/>
        </p:nvCxnSpPr>
        <p:spPr>
          <a:xfrm flipH="1">
            <a:off x="941793" y="1164902"/>
            <a:ext cx="1594" cy="1588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c 109"/>
          <p:cNvSpPr/>
          <p:nvPr/>
        </p:nvSpPr>
        <p:spPr>
          <a:xfrm rot="10800000">
            <a:off x="941793" y="2480666"/>
            <a:ext cx="532140" cy="546273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1187868" y="3012362"/>
            <a:ext cx="997791" cy="9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c 111"/>
          <p:cNvSpPr/>
          <p:nvPr/>
        </p:nvSpPr>
        <p:spPr>
          <a:xfrm rot="5400000">
            <a:off x="1905550" y="2471313"/>
            <a:ext cx="544196" cy="541917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endCxn id="112" idx="0"/>
          </p:cNvCxnSpPr>
          <p:nvPr/>
        </p:nvCxnSpPr>
        <p:spPr>
          <a:xfrm>
            <a:off x="2440089" y="1169682"/>
            <a:ext cx="8518" cy="15725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c 116"/>
          <p:cNvSpPr/>
          <p:nvPr/>
        </p:nvSpPr>
        <p:spPr>
          <a:xfrm rot="16200000">
            <a:off x="1195119" y="1199899"/>
            <a:ext cx="356591" cy="363472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366164" y="1203340"/>
            <a:ext cx="679882" cy="14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7" idx="0"/>
          </p:cNvCxnSpPr>
          <p:nvPr/>
        </p:nvCxnSpPr>
        <p:spPr>
          <a:xfrm>
            <a:off x="1191679" y="1381636"/>
            <a:ext cx="0" cy="11075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 rot="10800000">
            <a:off x="1187868" y="2286914"/>
            <a:ext cx="356591" cy="363472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314926" y="2650386"/>
            <a:ext cx="679882" cy="14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rc 122"/>
          <p:cNvSpPr/>
          <p:nvPr/>
        </p:nvSpPr>
        <p:spPr>
          <a:xfrm>
            <a:off x="1814176" y="1201831"/>
            <a:ext cx="356591" cy="363472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2172446" y="1368350"/>
            <a:ext cx="0" cy="11075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/>
          <p:cNvSpPr/>
          <p:nvPr/>
        </p:nvSpPr>
        <p:spPr>
          <a:xfrm rot="5400000">
            <a:off x="1817617" y="2286640"/>
            <a:ext cx="356591" cy="363472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1332805" y="1773940"/>
            <a:ext cx="632231" cy="23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1285550" flipH="1">
            <a:off x="1881774" y="1777441"/>
            <a:ext cx="270803" cy="330113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191678" y="1838107"/>
            <a:ext cx="804234" cy="270803"/>
            <a:chOff x="1429438" y="7198251"/>
            <a:chExt cx="940598" cy="27080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1588505" y="7467600"/>
              <a:ext cx="781531" cy="14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Arc 134"/>
            <p:cNvSpPr/>
            <p:nvPr/>
          </p:nvSpPr>
          <p:spPr>
            <a:xfrm rot="16200000" flipH="1">
              <a:off x="1459093" y="7168596"/>
              <a:ext cx="270803" cy="330113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Arc 135"/>
          <p:cNvSpPr/>
          <p:nvPr/>
        </p:nvSpPr>
        <p:spPr>
          <a:xfrm rot="428548" flipH="1">
            <a:off x="1202453" y="1780996"/>
            <a:ext cx="270803" cy="28225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5400000" flipH="1">
            <a:off x="1813291" y="1735368"/>
            <a:ext cx="303489" cy="383014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/>
          <p:cNvCxnSpPr/>
          <p:nvPr/>
        </p:nvCxnSpPr>
        <p:spPr>
          <a:xfrm>
            <a:off x="3038781" y="7467600"/>
            <a:ext cx="10404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123854" y="7467602"/>
            <a:ext cx="1178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365768" y="7467602"/>
            <a:ext cx="1178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640118" y="7467602"/>
            <a:ext cx="1178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3874370" y="7467600"/>
            <a:ext cx="11787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ounded Rectangle 309"/>
          <p:cNvSpPr/>
          <p:nvPr/>
        </p:nvSpPr>
        <p:spPr>
          <a:xfrm>
            <a:off x="4104140" y="6686766"/>
            <a:ext cx="1756106" cy="1542833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ounded Rectangle 310"/>
          <p:cNvSpPr/>
          <p:nvPr/>
        </p:nvSpPr>
        <p:spPr>
          <a:xfrm>
            <a:off x="1263863" y="6705599"/>
            <a:ext cx="1756106" cy="1542833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266665" y="7696200"/>
            <a:ext cx="158038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08</a:t>
            </a:r>
            <a:endParaRPr lang="en-US" sz="500" dirty="0"/>
          </a:p>
        </p:txBody>
      </p:sp>
      <p:cxnSp>
        <p:nvCxnSpPr>
          <p:cNvPr id="319" name="Straight Connector 318"/>
          <p:cNvCxnSpPr/>
          <p:nvPr/>
        </p:nvCxnSpPr>
        <p:spPr>
          <a:xfrm>
            <a:off x="3424703" y="7696200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429000" y="7848600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267130" y="7700962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267130" y="7848600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3632093" y="7700962"/>
            <a:ext cx="158038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80</a:t>
            </a:r>
            <a:endParaRPr lang="en-US" sz="500" dirty="0"/>
          </a:p>
        </p:txBody>
      </p:sp>
      <p:cxnSp>
        <p:nvCxnSpPr>
          <p:cNvPr id="331" name="Straight Connector 330"/>
          <p:cNvCxnSpPr/>
          <p:nvPr/>
        </p:nvCxnSpPr>
        <p:spPr>
          <a:xfrm>
            <a:off x="3790131" y="7700962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794428" y="7853362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3632558" y="7705724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3632558" y="7853362"/>
            <a:ext cx="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Andersen</dc:creator>
  <cp:lastModifiedBy>RUSD</cp:lastModifiedBy>
  <cp:revision>37</cp:revision>
  <dcterms:created xsi:type="dcterms:W3CDTF">2012-11-26T15:21:12Z</dcterms:created>
  <dcterms:modified xsi:type="dcterms:W3CDTF">2012-12-17T16:33:48Z</dcterms:modified>
</cp:coreProperties>
</file>