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6"/>
  </p:notesMasterIdLst>
  <p:handoutMasterIdLst>
    <p:handoutMasterId r:id="rId47"/>
  </p:handoutMasterIdLst>
  <p:sldIdLst>
    <p:sldId id="332" r:id="rId5"/>
    <p:sldId id="289" r:id="rId6"/>
    <p:sldId id="290"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5" r:id="rId25"/>
    <p:sldId id="308" r:id="rId26"/>
    <p:sldId id="309" r:id="rId27"/>
    <p:sldId id="310" r:id="rId28"/>
    <p:sldId id="326" r:id="rId29"/>
    <p:sldId id="312" r:id="rId30"/>
    <p:sldId id="313" r:id="rId31"/>
    <p:sldId id="314" r:id="rId32"/>
    <p:sldId id="315" r:id="rId33"/>
    <p:sldId id="316" r:id="rId34"/>
    <p:sldId id="327" r:id="rId35"/>
    <p:sldId id="318" r:id="rId36"/>
    <p:sldId id="330" r:id="rId37"/>
    <p:sldId id="319" r:id="rId38"/>
    <p:sldId id="331" r:id="rId39"/>
    <p:sldId id="320" r:id="rId40"/>
    <p:sldId id="328" r:id="rId41"/>
    <p:sldId id="322" r:id="rId42"/>
    <p:sldId id="323" r:id="rId43"/>
    <p:sldId id="324" r:id="rId44"/>
    <p:sldId id="329"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4254" autoAdjust="0"/>
  </p:normalViewPr>
  <p:slideViewPr>
    <p:cSldViewPr>
      <p:cViewPr varScale="1">
        <p:scale>
          <a:sx n="105" d="100"/>
          <a:sy n="105" d="100"/>
        </p:scale>
        <p:origin x="2240"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7/11/16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7/11/16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7/11/16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7/11/16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e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0"/>
          </p:nvPr>
        </p:nvSpPr>
        <p:spPr/>
        <p:txBody>
          <a:bodyPr/>
          <a:lstStyle/>
          <a:p>
            <a:r>
              <a:rPr lang="en-US" dirty="0"/>
              <a:t>Day 1</a:t>
            </a:r>
          </a:p>
          <a:p>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a:latin typeface="Arial" panose="020B0604020202020204" pitchFamily="34" charset="0"/>
                <a:ea typeface="Roboto" panose="02000000000000000000" pitchFamily="2" charset="0"/>
                <a:cs typeface="Arial" panose="020B0604020202020204" pitchFamily="34" charset="0"/>
              </a:rPr>
              <a:t>incredibly hard and confusing</a:t>
            </a:r>
            <a:r>
              <a:rPr lang="en-US" sz="3200" dirty="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a:latin typeface="Arial" panose="020B0604020202020204" pitchFamily="34" charset="0"/>
                <a:ea typeface="Roboto" panose="02000000000000000000" pitchFamily="2" charset="0"/>
                <a:cs typeface="Arial" panose="020B0604020202020204" pitchFamily="34" charset="0"/>
              </a:rPr>
              <a:t>CAN DO THIS</a:t>
            </a:r>
            <a:r>
              <a:rPr lang="en-US" sz="3200" dirty="0">
                <a:latin typeface="Arial" panose="020B0604020202020204" pitchFamily="34" charset="0"/>
                <a:ea typeface="Roboto" panose="02000000000000000000" pitchFamily="2" charset="0"/>
                <a:cs typeface="Arial" panose="020B0604020202020204" pitchFamily="34" charset="0"/>
              </a:rPr>
              <a:t>!</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get to know their classmates, Instructor, TA's, and Support Team.</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to set up your 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4953000"/>
            <a:ext cx="8796315" cy="1323439"/>
          </a:xfrm>
          <a:prstGeom prst="rect">
            <a:avLst/>
          </a:prstGeom>
        </p:spPr>
        <p:txBody>
          <a:bodyPr wrap="square">
            <a:spAutoFit/>
          </a:bodyPr>
          <a:lstStyle/>
          <a:p>
            <a:pPr marL="342900" indent="-342900">
              <a:buFont typeface="Arial" panose="020B0604020202020204" pitchFamily="34" charset="0"/>
              <a:buChar char="•"/>
            </a:pP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web apps, </a:t>
            </a: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there’s a constant back-and-forth communication between two key components: the visuals displayed on the user’s browser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a:solidFill>
                  <a:schemeClr val="bg1"/>
                </a:solidFill>
                <a:latin typeface="Arial" panose="020B0604020202020204" pitchFamily="34" charset="0"/>
                <a:ea typeface="Roboto" panose="02000000000000000000" pitchFamily="2" charset="0"/>
                <a:cs typeface="Arial" panose="020B0604020202020204" pitchFamily="34" charset="0"/>
              </a:rPr>
              <a:t>backend).</a:t>
            </a:r>
            <a:endParaRPr lang="en-US" sz="2000" b="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 … ?</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a:latin typeface="Arial" panose="020B0604020202020204" pitchFamily="34" charset="0"/>
                <a:ea typeface="Roboto" panose="02000000000000000000" pitchFamily="2" charset="0"/>
                <a:cs typeface="Arial" panose="020B0604020202020204" pitchFamily="34" charset="0"/>
              </a:rPr>
              <a:t>Your Name Here</a:t>
            </a:r>
            <a:endParaRPr lang="en" sz="2800" b="1"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a:latin typeface="Arial" panose="020B0604020202020204" pitchFamily="34" charset="0"/>
                <a:ea typeface="Roboto" panose="02000000000000000000" pitchFamily="2" charset="0"/>
                <a:cs typeface="Arial" panose="020B0604020202020204" pitchFamily="34" charset="0"/>
              </a:rPr>
              <a:t>&lt;insert education or experience tidbit&gt;</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a:latin typeface="Arial" panose="020B0604020202020204" pitchFamily="34" charset="0"/>
                <a:ea typeface="Roboto" panose="02000000000000000000" pitchFamily="2" charset="0"/>
                <a:cs typeface="Arial" panose="020B0604020202020204" pitchFamily="34" charset="0"/>
              </a:rPr>
              <a:t>&lt;insert education or experience tidbit&gt;</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a:latin typeface="Arial" panose="020B0604020202020204" pitchFamily="34" charset="0"/>
                <a:ea typeface="Roboto" panose="02000000000000000000" pitchFamily="2" charset="0"/>
                <a:cs typeface="Arial" panose="020B0604020202020204" pitchFamily="34" charset="0"/>
              </a:rPr>
              <a:t>Over </a:t>
            </a:r>
            <a:r>
              <a:rPr lang="en-US" sz="2800" dirty="0">
                <a:latin typeface="Arial" panose="020B0604020202020204" pitchFamily="34" charset="0"/>
                <a:ea typeface="Roboto" panose="02000000000000000000" pitchFamily="2" charset="0"/>
                <a:cs typeface="Arial" panose="020B0604020202020204" pitchFamily="34" charset="0"/>
              </a:rPr>
              <a:t>&lt;#&gt;</a:t>
            </a:r>
            <a:r>
              <a:rPr lang="en" sz="2800" dirty="0">
                <a:latin typeface="Arial" panose="020B0604020202020204" pitchFamily="34" charset="0"/>
                <a:ea typeface="Roboto" panose="02000000000000000000" pitchFamily="2" charset="0"/>
                <a:cs typeface="Arial" panose="020B0604020202020204" pitchFamily="34" charset="0"/>
              </a:rPr>
              <a:t> years coding, </a:t>
            </a:r>
            <a:r>
              <a:rPr lang="en" sz="1500" dirty="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323439"/>
          </a:xfrm>
          <a:prstGeom prst="rect">
            <a:avLst/>
          </a:prstGeom>
        </p:spPr>
        <p:txBody>
          <a:bodyPr wrap="square">
            <a:spAutoFit/>
          </a:bodyPr>
          <a:lstStyle/>
          <a:p>
            <a:pPr marL="685800" lvl="0" indent="-457200">
              <a:buFont typeface="Arial" panose="020B0604020202020204" pitchFamily="34" charset="0"/>
              <a:buChar char="•"/>
            </a:pPr>
            <a:r>
              <a:rPr lang="en-US" sz="3000" i="1">
                <a:solidFill>
                  <a:prstClr val="black"/>
                </a:solidFill>
                <a:latin typeface="Arial" panose="020B0604020202020204" pitchFamily="34" charset="0"/>
                <a:ea typeface="Roboto" panose="02000000000000000000" pitchFamily="2" charset="0"/>
                <a:cs typeface="Arial" panose="020B0604020202020204" pitchFamily="34" charset="0"/>
              </a:rPr>
              <a:t>&lt;personal fact&gt;</a:t>
            </a:r>
            <a:endParaRPr lang="en" sz="3000">
              <a:solidFill>
                <a:prstClr val="black"/>
              </a:solidFill>
              <a:latin typeface="Arial" panose="020B0604020202020204" pitchFamily="34" charset="0"/>
              <a:ea typeface="Roboto" panose="02000000000000000000" pitchFamily="2" charset="0"/>
              <a:cs typeface="Arial" panose="020B0604020202020204" pitchFamily="34" charset="0"/>
            </a:endParaRPr>
          </a:p>
          <a:p>
            <a:pPr marL="685800" lvl="0" indent="-457200">
              <a:buFont typeface="Arial" panose="020B0604020202020204" pitchFamily="34" charset="0"/>
              <a:buChar char="•"/>
            </a:pPr>
            <a:endParaRPr lang="en" sz="3000">
              <a:solidFill>
                <a:prstClr val="black"/>
              </a:solidFill>
              <a:latin typeface="Arial" panose="020B0604020202020204" pitchFamily="34" charset="0"/>
              <a:ea typeface="Roboto" panose="02000000000000000000" pitchFamily="2" charset="0"/>
              <a:cs typeface="Arial" panose="020B0604020202020204" pitchFamily="34" charset="0"/>
            </a:endParaRPr>
          </a:p>
          <a:p>
            <a:pPr marL="685800" lvl="0" indent="-457200">
              <a:buFont typeface="Arial" panose="020B0604020202020204" pitchFamily="34" charset="0"/>
              <a:buChar char="•"/>
            </a:pPr>
            <a:r>
              <a:rPr lang="en" sz="2000">
                <a:solidFill>
                  <a:prstClr val="black"/>
                </a:solidFill>
                <a:latin typeface="Arial" panose="020B0604020202020204" pitchFamily="34" charset="0"/>
                <a:ea typeface="Roboto" panose="02000000000000000000" pitchFamily="2" charset="0"/>
                <a:cs typeface="Arial" panose="020B0604020202020204" pitchFamily="34" charset="0"/>
              </a:rPr>
              <a:t>Secretly, </a:t>
            </a:r>
            <a:r>
              <a:rPr lang="en-US" sz="2000">
                <a:solidFill>
                  <a:prstClr val="black"/>
                </a:solidFill>
                <a:latin typeface="Arial" panose="020B0604020202020204" pitchFamily="34" charset="0"/>
                <a:ea typeface="Roboto" panose="02000000000000000000" pitchFamily="2" charset="0"/>
                <a:cs typeface="Arial" panose="020B0604020202020204" pitchFamily="34" charset="0"/>
              </a:rPr>
              <a:t>a &lt;funny fact about yourself&gt;</a:t>
            </a:r>
            <a:endParaRPr lang="en" sz="2000" dirty="0">
              <a:solidFill>
                <a:prstClr val="black"/>
              </a:solidFill>
              <a:latin typeface="Arial" panose="020B0604020202020204" pitchFamily="34" charset="0"/>
              <a:ea typeface="Roboto" panose="02000000000000000000" pitchFamily="2" charset="0"/>
              <a:cs typeface="Arial" panose="020B0604020202020204" pitchFamily="34" charset="0"/>
            </a:endParaRPr>
          </a:p>
        </p:txBody>
      </p:sp>
      <p:sp>
        <p:nvSpPr>
          <p:cNvPr id="8" name="TextBox 7"/>
          <p:cNvSpPr txBox="1"/>
          <p:nvPr/>
        </p:nvSpPr>
        <p:spPr>
          <a:xfrm>
            <a:off x="870741" y="4803976"/>
            <a:ext cx="1832489" cy="369332"/>
          </a:xfrm>
          <a:prstGeom prst="rect">
            <a:avLst/>
          </a:prstGeom>
          <a:noFill/>
        </p:spPr>
        <p:txBody>
          <a:bodyPr wrap="none" rtlCol="0">
            <a:spAutoFit/>
          </a:bodyPr>
          <a:lstStyle/>
          <a:p>
            <a:r>
              <a:rPr lang="en-US" dirty="0" smtClean="0"/>
              <a:t>Insert image here</a:t>
            </a:r>
            <a:endParaRPr lang="en-US" dirty="0"/>
          </a:p>
        </p:txBody>
      </p:sp>
      <p:sp>
        <p:nvSpPr>
          <p:cNvPr id="6" name="Rectangle 5"/>
          <p:cNvSpPr/>
          <p:nvPr/>
        </p:nvSpPr>
        <p:spPr>
          <a:xfrm>
            <a:off x="304800" y="3962400"/>
            <a:ext cx="3124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anose="020B0604020202020204" pitchFamily="34" charset="0"/>
                <a:cs typeface="Arial" panose="020B0604020202020204" pitchFamily="34" charset="0"/>
              </a:rPr>
              <a:t>Insert image of you here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a:t>
            </a:r>
            <a:r>
              <a:rPr lang="en-US" sz="2000" dirty="0" smtClean="0">
                <a:latin typeface="Arial" panose="020B0604020202020204" pitchFamily="34" charset="0"/>
                <a:ea typeface="Roboto" pitchFamily="2" charset="0"/>
                <a:cs typeface="Arial" panose="020B0604020202020204" pitchFamily="34" charset="0"/>
              </a:rPr>
              <a:t>code.</a:t>
            </a:r>
            <a:endParaRPr lang="en-US" sz="2000" dirty="0" smtClean="0">
              <a:latin typeface="Arial" panose="020B0604020202020204" pitchFamily="34" charset="0"/>
              <a:ea typeface="Roboto" pitchFamily="2" charset="0"/>
              <a:cs typeface="Arial" panose="020B0604020202020204" pitchFamily="34" charset="0"/>
            </a:endParaRP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a:t>
            </a:r>
            <a:r>
              <a:rPr lang="en-US" sz="2000" dirty="0" smtClean="0">
                <a:latin typeface="Arial" panose="020B0604020202020204" pitchFamily="34" charset="0"/>
                <a:ea typeface="Roboto" pitchFamily="2" charset="0"/>
                <a:cs typeface="Arial" panose="020B0604020202020204" pitchFamily="34" charset="0"/>
              </a:rPr>
              <a:t>folder.</a:t>
            </a:r>
            <a:endParaRPr lang="en-US" sz="20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a:t>
            </a:r>
            <a:r>
              <a:rPr lang="en-US" sz="2000" dirty="0" smtClean="0">
                <a:latin typeface="Arial" panose="020B0604020202020204" pitchFamily="34" charset="0"/>
                <a:ea typeface="Roboto" pitchFamily="2" charset="0"/>
                <a:cs typeface="Arial" panose="020B0604020202020204" pitchFamily="34" charset="0"/>
              </a:rPr>
              <a:t>names.</a:t>
            </a:r>
            <a:endParaRPr lang="en-US" sz="20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a:t>
            </a:r>
            <a:r>
              <a:rPr lang="en-US" sz="2000" dirty="0" smtClean="0">
                <a:latin typeface="Arial" panose="020B0604020202020204" pitchFamily="34" charset="0"/>
                <a:ea typeface="Roboto" pitchFamily="2" charset="0"/>
                <a:cs typeface="Arial" panose="020B0604020202020204" pitchFamily="34" charset="0"/>
              </a:rPr>
              <a:t>names.</a:t>
            </a:r>
            <a:endParaRPr lang="en-US" sz="2000"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a:t>
            </a:r>
            <a:r>
              <a:rPr lang="en-US" sz="2000" dirty="0" smtClean="0">
                <a:latin typeface="Arial" panose="020B0604020202020204" pitchFamily="34" charset="0"/>
                <a:ea typeface="Roboto" pitchFamily="2" charset="0"/>
                <a:cs typeface="Arial" panose="020B0604020202020204" pitchFamily="34" charset="0"/>
              </a:rPr>
              <a:t>separate.</a:t>
            </a:r>
            <a:endParaRPr lang="en-US" sz="2000" dirty="0" smtClean="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p>
          <a:p>
            <a:r>
              <a:rPr lang="en-US" sz="2000" dirty="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err="1">
                <a:latin typeface="Arial" panose="020B0604020202020204" pitchFamily="34" charset="0"/>
                <a:ea typeface="Roboto" pitchFamily="2" charset="0"/>
                <a:cs typeface="Arial" panose="020B0604020202020204" pitchFamily="34" charset="0"/>
              </a:rPr>
              <a:t>first_day.html</a:t>
            </a:r>
            <a:r>
              <a:rPr lang="en-US" sz="2000" dirty="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a:t>
            </a:r>
            <a:r>
              <a:rPr lang="en-US" sz="2000" dirty="0" err="1">
                <a:latin typeface="Arial" panose="020B0604020202020204" pitchFamily="34" charset="0"/>
                <a:ea typeface="Roboto" pitchFamily="2" charset="0"/>
                <a:cs typeface="Arial" panose="020B0604020202020204" pitchFamily="34" charset="0"/>
              </a:rPr>
              <a:t>one.html</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two.html</a:t>
            </a:r>
            <a:r>
              <a:rPr lang="en-US" sz="2000" dirty="0">
                <a:latin typeface="Arial" panose="020B0604020202020204" pitchFamily="34" charset="0"/>
                <a:ea typeface="Roboto" pitchFamily="2" charset="0"/>
                <a:cs typeface="Arial" panose="020B0604020202020204" pitchFamily="34" charset="0"/>
              </a:rPr>
              <a:t>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2037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Assignment:</a:t>
            </a:r>
          </a:p>
          <a:p>
            <a:r>
              <a:rPr lang="en-US" dirty="0">
                <a:latin typeface="Arial" panose="020B0604020202020204" pitchFamily="34" charset="0"/>
                <a:ea typeface="Roboto" pitchFamily="2" charset="0"/>
                <a:cs typeface="Arial" panose="020B0604020202020204" pitchFamily="34" charset="0"/>
              </a:rPr>
              <a:t>In 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DOCTYPE 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Head 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H1 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Embed 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Create 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One 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Make 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ordered list of steps to make a sandwich.</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an unordered list of 5 bands/musicians you like.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Create a table with 2 columns (animal class, animal name) and have 4 rows of animals </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Use an alternate way of separating links without line breaks.</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Embed a YouTube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sp>
        <p:nvSpPr>
          <p:cNvPr id="3" name="Rectangle 2"/>
          <p:cNvSpPr/>
          <p:nvPr/>
        </p:nvSpPr>
        <p:spPr>
          <a:xfrm>
            <a:off x="304800" y="914400"/>
            <a:ext cx="86868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anose="020B0604020202020204" pitchFamily="34" charset="0"/>
                <a:cs typeface="Arial" panose="020B0604020202020204" pitchFamily="34" charset="0"/>
              </a:rPr>
              <a:t>SNAPSHOT OF SOMETHING </a:t>
            </a:r>
          </a:p>
          <a:p>
            <a:pPr algn="ctr"/>
            <a:r>
              <a:rPr lang="en-US" sz="3600" b="1" dirty="0" smtClean="0">
                <a:latin typeface="Arial" panose="020B0604020202020204" pitchFamily="34" charset="0"/>
                <a:cs typeface="Arial" panose="020B0604020202020204" pitchFamily="34" charset="0"/>
              </a:rPr>
              <a:t>YOU MADE GOES HERE!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w</a:t>
            </a:r>
            <a:r>
              <a:rPr lang="en-US" sz="3200" b="1" dirty="0" smtClean="0">
                <a:latin typeface="Arial" panose="020B0604020202020204" pitchFamily="34" charset="0"/>
                <a:ea typeface="Roboto" panose="02000000000000000000" pitchFamily="2" charset="0"/>
                <a:cs typeface="Arial" panose="020B0604020202020204" pitchFamily="34" charset="0"/>
              </a:rPr>
              <a:t>e </a:t>
            </a:r>
            <a:r>
              <a:rPr lang="en-US" sz="3200" b="1" dirty="0" smtClean="0">
                <a:latin typeface="Arial" panose="020B0604020202020204" pitchFamily="34" charset="0"/>
                <a:ea typeface="Roboto" panose="02000000000000000000" pitchFamily="2" charset="0"/>
                <a:cs typeface="Arial" panose="020B0604020202020204" pitchFamily="34" charset="0"/>
              </a:rPr>
              <a:t>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a:t>
            </a:r>
            <a:r>
              <a:rPr lang="en-US" sz="2400" dirty="0" smtClean="0">
                <a:latin typeface="Arial" panose="020B0604020202020204" pitchFamily="34" charset="0"/>
                <a:ea typeface="Roboto" panose="02000000000000000000" pitchFamily="2" charset="0"/>
                <a:cs typeface="Arial" panose="020B0604020202020204" pitchFamily="34" charset="0"/>
              </a:rPr>
              <a:t>Else!</a:t>
            </a:r>
            <a:endParaRPr lang="en-US" sz="24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a:t>
            </a:r>
            <a:r>
              <a:rPr lang="en-US" sz="3200" b="1" dirty="0" smtClean="0">
                <a:latin typeface="Arial" panose="020B0604020202020204" pitchFamily="34" charset="0"/>
                <a:ea typeface="Roboto" panose="02000000000000000000" pitchFamily="2" charset="0"/>
                <a:cs typeface="Arial" panose="020B0604020202020204" pitchFamily="34" charset="0"/>
              </a:rPr>
              <a:t>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12257</TotalTime>
  <Words>1249</Words>
  <Application>Microsoft Macintosh PowerPoint</Application>
  <PresentationFormat>On-screen Show (4:3)</PresentationFormat>
  <Paragraphs>338</Paragraphs>
  <Slides>41</Slides>
  <Notes>33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41</vt:i4>
      </vt:variant>
    </vt:vector>
  </HeadingPairs>
  <TitlesOfParts>
    <vt:vector size="50" baseType="lpstr">
      <vt:lpstr>Calibri</vt:lpstr>
      <vt:lpstr>Calibri Light</vt:lpstr>
      <vt:lpstr>Roboto</vt:lpstr>
      <vt:lpstr>Wingdings</vt:lpstr>
      <vt:lpstr>Arial</vt:lpstr>
      <vt:lpstr>UCF - Theme</vt:lpstr>
      <vt:lpstr>Rutgers - Theme</vt:lpstr>
      <vt:lpstr>Unbranded</vt:lpstr>
      <vt:lpstr>UTAustin</vt:lpstr>
      <vt:lpstr>The Zen of Coding</vt:lpstr>
      <vt:lpstr>Quick Introductions! (30 seconds)</vt:lpstr>
      <vt:lpstr>Instructor = … ?</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Steve Graboski</cp:lastModifiedBy>
  <cp:revision>1420</cp:revision>
  <cp:lastPrinted>2016-01-30T16:23:56Z</cp:lastPrinted>
  <dcterms:created xsi:type="dcterms:W3CDTF">2015-01-20T17:19:00Z</dcterms:created>
  <dcterms:modified xsi:type="dcterms:W3CDTF">2016-07-11T16:35:39Z</dcterms:modified>
</cp:coreProperties>
</file>