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69"/>
  </p:notesMasterIdLst>
  <p:handoutMasterIdLst>
    <p:handoutMasterId r:id="rId70"/>
  </p:handoutMasterIdLst>
  <p:sldIdLst>
    <p:sldId id="265" r:id="rId5"/>
    <p:sldId id="331" r:id="rId6"/>
    <p:sldId id="334" r:id="rId7"/>
    <p:sldId id="332" r:id="rId8"/>
    <p:sldId id="333" r:id="rId9"/>
    <p:sldId id="335" r:id="rId10"/>
    <p:sldId id="336" r:id="rId11"/>
    <p:sldId id="337" r:id="rId12"/>
    <p:sldId id="338" r:id="rId13"/>
    <p:sldId id="344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3" r:id="rId35"/>
    <p:sldId id="360" r:id="rId36"/>
    <p:sldId id="361" r:id="rId37"/>
    <p:sldId id="362" r:id="rId38"/>
    <p:sldId id="364" r:id="rId39"/>
    <p:sldId id="365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94" r:id="rId57"/>
    <p:sldId id="384" r:id="rId58"/>
    <p:sldId id="383" r:id="rId59"/>
    <p:sldId id="385" r:id="rId60"/>
    <p:sldId id="386" r:id="rId61"/>
    <p:sldId id="387" r:id="rId62"/>
    <p:sldId id="388" r:id="rId63"/>
    <p:sldId id="395" r:id="rId64"/>
    <p:sldId id="390" r:id="rId65"/>
    <p:sldId id="391" r:id="rId66"/>
    <p:sldId id="392" r:id="rId67"/>
    <p:sldId id="393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54" autoAdjust="0"/>
  </p:normalViewPr>
  <p:slideViewPr>
    <p:cSldViewPr>
      <p:cViewPr>
        <p:scale>
          <a:sx n="75" d="100"/>
          <a:sy n="75" d="100"/>
        </p:scale>
        <p:origin x="3240" y="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schools.com/tag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Git’n</a:t>
            </a:r>
            <a:r>
              <a:rPr lang="en-US" i="1" dirty="0" smtClean="0"/>
              <a:t> Pro with HTML/CSS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SpongeBob's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SpongeBob's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 – Tragedy #2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Version Control: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Offers a set of commands and an organizational structure for managing code when multiple developers work simultaneously.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Major Benefits come from using Git: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Conflict Resolution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Group Project – Tragedy 2 (Revisited)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(bad) code deletions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The Group Project </a:t>
            </a:r>
            <a:r>
              <a:rPr lang="en-US" u="sng" dirty="0" smtClean="0"/>
              <a:t>with version control</a:t>
            </a:r>
            <a:endParaRPr lang="en-US" u="sng" dirty="0"/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But this time,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Activity!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 and have one of you explain to the other: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the concept of version control is</a:t>
            </a:r>
          </a:p>
          <a:p>
            <a:endParaRPr lang="en-US" sz="20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 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this GitHub?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 bwMode="auto"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to GitHub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 bwMode="auto"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en-US" dirty="0" err="1" smtClean="0"/>
              <a:t>Git</a:t>
            </a:r>
            <a:r>
              <a:rPr lang="en-US" dirty="0" smtClean="0"/>
              <a:t> Demo!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Git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</a:t>
            </a: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 and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Bit Lost? Never Worry!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If You’re Still Lost… Here’s a (Free) Course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Round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On Ugly 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953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Help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&lt;&lt;&lt;&lt;PROVIDE LINK HERE&gt;&gt;&gt;&gt;&gt;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&lt;&lt;&lt;&lt;PROVIDE LINK HERE&gt;&gt;&gt;&gt;&gt;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Virtual Office Hours: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T/W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6:30 – 8:00 PM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Anytime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(with Attribute)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Tricky Tags (Self-Closing)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Important Common Tags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Headers: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1 (Largest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2 (Next 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3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&lt;em&gt;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&lt;img&gt;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&lt;a href&gt;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&lt;br&gt;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Less Common Tags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http://www.w3schools.com/tags/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Stylin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#1 -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&lt;&lt;&lt;&lt;&lt; LINK HERE&gt;&gt;&gt;&gt;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MW Class: Next </a:t>
            </a:r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Wednesday (&lt;&lt;&lt;&lt;DATE HERE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&gt;&gt;&gt;&gt;)</a:t>
            </a:r>
          </a:p>
          <a:p>
            <a:pPr marL="342900" lvl="1" indent="0">
              <a:buNone/>
            </a:pPr>
            <a:endParaRPr lang="en-US" sz="1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Class: Next Thursday (&lt;&lt;&lt;&lt;DATE HERE&gt;&gt;&gt;&gt;)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“Notepad”. </a:t>
            </a: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CSS Attributes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 .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Duo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Know </a:t>
            </a:r>
            <a:r>
              <a:rPr lang="en-US" dirty="0" smtClean="0"/>
              <a:t>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/ 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9809</TotalTime>
  <Words>1958</Words>
  <Application>Microsoft Macintosh PowerPoint</Application>
  <PresentationFormat>On-screen Show (4:3)</PresentationFormat>
  <Paragraphs>417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On Ugly HTML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Recap + Questions</vt:lpstr>
      <vt:lpstr>Remember: Know Thyself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Steve Graboski</cp:lastModifiedBy>
  <cp:revision>1417</cp:revision>
  <cp:lastPrinted>2016-01-30T16:23:56Z</cp:lastPrinted>
  <dcterms:created xsi:type="dcterms:W3CDTF">2015-01-20T17:19:00Z</dcterms:created>
  <dcterms:modified xsi:type="dcterms:W3CDTF">2016-07-11T22:11:18Z</dcterms:modified>
</cp:coreProperties>
</file>