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 autoAdjust="0"/>
    <p:restoredTop sz="84274" autoAdjust="0"/>
  </p:normalViewPr>
  <p:slideViewPr>
    <p:cSldViewPr>
      <p:cViewPr varScale="1">
        <p:scale>
          <a:sx n="83" d="100"/>
          <a:sy n="83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https://www.youtube.com/watch?v=BI23U7U2aUY</a:t>
            </a:r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9851</TotalTime>
  <Words>371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Courier New</vt:lpstr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1350</cp:revision>
  <cp:lastPrinted>2016-01-30T16:23:56Z</cp:lastPrinted>
  <dcterms:created xsi:type="dcterms:W3CDTF">2015-01-20T17:19:00Z</dcterms:created>
  <dcterms:modified xsi:type="dcterms:W3CDTF">2016-08-01T18:39:26Z</dcterms:modified>
</cp:coreProperties>
</file>