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99c30d07e_2_0:notes"/>
          <p:cNvSpPr txBox="1"/>
          <p:nvPr>
            <p:ph idx="1" type="body"/>
          </p:nvPr>
        </p:nvSpPr>
        <p:spPr>
          <a:xfrm>
            <a:off x="685785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499c30d07e_2_0:notes"/>
          <p:cNvSpPr/>
          <p:nvPr>
            <p:ph idx="2" type="sldImg"/>
          </p:nvPr>
        </p:nvSpPr>
        <p:spPr>
          <a:xfrm>
            <a:off x="381204" y="68579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89da4dfd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89da4dfd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99c30d3b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99c30d3b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89da4dfd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89da4dfd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89da4dfd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89da4dfd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89da4dfd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89da4dfd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89da4dfd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89da4dfd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89da4dfd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89da4dfd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9a4f9004d_0_36:notes"/>
          <p:cNvSpPr txBox="1"/>
          <p:nvPr>
            <p:ph idx="1" type="body"/>
          </p:nvPr>
        </p:nvSpPr>
        <p:spPr>
          <a:xfrm>
            <a:off x="685785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3" name="Google Shape;323;g49a4f9004d_0_36:notes"/>
          <p:cNvSpPr/>
          <p:nvPr>
            <p:ph idx="2" type="sldImg"/>
          </p:nvPr>
        </p:nvSpPr>
        <p:spPr>
          <a:xfrm>
            <a:off x="381204" y="68579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89da4dfda_0_60:notes"/>
          <p:cNvSpPr txBox="1"/>
          <p:nvPr>
            <p:ph idx="1" type="body"/>
          </p:nvPr>
        </p:nvSpPr>
        <p:spPr>
          <a:xfrm>
            <a:off x="685785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5" name="Google Shape;335;g489da4dfda_0_60:notes"/>
          <p:cNvSpPr/>
          <p:nvPr>
            <p:ph idx="2" type="sldImg"/>
          </p:nvPr>
        </p:nvSpPr>
        <p:spPr>
          <a:xfrm>
            <a:off x="381204" y="68579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9a4f9004d_0_68:notes"/>
          <p:cNvSpPr txBox="1"/>
          <p:nvPr>
            <p:ph idx="1" type="body"/>
          </p:nvPr>
        </p:nvSpPr>
        <p:spPr>
          <a:xfrm>
            <a:off x="685785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3" name="Google Shape;353;g49a4f9004d_0_68:notes"/>
          <p:cNvSpPr/>
          <p:nvPr>
            <p:ph idx="2" type="sldImg"/>
          </p:nvPr>
        </p:nvSpPr>
        <p:spPr>
          <a:xfrm>
            <a:off x="381204" y="68579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9a4f9004d_1_0:notes"/>
          <p:cNvSpPr txBox="1"/>
          <p:nvPr>
            <p:ph idx="1" type="body"/>
          </p:nvPr>
        </p:nvSpPr>
        <p:spPr>
          <a:xfrm>
            <a:off x="685785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49a4f9004d_1_0:notes"/>
          <p:cNvSpPr/>
          <p:nvPr>
            <p:ph idx="2" type="sldImg"/>
          </p:nvPr>
        </p:nvSpPr>
        <p:spPr>
          <a:xfrm>
            <a:off x="381204" y="68579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49a4f9004d_0_60:notes"/>
          <p:cNvSpPr txBox="1"/>
          <p:nvPr>
            <p:ph idx="1" type="body"/>
          </p:nvPr>
        </p:nvSpPr>
        <p:spPr>
          <a:xfrm>
            <a:off x="685785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2" name="Google Shape;362;g49a4f9004d_0_60:notes"/>
          <p:cNvSpPr/>
          <p:nvPr>
            <p:ph idx="2" type="sldImg"/>
          </p:nvPr>
        </p:nvSpPr>
        <p:spPr>
          <a:xfrm>
            <a:off x="381204" y="68579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9a4f9004d_0_52:notes"/>
          <p:cNvSpPr txBox="1"/>
          <p:nvPr>
            <p:ph idx="1" type="body"/>
          </p:nvPr>
        </p:nvSpPr>
        <p:spPr>
          <a:xfrm>
            <a:off x="685785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1" name="Google Shape;371;g49a4f9004d_0_52:notes"/>
          <p:cNvSpPr/>
          <p:nvPr>
            <p:ph idx="2" type="sldImg"/>
          </p:nvPr>
        </p:nvSpPr>
        <p:spPr>
          <a:xfrm>
            <a:off x="381204" y="68579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9a2eed15c_0_0:notes"/>
          <p:cNvSpPr txBox="1"/>
          <p:nvPr>
            <p:ph idx="1" type="body"/>
          </p:nvPr>
        </p:nvSpPr>
        <p:spPr>
          <a:xfrm>
            <a:off x="685785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g49a2eed15c_0_0:notes"/>
          <p:cNvSpPr/>
          <p:nvPr>
            <p:ph idx="2" type="sldImg"/>
          </p:nvPr>
        </p:nvSpPr>
        <p:spPr>
          <a:xfrm>
            <a:off x="381204" y="68579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9a2eed15c_0_8:notes"/>
          <p:cNvSpPr txBox="1"/>
          <p:nvPr>
            <p:ph idx="1" type="body"/>
          </p:nvPr>
        </p:nvSpPr>
        <p:spPr>
          <a:xfrm>
            <a:off x="685785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g49a2eed15c_0_8:notes"/>
          <p:cNvSpPr/>
          <p:nvPr>
            <p:ph idx="2" type="sldImg"/>
          </p:nvPr>
        </p:nvSpPr>
        <p:spPr>
          <a:xfrm>
            <a:off x="381204" y="68579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9a2eed15c_0_16:notes"/>
          <p:cNvSpPr txBox="1"/>
          <p:nvPr>
            <p:ph idx="1" type="body"/>
          </p:nvPr>
        </p:nvSpPr>
        <p:spPr>
          <a:xfrm>
            <a:off x="685785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g49a2eed15c_0_16:notes"/>
          <p:cNvSpPr/>
          <p:nvPr>
            <p:ph idx="2" type="sldImg"/>
          </p:nvPr>
        </p:nvSpPr>
        <p:spPr>
          <a:xfrm>
            <a:off x="381204" y="68579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9a2eed15c_0_24:notes"/>
          <p:cNvSpPr txBox="1"/>
          <p:nvPr>
            <p:ph idx="1" type="body"/>
          </p:nvPr>
        </p:nvSpPr>
        <p:spPr>
          <a:xfrm>
            <a:off x="685785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g49a2eed15c_0_24:notes"/>
          <p:cNvSpPr/>
          <p:nvPr>
            <p:ph idx="2" type="sldImg"/>
          </p:nvPr>
        </p:nvSpPr>
        <p:spPr>
          <a:xfrm>
            <a:off x="381204" y="68579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9a4f9004d_1_167:notes"/>
          <p:cNvSpPr txBox="1"/>
          <p:nvPr>
            <p:ph idx="1" type="body"/>
          </p:nvPr>
        </p:nvSpPr>
        <p:spPr>
          <a:xfrm>
            <a:off x="685785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7" name="Google Shape;257;g49a4f9004d_1_167:notes"/>
          <p:cNvSpPr/>
          <p:nvPr>
            <p:ph idx="2" type="sldImg"/>
          </p:nvPr>
        </p:nvSpPr>
        <p:spPr>
          <a:xfrm>
            <a:off x="381204" y="68579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9a4f9004d_1_83:notes"/>
          <p:cNvSpPr txBox="1"/>
          <p:nvPr>
            <p:ph idx="1" type="body"/>
          </p:nvPr>
        </p:nvSpPr>
        <p:spPr>
          <a:xfrm>
            <a:off x="685785" y="434338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g49a4f9004d_1_83:notes"/>
          <p:cNvSpPr/>
          <p:nvPr>
            <p:ph idx="2" type="sldImg"/>
          </p:nvPr>
        </p:nvSpPr>
        <p:spPr>
          <a:xfrm>
            <a:off x="381204" y="68579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89da4dfd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89da4dfd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 rot="5400000">
            <a:off x="5463749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7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2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2" y="1076329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21"/>
          <p:cNvSpPr txBox="1"/>
          <p:nvPr>
            <p:ph idx="2" type="body"/>
          </p:nvPr>
        </p:nvSpPr>
        <p:spPr>
          <a:xfrm>
            <a:off x="457200" y="1631157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3" type="body"/>
          </p:nvPr>
        </p:nvSpPr>
        <p:spPr>
          <a:xfrm>
            <a:off x="4645030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4" type="body"/>
          </p:nvPr>
        </p:nvSpPr>
        <p:spPr>
          <a:xfrm>
            <a:off x="4645030" y="1631157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lv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2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 rot="5400000">
            <a:off x="5463749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2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2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29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2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2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457202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30"/>
          <p:cNvSpPr txBox="1"/>
          <p:nvPr>
            <p:ph idx="2" type="body"/>
          </p:nvPr>
        </p:nvSpPr>
        <p:spPr>
          <a:xfrm>
            <a:off x="457202" y="1076329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3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3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3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3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Google Shape;166;p3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3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3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3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Google Shape;175;p33"/>
          <p:cNvSpPr txBox="1"/>
          <p:nvPr>
            <p:ph idx="2" type="body"/>
          </p:nvPr>
        </p:nvSpPr>
        <p:spPr>
          <a:xfrm>
            <a:off x="457200" y="1631157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Google Shape;176;p33"/>
          <p:cNvSpPr txBox="1"/>
          <p:nvPr>
            <p:ph idx="3" type="body"/>
          </p:nvPr>
        </p:nvSpPr>
        <p:spPr>
          <a:xfrm>
            <a:off x="4645030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Google Shape;177;p33"/>
          <p:cNvSpPr txBox="1"/>
          <p:nvPr>
            <p:ph idx="4" type="body"/>
          </p:nvPr>
        </p:nvSpPr>
        <p:spPr>
          <a:xfrm>
            <a:off x="4645030" y="1631157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Google Shape;178;p3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Google Shape;179;p3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3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Google Shape;183;p34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" name="Google Shape;184;p34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5" name="Google Shape;185;p3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Google Shape;186;p3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p3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3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3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p3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Google Shape;196;p36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lv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p3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3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p3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/>
        </p:nvSpPr>
        <p:spPr>
          <a:xfrm flipH="1" rot="10800000">
            <a:off x="0" y="5143528"/>
            <a:ext cx="9144000" cy="345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53578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7"/>
          <p:cNvSpPr txBox="1"/>
          <p:nvPr/>
        </p:nvSpPr>
        <p:spPr>
          <a:xfrm>
            <a:off x="152400" y="111919"/>
            <a:ext cx="66864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4200"/>
              <a:buFont typeface="Times New Roman"/>
              <a:buNone/>
            </a:pPr>
            <a:r>
              <a:rPr b="1" lang="en" sz="420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Project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457200" y="1828800"/>
            <a:ext cx="8229600" cy="27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EIC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 names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Mitchell Pebbles (PO)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Bruce Shepard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Henry Cheng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Bradley Puckett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7"/>
          <p:cNvSpPr txBox="1"/>
          <p:nvPr>
            <p:ph type="title"/>
          </p:nvPr>
        </p:nvSpPr>
        <p:spPr>
          <a:xfrm>
            <a:off x="457200" y="784622"/>
            <a:ext cx="82296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Equip, Invest, Contract</a:t>
            </a:r>
            <a:br>
              <a:rPr b="0" i="0" lang="en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December 5nd</a:t>
            </a:r>
            <a:r>
              <a:rPr b="0" i="0" lang="en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2018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7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Workflow: Log in</a:t>
            </a:r>
            <a:endParaRPr/>
          </a:p>
        </p:txBody>
      </p:sp>
      <p:pic>
        <p:nvPicPr>
          <p:cNvPr id="284" name="Google Shape;284;p46"/>
          <p:cNvPicPr preferRelativeResize="0"/>
          <p:nvPr/>
        </p:nvPicPr>
        <p:blipFill rotWithShape="1">
          <a:blip r:embed="rId3">
            <a:alphaModFix/>
          </a:blip>
          <a:srcRect b="2426" l="0" r="0" t="2435"/>
          <a:stretch/>
        </p:blipFill>
        <p:spPr>
          <a:xfrm>
            <a:off x="1038876" y="1136975"/>
            <a:ext cx="7066251" cy="38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Workflow: Create account</a:t>
            </a:r>
            <a:endParaRPr/>
          </a:p>
        </p:txBody>
      </p:sp>
      <p:pic>
        <p:nvPicPr>
          <p:cNvPr id="290" name="Google Shape;29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876" y="1136975"/>
            <a:ext cx="7066251" cy="38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Workflow: Create account</a:t>
            </a:r>
            <a:endParaRPr/>
          </a:p>
        </p:txBody>
      </p:sp>
      <p:pic>
        <p:nvPicPr>
          <p:cNvPr id="296" name="Google Shape;296;p48"/>
          <p:cNvPicPr preferRelativeResize="0"/>
          <p:nvPr/>
        </p:nvPicPr>
        <p:blipFill rotWithShape="1">
          <a:blip r:embed="rId3">
            <a:alphaModFix/>
          </a:blip>
          <a:srcRect b="2426" l="0" r="0" t="2435"/>
          <a:stretch/>
        </p:blipFill>
        <p:spPr>
          <a:xfrm>
            <a:off x="1038876" y="1136975"/>
            <a:ext cx="7066251" cy="38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Workflow: Create resource</a:t>
            </a:r>
            <a:endParaRPr/>
          </a:p>
        </p:txBody>
      </p:sp>
      <p:pic>
        <p:nvPicPr>
          <p:cNvPr id="302" name="Google Shape;30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876" y="1136975"/>
            <a:ext cx="7066251" cy="38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Workflow: Create resource</a:t>
            </a:r>
            <a:endParaRPr/>
          </a:p>
        </p:txBody>
      </p:sp>
      <p:pic>
        <p:nvPicPr>
          <p:cNvPr id="308" name="Google Shape;30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876" y="1136975"/>
            <a:ext cx="7066251" cy="38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Workflow: Create resource</a:t>
            </a:r>
            <a:endParaRPr/>
          </a:p>
        </p:txBody>
      </p:sp>
      <p:pic>
        <p:nvPicPr>
          <p:cNvPr id="314" name="Google Shape;31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876" y="1136975"/>
            <a:ext cx="7066251" cy="38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Workflow: Search for buddy</a:t>
            </a:r>
            <a:endParaRPr/>
          </a:p>
        </p:txBody>
      </p:sp>
      <p:pic>
        <p:nvPicPr>
          <p:cNvPr id="320" name="Google Shape;32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876" y="1136975"/>
            <a:ext cx="7066251" cy="38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3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53"/>
          <p:cNvSpPr txBox="1"/>
          <p:nvPr/>
        </p:nvSpPr>
        <p:spPr>
          <a:xfrm>
            <a:off x="152400" y="111919"/>
            <a:ext cx="66864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4200"/>
              <a:buFont typeface="Times New Roman"/>
              <a:buNone/>
            </a:pPr>
            <a:r>
              <a:rPr b="1" lang="en" sz="420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Project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53"/>
          <p:cNvSpPr txBox="1"/>
          <p:nvPr>
            <p:ph type="title"/>
          </p:nvPr>
        </p:nvSpPr>
        <p:spPr>
          <a:xfrm>
            <a:off x="457200" y="8001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Technologies Used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9" name="Google Shape;32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9039" y="1731750"/>
            <a:ext cx="4625924" cy="288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8800" y="1786069"/>
            <a:ext cx="1714800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26494" y="3654019"/>
            <a:ext cx="1874525" cy="10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3000" y="3808535"/>
            <a:ext cx="1874525" cy="875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4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4"/>
          <p:cNvSpPr txBox="1"/>
          <p:nvPr/>
        </p:nvSpPr>
        <p:spPr>
          <a:xfrm>
            <a:off x="152400" y="111919"/>
            <a:ext cx="66864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4200"/>
              <a:buFont typeface="Times New Roman"/>
              <a:buNone/>
            </a:pPr>
            <a:r>
              <a:rPr b="1" lang="en" sz="420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Project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54"/>
          <p:cNvSpPr txBox="1"/>
          <p:nvPr>
            <p:ph type="title"/>
          </p:nvPr>
        </p:nvSpPr>
        <p:spPr>
          <a:xfrm>
            <a:off x="457200" y="8001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Technologies Used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54"/>
          <p:cNvSpPr txBox="1"/>
          <p:nvPr/>
        </p:nvSpPr>
        <p:spPr>
          <a:xfrm>
            <a:off x="-41075" y="2613800"/>
            <a:ext cx="21369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Google Drive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Document collaboration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425" y="1384100"/>
            <a:ext cx="1305900" cy="130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4"/>
          <p:cNvSpPr txBox="1"/>
          <p:nvPr/>
        </p:nvSpPr>
        <p:spPr>
          <a:xfrm>
            <a:off x="1714825" y="4079600"/>
            <a:ext cx="1688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Heroku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Application hosting</a:t>
            </a:r>
            <a:endParaRPr/>
          </a:p>
        </p:txBody>
      </p:sp>
      <p:pic>
        <p:nvPicPr>
          <p:cNvPr id="344" name="Google Shape;344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4821" y="3092591"/>
            <a:ext cx="1688100" cy="1055059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4"/>
          <p:cNvSpPr txBox="1"/>
          <p:nvPr/>
        </p:nvSpPr>
        <p:spPr>
          <a:xfrm>
            <a:off x="3009150" y="2690000"/>
            <a:ext cx="23562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Chai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Express server unit testing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82957" y="1536494"/>
            <a:ext cx="1008575" cy="11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54"/>
          <p:cNvSpPr txBox="1"/>
          <p:nvPr/>
        </p:nvSpPr>
        <p:spPr>
          <a:xfrm>
            <a:off x="5275350" y="4088825"/>
            <a:ext cx="15948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ESLint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Static analysis</a:t>
            </a:r>
            <a:endParaRPr/>
          </a:p>
        </p:txBody>
      </p:sp>
      <p:sp>
        <p:nvSpPr>
          <p:cNvPr id="348" name="Google Shape;348;p54"/>
          <p:cNvSpPr txBox="1"/>
          <p:nvPr/>
        </p:nvSpPr>
        <p:spPr>
          <a:xfrm>
            <a:off x="6915000" y="2693075"/>
            <a:ext cx="23562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Prettier-atom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Automatic code formatting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40145" y="1384095"/>
            <a:ext cx="1305900" cy="130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75350" y="3112703"/>
            <a:ext cx="1594800" cy="933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5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55"/>
          <p:cNvSpPr txBox="1"/>
          <p:nvPr/>
        </p:nvSpPr>
        <p:spPr>
          <a:xfrm>
            <a:off x="152400" y="111919"/>
            <a:ext cx="66864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4200"/>
              <a:buFont typeface="Times New Roman"/>
              <a:buNone/>
            </a:pPr>
            <a:r>
              <a:rPr b="1" lang="en" sz="420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Project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55"/>
          <p:cNvSpPr txBox="1"/>
          <p:nvPr>
            <p:ph type="title"/>
          </p:nvPr>
        </p:nvSpPr>
        <p:spPr>
          <a:xfrm>
            <a:off x="457200" y="8001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Project Management</a:t>
            </a:r>
            <a:endParaRPr/>
          </a:p>
        </p:txBody>
      </p:sp>
      <p:sp>
        <p:nvSpPr>
          <p:cNvPr id="359" name="Google Shape;359;p55"/>
          <p:cNvSpPr txBox="1"/>
          <p:nvPr>
            <p:ph idx="1" type="body"/>
          </p:nvPr>
        </p:nvSpPr>
        <p:spPr>
          <a:xfrm>
            <a:off x="457200" y="1714500"/>
            <a:ext cx="8229600" cy="28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Scrum Methodology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–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Product Owner and Scrum Master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–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Sprint review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–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Daily Scrum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Use of Slack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–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Used to communicate with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teammates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8"/>
          <p:cNvSpPr txBox="1"/>
          <p:nvPr/>
        </p:nvSpPr>
        <p:spPr>
          <a:xfrm>
            <a:off x="152400" y="111919"/>
            <a:ext cx="66864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4200"/>
              <a:buFont typeface="Times New Roman"/>
              <a:buNone/>
            </a:pPr>
            <a:r>
              <a:rPr b="1" lang="en" sz="420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Project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8"/>
          <p:cNvSpPr txBox="1"/>
          <p:nvPr>
            <p:ph type="title"/>
          </p:nvPr>
        </p:nvSpPr>
        <p:spPr>
          <a:xfrm>
            <a:off x="457200" y="8001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EIC Goals/Overview</a:t>
            </a:r>
            <a:endParaRPr/>
          </a:p>
        </p:txBody>
      </p:sp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457200" y="1714500"/>
            <a:ext cx="8229600" cy="28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Link students, professionals and companies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Provide system for recommended resources/getting help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Provide service opportunities for industry professionals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Provide labor for contract work to companies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6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6"/>
          <p:cNvSpPr txBox="1"/>
          <p:nvPr/>
        </p:nvSpPr>
        <p:spPr>
          <a:xfrm>
            <a:off x="152400" y="111919"/>
            <a:ext cx="66864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4200"/>
              <a:buFont typeface="Times New Roman"/>
              <a:buNone/>
            </a:pPr>
            <a:r>
              <a:rPr b="1" lang="en" sz="420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Project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6"/>
          <p:cNvSpPr txBox="1"/>
          <p:nvPr>
            <p:ph type="title"/>
          </p:nvPr>
        </p:nvSpPr>
        <p:spPr>
          <a:xfrm>
            <a:off x="457200" y="8001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Overall Experience</a:t>
            </a:r>
            <a:endParaRPr/>
          </a:p>
        </p:txBody>
      </p:sp>
      <p:sp>
        <p:nvSpPr>
          <p:cNvPr id="368" name="Google Shape;368;p56"/>
          <p:cNvSpPr txBox="1"/>
          <p:nvPr>
            <p:ph idx="1" type="body"/>
          </p:nvPr>
        </p:nvSpPr>
        <p:spPr>
          <a:xfrm>
            <a:off x="457200" y="1714500"/>
            <a:ext cx="8229600" cy="28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Enjoyed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–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Working together as a team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–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Learning together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–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Getting experience on a new platform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Didn’t enjoy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–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When different technologies don’t work nicely together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7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57"/>
          <p:cNvSpPr txBox="1"/>
          <p:nvPr/>
        </p:nvSpPr>
        <p:spPr>
          <a:xfrm>
            <a:off x="152400" y="111919"/>
            <a:ext cx="66864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4200"/>
              <a:buFont typeface="Times New Roman"/>
              <a:buNone/>
            </a:pPr>
            <a:r>
              <a:rPr b="1" lang="en" sz="420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Project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57"/>
          <p:cNvSpPr txBox="1"/>
          <p:nvPr>
            <p:ph type="title"/>
          </p:nvPr>
        </p:nvSpPr>
        <p:spPr>
          <a:xfrm>
            <a:off x="457200" y="8001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Lessons Learned</a:t>
            </a:r>
            <a:endParaRPr/>
          </a:p>
        </p:txBody>
      </p:sp>
      <p:sp>
        <p:nvSpPr>
          <p:cNvPr id="377" name="Google Shape;377;p57"/>
          <p:cNvSpPr txBox="1"/>
          <p:nvPr>
            <p:ph idx="1" type="body"/>
          </p:nvPr>
        </p:nvSpPr>
        <p:spPr>
          <a:xfrm>
            <a:off x="457200" y="1714500"/>
            <a:ext cx="8229600" cy="28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What Worked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–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Communicating constantly and being responsive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–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Completing each task and properly unit testing them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–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Starting early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What didn’t work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–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Having user stories that were dependent on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each other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finished at different times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What we wished we did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–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Implemented unit testing earlier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9"/>
          <p:cNvSpPr txBox="1"/>
          <p:nvPr/>
        </p:nvSpPr>
        <p:spPr>
          <a:xfrm>
            <a:off x="152400" y="111919"/>
            <a:ext cx="66864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4200"/>
              <a:buFont typeface="Times New Roman"/>
              <a:buNone/>
            </a:pPr>
            <a:r>
              <a:rPr b="1" lang="en" sz="420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Project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9"/>
          <p:cNvSpPr txBox="1"/>
          <p:nvPr>
            <p:ph type="title"/>
          </p:nvPr>
        </p:nvSpPr>
        <p:spPr>
          <a:xfrm>
            <a:off x="457200" y="8001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Project Motivation</a:t>
            </a:r>
            <a:endParaRPr/>
          </a:p>
        </p:txBody>
      </p:sp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457200" y="1714500"/>
            <a:ext cx="8229600" cy="28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Students want a website to link them with professionals and potential employers in a field and know the skills called for in these jobs.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We want web app lets students find these connections, learn from related resources, and find posted contracts on the site.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0"/>
          <p:cNvSpPr txBox="1"/>
          <p:nvPr/>
        </p:nvSpPr>
        <p:spPr>
          <a:xfrm>
            <a:off x="152400" y="111919"/>
            <a:ext cx="66864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4200"/>
              <a:buFont typeface="Times New Roman"/>
              <a:buNone/>
            </a:pPr>
            <a:r>
              <a:rPr b="1" lang="en" sz="420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Project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0"/>
          <p:cNvSpPr txBox="1"/>
          <p:nvPr>
            <p:ph type="title"/>
          </p:nvPr>
        </p:nvSpPr>
        <p:spPr>
          <a:xfrm>
            <a:off x="457200" y="8001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Project Goals</a:t>
            </a:r>
            <a:endParaRPr/>
          </a:p>
        </p:txBody>
      </p:sp>
      <p:sp>
        <p:nvSpPr>
          <p:cNvPr id="236" name="Google Shape;236;p40"/>
          <p:cNvSpPr txBox="1"/>
          <p:nvPr>
            <p:ph idx="1" type="body"/>
          </p:nvPr>
        </p:nvSpPr>
        <p:spPr>
          <a:xfrm>
            <a:off x="457200" y="1714500"/>
            <a:ext cx="8229600" cy="28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Create a web application which links people wanting to learn a skill, industry professionals willing to answer questions, and companies wanting to contract work to people with desired skill sets.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All three parties will have access to a central resources page, which provides resources for students to reference/learn from, such as links to helpful learning sites/documents.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Students will be able to create connections with someone in their desired industry (a “buddy”) in order to ask them questions which are not clearly answered in the resources.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Companies are able to create contracts which students can view in order to learn the skills listed in the contracts.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1"/>
          <p:cNvSpPr txBox="1"/>
          <p:nvPr/>
        </p:nvSpPr>
        <p:spPr>
          <a:xfrm>
            <a:off x="152400" y="111919"/>
            <a:ext cx="66864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4200"/>
              <a:buFont typeface="Times New Roman"/>
              <a:buNone/>
            </a:pPr>
            <a:r>
              <a:rPr b="1" lang="en" sz="420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Project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1"/>
          <p:cNvSpPr txBox="1"/>
          <p:nvPr>
            <p:ph type="title"/>
          </p:nvPr>
        </p:nvSpPr>
        <p:spPr>
          <a:xfrm>
            <a:off x="457200" y="8001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Goals Achieved</a:t>
            </a:r>
            <a:endParaRPr/>
          </a:p>
        </p:txBody>
      </p:sp>
      <p:sp>
        <p:nvSpPr>
          <p:cNvPr id="245" name="Google Shape;245;p41"/>
          <p:cNvSpPr txBox="1"/>
          <p:nvPr>
            <p:ph idx="1" type="body"/>
          </p:nvPr>
        </p:nvSpPr>
        <p:spPr>
          <a:xfrm>
            <a:off x="457200" y="1714500"/>
            <a:ext cx="8229600" cy="28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We were able to deploy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a web application and create each specified account on it.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Company accounts are able to post resources and contracts that student accounts are able to view.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Students and industry buddies are able to find and connect with one another.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1312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2"/>
          <p:cNvSpPr txBox="1"/>
          <p:nvPr/>
        </p:nvSpPr>
        <p:spPr>
          <a:xfrm>
            <a:off x="152400" y="111919"/>
            <a:ext cx="66864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4200"/>
              <a:buFont typeface="Times New Roman"/>
              <a:buNone/>
            </a:pPr>
            <a:r>
              <a:rPr b="1" lang="en" sz="420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Project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2"/>
          <p:cNvSpPr txBox="1"/>
          <p:nvPr>
            <p:ph type="title"/>
          </p:nvPr>
        </p:nvSpPr>
        <p:spPr>
          <a:xfrm>
            <a:off x="457200" y="8001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Project Challenges</a:t>
            </a:r>
            <a:endParaRPr/>
          </a:p>
        </p:txBody>
      </p:sp>
      <p:sp>
        <p:nvSpPr>
          <p:cNvPr id="254" name="Google Shape;254;p42"/>
          <p:cNvSpPr txBox="1"/>
          <p:nvPr>
            <p:ph idx="1" type="body"/>
          </p:nvPr>
        </p:nvSpPr>
        <p:spPr>
          <a:xfrm>
            <a:off x="457200" y="1714500"/>
            <a:ext cx="8229600" cy="28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interfacing between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unfamiliar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technology created challenging issues in development and deployment.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Using Google’s token service for account tracking was useful, but created problems later in development and in replication of data for testing.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3"/>
          <p:cNvSpPr txBox="1"/>
          <p:nvPr/>
        </p:nvSpPr>
        <p:spPr>
          <a:xfrm>
            <a:off x="152400" y="111919"/>
            <a:ext cx="66864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lang="en" sz="320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Project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3"/>
          <p:cNvSpPr txBox="1"/>
          <p:nvPr>
            <p:ph type="title"/>
          </p:nvPr>
        </p:nvSpPr>
        <p:spPr>
          <a:xfrm>
            <a:off x="497300" y="804650"/>
            <a:ext cx="3256500" cy="13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System Overview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43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2228" y="1030900"/>
            <a:ext cx="5462997" cy="34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57150"/>
            <a:ext cx="1657350" cy="671513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4"/>
          <p:cNvSpPr txBox="1"/>
          <p:nvPr/>
        </p:nvSpPr>
        <p:spPr>
          <a:xfrm>
            <a:off x="152400" y="111919"/>
            <a:ext cx="66864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3200"/>
              <a:buFont typeface="Times New Roman"/>
              <a:buNone/>
            </a:pPr>
            <a:r>
              <a:rPr b="1" lang="en" sz="320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Project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4"/>
          <p:cNvSpPr txBox="1"/>
          <p:nvPr>
            <p:ph type="title"/>
          </p:nvPr>
        </p:nvSpPr>
        <p:spPr>
          <a:xfrm>
            <a:off x="497300" y="804650"/>
            <a:ext cx="3256500" cy="13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Account Relationships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44"/>
          <p:cNvSpPr txBox="1"/>
          <p:nvPr/>
        </p:nvSpPr>
        <p:spPr>
          <a:xfrm>
            <a:off x="0" y="4686300"/>
            <a:ext cx="9144000" cy="4572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2818" y="728675"/>
            <a:ext cx="4477007" cy="39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Workflow: Log in</a:t>
            </a:r>
            <a:endParaRPr/>
          </a:p>
        </p:txBody>
      </p:sp>
      <p:pic>
        <p:nvPicPr>
          <p:cNvPr id="278" name="Google Shape;27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876" y="1136975"/>
            <a:ext cx="7066251" cy="38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