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42221ecd_1_1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4342221ecd_1_1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42221ecd_1_8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4342221ecd_1_8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42221ecd_1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4342221ecd_1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 flipH="1" rot="10800000">
            <a:off x="0" y="6858000"/>
            <a:ext cx="9144000" cy="46037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7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names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Mitchell Pebbles (PO)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Bruce Shepard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Henry Cheng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Bradley Puckett (SM)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1046162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Equip, Invest, Contract</a:t>
            </a:r>
            <a:b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October 10th, 2018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52400" y="149225"/>
            <a:ext cx="6686550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457200" y="2286000"/>
            <a:ext cx="8229600" cy="38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Link students, professionals and companies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system for recommended resources/getting help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service opportunities for industry professionals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labor for contract work to companies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(32) User story 1 ("As a developer, I need to have a basic knowledge of React in order to build a modern front end”)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(32) User story 2 (“As a developer, I need to have a basic knowledge of Express.js in order to build a modern back end”)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	(8) User story 3 (“As a developer, I need to have an initial database schema so there is cohesive design for the initial project prototype”)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	(8) User story 4 (“As a developer, I need to have a high-level UI plan in order to prototype the app”)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	(8) User story 5 (“As a team, we need to allow the front end React app to access data from the backend”)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190715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Sprint 2 user stories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(16) User story 6 ("As a student, I need to be able to create an account in order to use the platform”)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(16) User story 7 ("As a buddy, I need to be able to create an account in order to use the platform”)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(16) User story 8 ("As a student, I need to be able to send requests to a buddy in order to obtain buddies”)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57200" y="1761575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Sprint 3 user stories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(16)User story  9 (“As a student/buddy, I need to be able to send a request and accept/decline buddies”)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(16)User story 10 (“As a student/buddy, I need to be able to view and create posts to the central resource page”)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(8)User story 11 (“As a  company, I need to be able to create an account”)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1730675"/>
            <a:ext cx="82296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Sprint 4 user stories    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(16) User story 12 (“As a company, I need to be able create contracts for students to apply to”)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(8) User story 13 (“As a company, I need to be able to post to central resources page”)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(4) User story 14 (“As a company, I need to be able to contact students that they are interested in”)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(4) User story 15 (“As a student, I need the ability to contact companies that I am interested in”)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35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52400" y="149225"/>
            <a:ext cx="66865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065" y="1768447"/>
            <a:ext cx="5067875" cy="44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Challenge/Risk 1 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Working with unfamiliar technologies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Challenge/Risk 2 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Dealing with multiple frameworks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Challenge/Risk 3: 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mplementing multiple frameworks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together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Challenge/Risk 4: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Working with new people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57200" y="2144650"/>
            <a:ext cx="82296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React JS (Front-End)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Express JS (Back-End)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MongoDB (Database)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