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342221ecd_1_16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4342221ecd_1_16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42221ecd_1_8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4342221ecd_1_8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342221ecd_1_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4342221ecd_1_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2" y="273051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2" y="1435105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57200" y="2174876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4645030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4" type="body"/>
          </p:nvPr>
        </p:nvSpPr>
        <p:spPr>
          <a:xfrm>
            <a:off x="4645030" y="2174876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 flipH="1" rot="10800000">
            <a:off x="0" y="6858000"/>
            <a:ext cx="9144000" cy="46037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7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152400" y="149225"/>
            <a:ext cx="6686550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457200" y="2438400"/>
            <a:ext cx="8229600" cy="368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names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Mitchell Pebbles (PO)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Bruce Shepard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Henry Cheng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Bradley Puckett (SM)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457200" y="1046162"/>
            <a:ext cx="8229600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Equip, Invest, Contract</a:t>
            </a:r>
            <a:b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October 10th, 2018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152400" y="149225"/>
            <a:ext cx="6686550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  <a:endParaRPr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EIC Goals/Overview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457200" y="2286000"/>
            <a:ext cx="8229600" cy="38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Link students, professionals and companies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Provide system for recommended resources/getting help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Provide service opportunities for industry professionals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Provide labor for contract work to companies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152400" y="149225"/>
            <a:ext cx="66865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EIC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 user stories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user, I need to have a web app served to me so I can access the platform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user, I need to have a UI so I can use the web app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EIC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457200" y="190715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Sprint 2 user stories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student, I need to be able to create an account in order to use the platform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buddy, I need to be able to create an account in order to use the platform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student, I need to be able to send requests to a buddy in order to obtain buddies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EIC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57200" y="1761575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Sprint 3 user stories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buddy, I need to be able to accept requests from students in order to be a buddy to them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student/buddy, I need to be able to view and create posts to the central resource page so that there is content there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company, I need to be able to create an account so that I can use the app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EIC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457200" y="1730675"/>
            <a:ext cx="8229600" cy="4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Sprint 4 user stories   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company, I need to be able create contracts so that students see what I am looking for in a contractor.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company, I need to be able to post to central resources page so that I can provide helpful resources to students/buddies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company, I need to be able to contact students that I’m interested in order to notify them of my interest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student, I need the ability to contact companies that I am interested in order to apply for contracts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152400" y="149225"/>
            <a:ext cx="66865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  <a:endParaRPr/>
          </a:p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EIC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8065" y="1768447"/>
            <a:ext cx="5067875" cy="44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  <a:endParaRPr/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EIC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Challenge/Risk 1 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Working with unfamiliar technologies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Challenge/Risk 2 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Dealing with multiple frameworks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Challenge/Risk 3: I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mplementing multiple frameworks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together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Challenge/Risk 4: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Working with new people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  <a:endParaRPr/>
          </a:p>
        </p:txBody>
      </p:sp>
      <p:sp>
        <p:nvSpPr>
          <p:cNvPr id="159" name="Google Shape;159;p21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EIC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457200" y="2144650"/>
            <a:ext cx="82296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1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React JS (Front-End)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Technology 2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HTML/CSS (Front-End)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Express JS (Back-End)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MongoDB (Database)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