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the Denver RTD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snapshot of bus locations</a:t>
            </a:r>
            <a:endParaRPr sz="1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Grace, Sumner, Mark, Daniel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975" y="2474800"/>
            <a:ext cx="3868200" cy="2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We’ve seen multiple valid ways to help with the </a:t>
            </a:r>
            <a:r>
              <a:rPr lang="en" sz="1800"/>
              <a:t>“Where’s my bus!” problem. This approach assumes the user will search for a map and we can display relevant data in a meaningful way.  The search could begin via mobile device or on site display.  A website/mobile app should satisfy the former and on site equipment the latter.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00" y="2921450"/>
            <a:ext cx="4016926" cy="20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Problem: I’m at the bus stop on the map, now w</a:t>
            </a:r>
            <a:r>
              <a:rPr lang="en" sz="1800"/>
              <a:t>here is the bus on the map? 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Solution: Create a map of bus locations based on user chosen bus stop or route.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Means to an end: Prompt user for input.  Get RTD GTFS-RT Open Data and parse based on user input.  Identify and mark relevant busses on map.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724950" y="2096175"/>
            <a:ext cx="33009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Node.JS server that collects data from RTD through GTFS-RealTime data and a static JSON file. The data is sent to a web app by HTTP requests and visualised with the help of the Google Maps API.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109625" y="802650"/>
            <a:ext cx="33744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Node.JS Server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HTML/JavaScript App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GTFS-RT data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Google  Maps API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25" y="2798000"/>
            <a:ext cx="3503600" cy="2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5400" y="434350"/>
            <a:ext cx="3135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sp>
        <p:nvSpPr>
          <p:cNvPr id="113" name="Shape 113"/>
          <p:cNvSpPr txBox="1"/>
          <p:nvPr/>
        </p:nvSpPr>
        <p:spPr>
          <a:xfrm>
            <a:off x="695400" y="1291700"/>
            <a:ext cx="7753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Connect to CU Denver wifi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b="1" lang="en" sz="3000">
                <a:solidFill>
                  <a:schemeClr val="lt1"/>
                </a:solidFill>
              </a:rPr>
              <a:t>Enter this IP address into you browser</a:t>
            </a:r>
            <a:endParaRPr b="1" sz="3000">
              <a:solidFill>
                <a:schemeClr val="lt1"/>
              </a:solidFill>
            </a:endParaRPr>
          </a:p>
          <a:p>
            <a:pPr indent="457200" lvl="0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10.134.211.179:3001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Enjoy!</a:t>
            </a:r>
            <a:endParaRPr b="1"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350800" y="3886100"/>
            <a:ext cx="309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Sample stop: 12850,26108,</a:t>
            </a:r>
            <a:endParaRPr b="1" sz="1800">
              <a:solidFill>
                <a:srgbClr val="FFFFFF"/>
              </a:solidFill>
            </a:endParaRP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   34118,17756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996100" y="3886100"/>
            <a:ext cx="235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Sample route: 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Show traffic conditions (green, yellow, red).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Color coded bus route map.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Mobile app.  Use web browser geolocation to eliminate user interaction.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Include all this in a demo at a popular bus stop.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Build a more robust server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capable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 of sending out more specific information.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Multiple angles to tackle the “Where’s my bus!” conundrum.  If we piggy back off each other an impressive application is only weeks/months away.  Thank you for your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Questions?  Comments?</a:t>
            </a:r>
            <a:endParaRPr sz="1600"/>
          </a:p>
        </p:txBody>
      </p:sp>
      <p:pic>
        <p:nvPicPr>
          <p:cNvPr descr="Overhead shot of hand holding cup of light-colored tea with lemon slices floating in it" id="128" name="Shape 128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129" name="Shape 129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130" name="Shape 130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4750" y="342525"/>
            <a:ext cx="4583950" cy="45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