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Fira Sans Medium" panose="020B06030500000200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ahoma" panose="020B0604030504040204" pitchFamily="34" charset="0"/>
      <p:regular r:id="rId24"/>
      <p:bold r:id="rId25"/>
    </p:embeddedFont>
    <p:embeddedFont>
      <p:font typeface="Verdana" panose="020B060403050404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guide id="3" pos="415">
          <p15:clr>
            <a:srgbClr val="A4A3A4"/>
          </p15:clr>
        </p15:guide>
        <p15:guide id="4" pos="7242">
          <p15:clr>
            <a:srgbClr val="A4A3A4"/>
          </p15:clr>
        </p15:guide>
        <p15:guide id="5" orient="horz" pos="300">
          <p15:clr>
            <a:srgbClr val="A4A3A4"/>
          </p15:clr>
        </p15:guide>
        <p15:guide id="6" orient="horz" pos="4020">
          <p15:clr>
            <a:srgbClr val="A4A3A4"/>
          </p15:clr>
        </p15:guide>
        <p15:guide id="7" pos="5768">
          <p15:clr>
            <a:srgbClr val="A4A3A4"/>
          </p15:clr>
        </p15:guide>
        <p15:guide id="8" orient="horz" pos="243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LOYM8wh/8vwOXuT2kC/uLnaZ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41" y="53"/>
      </p:cViewPr>
      <p:guideLst>
        <p:guide orient="horz" pos="2137"/>
        <p:guide pos="3840"/>
        <p:guide pos="415"/>
        <p:guide pos="7242"/>
        <p:guide orient="horz" pos="300"/>
        <p:guide orient="horz" pos="4020"/>
        <p:guide pos="5768"/>
        <p:guide orient="horz" pos="2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eeb9ea60f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2eeb9ea60fa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16"/>
          <p:cNvSpPr>
            <a:spLocks noGrp="1"/>
          </p:cNvSpPr>
          <p:nvPr>
            <p:ph type="pic" idx="2"/>
          </p:nvPr>
        </p:nvSpPr>
        <p:spPr>
          <a:xfrm>
            <a:off x="7353299" y="1095375"/>
            <a:ext cx="3590925" cy="466725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5"/>
          <p:cNvSpPr>
            <a:spLocks noGrp="1"/>
          </p:cNvSpPr>
          <p:nvPr>
            <p:ph type="pic" idx="2"/>
          </p:nvPr>
        </p:nvSpPr>
        <p:spPr>
          <a:xfrm>
            <a:off x="5183188" y="987425"/>
            <a:ext cx="6172200" cy="4873625"/>
          </a:xfrm>
          <a:prstGeom prst="rect">
            <a:avLst/>
          </a:prstGeom>
          <a:noFill/>
          <a:ln>
            <a:noFill/>
          </a:ln>
        </p:spPr>
      </p:sp>
      <p:sp>
        <p:nvSpPr>
          <p:cNvPr id="63" name="Google Shape;63;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18"/>
          <p:cNvSpPr>
            <a:spLocks noGrp="1"/>
          </p:cNvSpPr>
          <p:nvPr>
            <p:ph type="pic" idx="2"/>
          </p:nvPr>
        </p:nvSpPr>
        <p:spPr>
          <a:xfrm>
            <a:off x="1089025" y="1937268"/>
            <a:ext cx="5206611" cy="3349690"/>
          </a:xfrm>
          <a:prstGeom prst="rect">
            <a:avLst/>
          </a:prstGeom>
          <a:noFill/>
          <a:ln>
            <a:noFill/>
          </a:ln>
        </p:spPr>
      </p:sp>
      <p:sp>
        <p:nvSpPr>
          <p:cNvPr id="19" name="Google Shape;19;p18"/>
          <p:cNvSpPr>
            <a:spLocks noGrp="1"/>
          </p:cNvSpPr>
          <p:nvPr>
            <p:ph type="pic" idx="3"/>
          </p:nvPr>
        </p:nvSpPr>
        <p:spPr>
          <a:xfrm>
            <a:off x="5781160" y="2620011"/>
            <a:ext cx="1427728" cy="2933647"/>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p:nvPr/>
        </p:nvSpPr>
        <p:spPr>
          <a:xfrm rot="5400000">
            <a:off x="9878829" y="3215937"/>
            <a:ext cx="3316690" cy="4835022"/>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 name="Google Shape;84;p1"/>
          <p:cNvSpPr/>
          <p:nvPr/>
        </p:nvSpPr>
        <p:spPr>
          <a:xfrm>
            <a:off x="10747201" y="4961641"/>
            <a:ext cx="1444799" cy="1343613"/>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
          <p:cNvSpPr/>
          <p:nvPr/>
        </p:nvSpPr>
        <p:spPr>
          <a:xfrm rot="2476041">
            <a:off x="-1505993" y="-2254131"/>
            <a:ext cx="4024137" cy="710553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
          <p:cNvSpPr/>
          <p:nvPr/>
        </p:nvSpPr>
        <p:spPr>
          <a:xfrm rot="3140551">
            <a:off x="-2192543" y="-2808187"/>
            <a:ext cx="4024137" cy="710553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7" name="Google Shape;87;p1"/>
          <p:cNvGrpSpPr/>
          <p:nvPr/>
        </p:nvGrpSpPr>
        <p:grpSpPr>
          <a:xfrm>
            <a:off x="3999111" y="1539306"/>
            <a:ext cx="4193777" cy="1666032"/>
            <a:chOff x="3999111" y="1472631"/>
            <a:chExt cx="4193777" cy="1666032"/>
          </a:xfrm>
        </p:grpSpPr>
        <p:sp>
          <p:nvSpPr>
            <p:cNvPr id="88" name="Google Shape;88;p1"/>
            <p:cNvSpPr txBox="1"/>
            <p:nvPr/>
          </p:nvSpPr>
          <p:spPr>
            <a:xfrm>
              <a:off x="3999111" y="1472631"/>
              <a:ext cx="4193777"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800">
                  <a:solidFill>
                    <a:schemeClr val="dk1"/>
                  </a:solidFill>
                  <a:latin typeface="Fira Sans Medium"/>
                  <a:ea typeface="Fira Sans Medium"/>
                  <a:cs typeface="Fira Sans Medium"/>
                  <a:sym typeface="Fira Sans Medium"/>
                </a:rPr>
                <a:t>amazon</a:t>
              </a:r>
              <a:endParaRPr sz="7200">
                <a:solidFill>
                  <a:schemeClr val="dk1"/>
                </a:solidFill>
                <a:latin typeface="Fira Sans Medium"/>
                <a:ea typeface="Fira Sans Medium"/>
                <a:cs typeface="Fira Sans Medium"/>
                <a:sym typeface="Fira Sans Medium"/>
              </a:endParaRPr>
            </a:p>
          </p:txBody>
        </p:sp>
        <p:grpSp>
          <p:nvGrpSpPr>
            <p:cNvPr id="89" name="Google Shape;89;p1"/>
            <p:cNvGrpSpPr/>
            <p:nvPr/>
          </p:nvGrpSpPr>
          <p:grpSpPr>
            <a:xfrm>
              <a:off x="4335803" y="2734994"/>
              <a:ext cx="2144168" cy="403669"/>
              <a:chOff x="3161120" y="1310228"/>
              <a:chExt cx="4089427" cy="928898"/>
            </a:xfrm>
          </p:grpSpPr>
          <p:sp>
            <p:nvSpPr>
              <p:cNvPr id="90" name="Google Shape;90;p1"/>
              <p:cNvSpPr/>
              <p:nvPr/>
            </p:nvSpPr>
            <p:spPr>
              <a:xfrm>
                <a:off x="3161120" y="1391447"/>
                <a:ext cx="3760827" cy="847679"/>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
              <p:cNvSpPr/>
              <p:nvPr/>
            </p:nvSpPr>
            <p:spPr>
              <a:xfrm>
                <a:off x="6477511" y="1310228"/>
                <a:ext cx="773036" cy="847679"/>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92" name="Google Shape;92;p1"/>
          <p:cNvSpPr/>
          <p:nvPr/>
        </p:nvSpPr>
        <p:spPr>
          <a:xfrm rot="8901965">
            <a:off x="2258794" y="555042"/>
            <a:ext cx="1370251" cy="1274286"/>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p:cNvSpPr txBox="1"/>
          <p:nvPr/>
        </p:nvSpPr>
        <p:spPr>
          <a:xfrm>
            <a:off x="2895600" y="3391659"/>
            <a:ext cx="631083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dk1"/>
                </a:solidFill>
                <a:latin typeface="Fira Sans Medium"/>
                <a:ea typeface="Fira Sans Medium"/>
                <a:cs typeface="Fira Sans Medium"/>
                <a:sym typeface="Fira Sans Medium"/>
              </a:rPr>
              <a:t>sales data analysis</a:t>
            </a:r>
            <a:endParaRPr>
              <a:latin typeface="Fira Sans Medium"/>
              <a:ea typeface="Fira Sans Medium"/>
              <a:cs typeface="Fira Sans Medium"/>
              <a:sym typeface="Fira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0"/>
          <p:cNvSpPr txBox="1"/>
          <p:nvPr/>
        </p:nvSpPr>
        <p:spPr>
          <a:xfrm>
            <a:off x="571908" y="275950"/>
            <a:ext cx="51582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Fira Sans Medium"/>
                <a:ea typeface="Fira Sans Medium"/>
                <a:cs typeface="Fira Sans Medium"/>
                <a:sym typeface="Fira Sans Medium"/>
              </a:rPr>
              <a:t>Market Share</a:t>
            </a:r>
            <a:endParaRPr sz="3600">
              <a:solidFill>
                <a:schemeClr val="dk1"/>
              </a:solidFill>
              <a:latin typeface="Fira Sans Medium"/>
              <a:ea typeface="Fira Sans Medium"/>
              <a:cs typeface="Fira Sans Medium"/>
              <a:sym typeface="Fira Sans Medium"/>
            </a:endParaRPr>
          </a:p>
        </p:txBody>
      </p:sp>
      <p:sp>
        <p:nvSpPr>
          <p:cNvPr id="260" name="Google Shape;260;p10"/>
          <p:cNvSpPr txBox="1"/>
          <p:nvPr/>
        </p:nvSpPr>
        <p:spPr>
          <a:xfrm>
            <a:off x="7924800" y="1963150"/>
            <a:ext cx="3701100" cy="4059900"/>
          </a:xfrm>
          <a:prstGeom prst="rect">
            <a:avLst/>
          </a:prstGeom>
          <a:noFill/>
          <a:ln>
            <a:noFill/>
          </a:ln>
        </p:spPr>
        <p:txBody>
          <a:bodyPr spcFirstLastPara="1" wrap="square" lIns="91425" tIns="45700" rIns="91425" bIns="45700" anchor="ctr" anchorCtr="0">
            <a:noAutofit/>
          </a:bodyPr>
          <a:lstStyle/>
          <a:p>
            <a:pPr marL="457200" lvl="0" indent="-336550" algn="l" rtl="0">
              <a:lnSpc>
                <a:spcPct val="130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Sub-Saharan Africa being the</a:t>
            </a:r>
            <a:endParaRPr sz="1700">
              <a:solidFill>
                <a:schemeClr val="dk1"/>
              </a:solidFill>
              <a:latin typeface="Roboto"/>
              <a:ea typeface="Roboto"/>
              <a:cs typeface="Roboto"/>
              <a:sym typeface="Roboto"/>
            </a:endParaRPr>
          </a:p>
          <a:p>
            <a:pPr marL="0" lvl="0" indent="0" algn="l" rtl="0">
              <a:lnSpc>
                <a:spcPct val="130000"/>
              </a:lnSpc>
              <a:spcBef>
                <a:spcPts val="0"/>
              </a:spcBef>
              <a:spcAft>
                <a:spcPts val="0"/>
              </a:spcAft>
              <a:buSzPts val="1100"/>
              <a:buNone/>
            </a:pPr>
            <a:r>
              <a:rPr lang="en-US" sz="1700">
                <a:solidFill>
                  <a:schemeClr val="dk1"/>
                </a:solidFill>
                <a:latin typeface="Roboto"/>
                <a:ea typeface="Roboto"/>
                <a:cs typeface="Roboto"/>
                <a:sym typeface="Roboto"/>
              </a:rPr>
              <a:t>      major contributor with $12.2</a:t>
            </a:r>
            <a:endParaRPr sz="1700">
              <a:solidFill>
                <a:schemeClr val="dk1"/>
              </a:solidFill>
              <a:latin typeface="Roboto"/>
              <a:ea typeface="Roboto"/>
              <a:cs typeface="Roboto"/>
              <a:sym typeface="Roboto"/>
            </a:endParaRPr>
          </a:p>
          <a:p>
            <a:pPr marL="0" lvl="0" indent="0" algn="l" rtl="0">
              <a:lnSpc>
                <a:spcPct val="130000"/>
              </a:lnSpc>
              <a:spcBef>
                <a:spcPts val="0"/>
              </a:spcBef>
              <a:spcAft>
                <a:spcPts val="0"/>
              </a:spcAft>
              <a:buSzPts val="1100"/>
              <a:buNone/>
            </a:pPr>
            <a:r>
              <a:rPr lang="en-US" sz="1700">
                <a:solidFill>
                  <a:schemeClr val="dk1"/>
                </a:solidFill>
                <a:latin typeface="Roboto"/>
                <a:ea typeface="Roboto"/>
                <a:cs typeface="Roboto"/>
                <a:sym typeface="Roboto"/>
              </a:rPr>
              <a:t>      Million among the other top</a:t>
            </a:r>
            <a:endParaRPr sz="1700">
              <a:solidFill>
                <a:schemeClr val="dk1"/>
              </a:solidFill>
              <a:latin typeface="Roboto"/>
              <a:ea typeface="Roboto"/>
              <a:cs typeface="Roboto"/>
              <a:sym typeface="Roboto"/>
            </a:endParaRPr>
          </a:p>
          <a:p>
            <a:pPr marL="0" lvl="0" indent="0" algn="l" rtl="0">
              <a:lnSpc>
                <a:spcPct val="130000"/>
              </a:lnSpc>
              <a:spcBef>
                <a:spcPts val="0"/>
              </a:spcBef>
              <a:spcAft>
                <a:spcPts val="0"/>
              </a:spcAft>
              <a:buSzPts val="1100"/>
              <a:buNone/>
            </a:pPr>
            <a:r>
              <a:rPr lang="en-US" sz="1700">
                <a:solidFill>
                  <a:schemeClr val="dk1"/>
                </a:solidFill>
                <a:latin typeface="Roboto"/>
                <a:ea typeface="Roboto"/>
                <a:cs typeface="Roboto"/>
                <a:sym typeface="Roboto"/>
              </a:rPr>
              <a:t>      Regions such as Europe with</a:t>
            </a:r>
            <a:endParaRPr sz="1700">
              <a:solidFill>
                <a:schemeClr val="dk1"/>
              </a:solidFill>
              <a:latin typeface="Roboto"/>
              <a:ea typeface="Roboto"/>
              <a:cs typeface="Roboto"/>
              <a:sym typeface="Roboto"/>
            </a:endParaRPr>
          </a:p>
          <a:p>
            <a:pPr marL="0" lvl="0" indent="0" algn="l" rtl="0">
              <a:lnSpc>
                <a:spcPct val="130000"/>
              </a:lnSpc>
              <a:spcBef>
                <a:spcPts val="0"/>
              </a:spcBef>
              <a:spcAft>
                <a:spcPts val="0"/>
              </a:spcAft>
              <a:buSzPts val="1100"/>
              <a:buNone/>
            </a:pPr>
            <a:r>
              <a:rPr lang="en-US" sz="1700">
                <a:solidFill>
                  <a:schemeClr val="dk1"/>
                </a:solidFill>
                <a:latin typeface="Roboto"/>
                <a:ea typeface="Roboto"/>
                <a:cs typeface="Roboto"/>
                <a:sym typeface="Roboto"/>
              </a:rPr>
              <a:t>      $11.1</a:t>
            </a:r>
            <a:endParaRPr sz="1700">
              <a:solidFill>
                <a:schemeClr val="dk1"/>
              </a:solidFill>
              <a:latin typeface="Roboto"/>
              <a:ea typeface="Roboto"/>
              <a:cs typeface="Roboto"/>
              <a:sym typeface="Roboto"/>
            </a:endParaRPr>
          </a:p>
          <a:p>
            <a:pPr marL="0" lvl="0" indent="0" algn="l" rtl="0">
              <a:lnSpc>
                <a:spcPct val="130000"/>
              </a:lnSpc>
              <a:spcBef>
                <a:spcPts val="0"/>
              </a:spcBef>
              <a:spcAft>
                <a:spcPts val="0"/>
              </a:spcAft>
              <a:buSzPts val="1100"/>
              <a:buNone/>
            </a:pPr>
            <a:r>
              <a:rPr lang="en-US" sz="1700">
                <a:solidFill>
                  <a:schemeClr val="dk1"/>
                </a:solidFill>
                <a:latin typeface="Roboto"/>
                <a:ea typeface="Roboto"/>
                <a:cs typeface="Roboto"/>
                <a:sym typeface="Roboto"/>
              </a:rPr>
              <a:t>      Million, Asia with $6.1 Million</a:t>
            </a:r>
            <a:endParaRPr sz="1700">
              <a:solidFill>
                <a:schemeClr val="dk1"/>
              </a:solidFill>
              <a:latin typeface="Roboto"/>
              <a:ea typeface="Roboto"/>
              <a:cs typeface="Roboto"/>
              <a:sym typeface="Roboto"/>
            </a:endParaRPr>
          </a:p>
          <a:p>
            <a:pPr marL="0" lvl="0" indent="0" algn="l" rtl="0">
              <a:lnSpc>
                <a:spcPct val="130000"/>
              </a:lnSpc>
              <a:spcBef>
                <a:spcPts val="0"/>
              </a:spcBef>
              <a:spcAft>
                <a:spcPts val="0"/>
              </a:spcAft>
              <a:buSzPts val="1100"/>
              <a:buNone/>
            </a:pPr>
            <a:r>
              <a:rPr lang="en-US" sz="1700">
                <a:solidFill>
                  <a:schemeClr val="dk1"/>
                </a:solidFill>
                <a:latin typeface="Roboto"/>
                <a:ea typeface="Roboto"/>
                <a:cs typeface="Roboto"/>
                <a:sym typeface="Roboto"/>
              </a:rPr>
              <a:t>      and Middle East and North</a:t>
            </a:r>
            <a:endParaRPr sz="1700">
              <a:solidFill>
                <a:schemeClr val="dk1"/>
              </a:solidFill>
              <a:latin typeface="Roboto"/>
              <a:ea typeface="Roboto"/>
              <a:cs typeface="Roboto"/>
              <a:sym typeface="Roboto"/>
            </a:endParaRPr>
          </a:p>
          <a:p>
            <a:pPr marL="0" lvl="0" indent="0" algn="l" rtl="0">
              <a:lnSpc>
                <a:spcPct val="130000"/>
              </a:lnSpc>
              <a:spcBef>
                <a:spcPts val="0"/>
              </a:spcBef>
              <a:spcAft>
                <a:spcPts val="0"/>
              </a:spcAft>
              <a:buSzPts val="1100"/>
              <a:buNone/>
            </a:pPr>
            <a:r>
              <a:rPr lang="en-US" sz="1700">
                <a:solidFill>
                  <a:schemeClr val="dk1"/>
                </a:solidFill>
                <a:latin typeface="Roboto"/>
                <a:ea typeface="Roboto"/>
                <a:cs typeface="Roboto"/>
                <a:sym typeface="Roboto"/>
              </a:rPr>
              <a:t>      Africa with$5.8 Million. </a:t>
            </a:r>
            <a:endParaRPr sz="1100">
              <a:solidFill>
                <a:srgbClr val="3A3838"/>
              </a:solidFill>
              <a:latin typeface="Roboto"/>
              <a:ea typeface="Roboto"/>
              <a:cs typeface="Roboto"/>
              <a:sym typeface="Roboto"/>
            </a:endParaRPr>
          </a:p>
        </p:txBody>
      </p:sp>
      <p:grpSp>
        <p:nvGrpSpPr>
          <p:cNvPr id="261" name="Google Shape;261;p10"/>
          <p:cNvGrpSpPr/>
          <p:nvPr/>
        </p:nvGrpSpPr>
        <p:grpSpPr>
          <a:xfrm rot="4439350">
            <a:off x="10305772" y="-935083"/>
            <a:ext cx="2753686" cy="2897112"/>
            <a:chOff x="-843530" y="-1196459"/>
            <a:chExt cx="2753686" cy="2897112"/>
          </a:xfrm>
        </p:grpSpPr>
        <p:sp>
          <p:nvSpPr>
            <p:cNvPr id="262" name="Google Shape;262;p10"/>
            <p:cNvSpPr/>
            <p:nvPr/>
          </p:nvSpPr>
          <p:spPr>
            <a:xfrm rot="2476041">
              <a:off x="-269976" y="-648288"/>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10"/>
            <p:cNvSpPr/>
            <p:nvPr/>
          </p:nvSpPr>
          <p:spPr>
            <a:xfrm rot="-6597732" flipH="1">
              <a:off x="31601" y="-1336044"/>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4" name="Google Shape;264;p10"/>
          <p:cNvSpPr/>
          <p:nvPr/>
        </p:nvSpPr>
        <p:spPr>
          <a:xfrm rot="6175423">
            <a:off x="10443342" y="4582071"/>
            <a:ext cx="2469060" cy="3599358"/>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10"/>
          <p:cNvSpPr/>
          <p:nvPr/>
        </p:nvSpPr>
        <p:spPr>
          <a:xfrm>
            <a:off x="10250002" y="139291"/>
            <a:ext cx="775163" cy="720875"/>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66" name="Google Shape;266;p10"/>
          <p:cNvPicPr preferRelativeResize="0"/>
          <p:nvPr/>
        </p:nvPicPr>
        <p:blipFill>
          <a:blip r:embed="rId3">
            <a:alphaModFix/>
          </a:blip>
          <a:stretch>
            <a:fillRect/>
          </a:stretch>
        </p:blipFill>
        <p:spPr>
          <a:xfrm>
            <a:off x="571900" y="1568025"/>
            <a:ext cx="6405249" cy="47229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2eeb9ea60fa_0_13"/>
          <p:cNvSpPr txBox="1"/>
          <p:nvPr/>
        </p:nvSpPr>
        <p:spPr>
          <a:xfrm>
            <a:off x="571897" y="275950"/>
            <a:ext cx="68715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Fira Sans Medium"/>
                <a:ea typeface="Fira Sans Medium"/>
                <a:cs typeface="Fira Sans Medium"/>
                <a:sym typeface="Fira Sans Medium"/>
              </a:rPr>
              <a:t>Yearly Growth Chart</a:t>
            </a:r>
            <a:endParaRPr sz="3600">
              <a:solidFill>
                <a:schemeClr val="dk1"/>
              </a:solidFill>
              <a:latin typeface="Fira Sans Medium"/>
              <a:ea typeface="Fira Sans Medium"/>
              <a:cs typeface="Fira Sans Medium"/>
              <a:sym typeface="Fira Sans Medium"/>
            </a:endParaRPr>
          </a:p>
        </p:txBody>
      </p:sp>
      <p:sp>
        <p:nvSpPr>
          <p:cNvPr id="272" name="Google Shape;272;g2eeb9ea60fa_0_13"/>
          <p:cNvSpPr txBox="1"/>
          <p:nvPr/>
        </p:nvSpPr>
        <p:spPr>
          <a:xfrm>
            <a:off x="891500" y="1045450"/>
            <a:ext cx="6552000" cy="722100"/>
          </a:xfrm>
          <a:prstGeom prst="rect">
            <a:avLst/>
          </a:prstGeom>
          <a:noFill/>
          <a:ln>
            <a:noFill/>
          </a:ln>
        </p:spPr>
        <p:txBody>
          <a:bodyPr spcFirstLastPara="1" wrap="square" lIns="91425" tIns="45700" rIns="91425" bIns="45700" anchor="ctr" anchorCtr="0">
            <a:noAutofit/>
          </a:bodyPr>
          <a:lstStyle/>
          <a:p>
            <a:pPr marL="457200" lvl="0" indent="-336550" algn="l" rtl="0">
              <a:lnSpc>
                <a:spcPct val="130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2012 has the highest revenue at 76M+ sales</a:t>
            </a:r>
            <a:endParaRPr sz="1100">
              <a:solidFill>
                <a:srgbClr val="3A3838"/>
              </a:solidFill>
              <a:latin typeface="Roboto"/>
              <a:ea typeface="Roboto"/>
              <a:cs typeface="Roboto"/>
              <a:sym typeface="Roboto"/>
            </a:endParaRPr>
          </a:p>
        </p:txBody>
      </p:sp>
      <p:grpSp>
        <p:nvGrpSpPr>
          <p:cNvPr id="273" name="Google Shape;273;g2eeb9ea60fa_0_13"/>
          <p:cNvGrpSpPr/>
          <p:nvPr/>
        </p:nvGrpSpPr>
        <p:grpSpPr>
          <a:xfrm rot="4439404">
            <a:off x="10304617" y="-935381"/>
            <a:ext cx="2755625" cy="2896196"/>
            <a:chOff x="-845286" y="-1196058"/>
            <a:chExt cx="2755665" cy="2896238"/>
          </a:xfrm>
        </p:grpSpPr>
        <p:sp>
          <p:nvSpPr>
            <p:cNvPr id="274" name="Google Shape;274;g2eeb9ea60fa_0_13"/>
            <p:cNvSpPr/>
            <p:nvPr/>
          </p:nvSpPr>
          <p:spPr>
            <a:xfrm rot="2473360">
              <a:off x="-270416" y="-649434"/>
              <a:ext cx="1250997" cy="221239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g2eeb9ea60fa_0_13"/>
            <p:cNvSpPr/>
            <p:nvPr/>
          </p:nvSpPr>
          <p:spPr>
            <a:xfrm rot="-6594984" flipH="1">
              <a:off x="31803" y="-1336264"/>
              <a:ext cx="1251756" cy="2211593"/>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6" name="Google Shape;276;g2eeb9ea60fa_0_13"/>
          <p:cNvSpPr/>
          <p:nvPr/>
        </p:nvSpPr>
        <p:spPr>
          <a:xfrm>
            <a:off x="10250002" y="139291"/>
            <a:ext cx="776579" cy="722192"/>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77" name="Google Shape;277;g2eeb9ea60fa_0_13"/>
          <p:cNvPicPr preferRelativeResize="0"/>
          <p:nvPr/>
        </p:nvPicPr>
        <p:blipFill>
          <a:blip r:embed="rId3">
            <a:alphaModFix/>
          </a:blip>
          <a:stretch>
            <a:fillRect/>
          </a:stretch>
        </p:blipFill>
        <p:spPr>
          <a:xfrm>
            <a:off x="206000" y="1570775"/>
            <a:ext cx="11615249" cy="481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2"/>
          <p:cNvSpPr txBox="1"/>
          <p:nvPr/>
        </p:nvSpPr>
        <p:spPr>
          <a:xfrm>
            <a:off x="2373775" y="156803"/>
            <a:ext cx="74445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Fira Sans Medium"/>
                <a:ea typeface="Fira Sans Medium"/>
                <a:cs typeface="Fira Sans Medium"/>
                <a:sym typeface="Fira Sans Medium"/>
              </a:rPr>
              <a:t>Distribution Chart </a:t>
            </a:r>
            <a:endParaRPr sz="4400">
              <a:solidFill>
                <a:schemeClr val="dk1"/>
              </a:solidFill>
              <a:latin typeface="Fira Sans Medium"/>
              <a:ea typeface="Fira Sans Medium"/>
              <a:cs typeface="Fira Sans Medium"/>
              <a:sym typeface="Fira Sans Medium"/>
            </a:endParaRPr>
          </a:p>
        </p:txBody>
      </p:sp>
      <p:pic>
        <p:nvPicPr>
          <p:cNvPr id="283" name="Google Shape;283;p12"/>
          <p:cNvPicPr preferRelativeResize="0"/>
          <p:nvPr/>
        </p:nvPicPr>
        <p:blipFill>
          <a:blip r:embed="rId3">
            <a:alphaModFix/>
          </a:blip>
          <a:stretch>
            <a:fillRect/>
          </a:stretch>
        </p:blipFill>
        <p:spPr>
          <a:xfrm>
            <a:off x="0" y="1295150"/>
            <a:ext cx="6259199" cy="2641100"/>
          </a:xfrm>
          <a:prstGeom prst="rect">
            <a:avLst/>
          </a:prstGeom>
          <a:noFill/>
          <a:ln>
            <a:noFill/>
          </a:ln>
        </p:spPr>
      </p:pic>
      <p:pic>
        <p:nvPicPr>
          <p:cNvPr id="284" name="Google Shape;284;p12"/>
          <p:cNvPicPr preferRelativeResize="0"/>
          <p:nvPr/>
        </p:nvPicPr>
        <p:blipFill>
          <a:blip r:embed="rId4">
            <a:alphaModFix/>
          </a:blip>
          <a:stretch>
            <a:fillRect/>
          </a:stretch>
        </p:blipFill>
        <p:spPr>
          <a:xfrm>
            <a:off x="5671975" y="3936250"/>
            <a:ext cx="6466551" cy="2921751"/>
          </a:xfrm>
          <a:prstGeom prst="rect">
            <a:avLst/>
          </a:prstGeom>
          <a:noFill/>
          <a:ln>
            <a:noFill/>
          </a:ln>
        </p:spPr>
      </p:pic>
      <p:sp>
        <p:nvSpPr>
          <p:cNvPr id="285" name="Google Shape;285;p12"/>
          <p:cNvSpPr/>
          <p:nvPr/>
        </p:nvSpPr>
        <p:spPr>
          <a:xfrm rot="-9048682">
            <a:off x="10481544" y="-2351176"/>
            <a:ext cx="3314742" cy="4832392"/>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12"/>
          <p:cNvSpPr/>
          <p:nvPr/>
        </p:nvSpPr>
        <p:spPr>
          <a:xfrm>
            <a:off x="10682750" y="-195551"/>
            <a:ext cx="1332827" cy="1229406"/>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 u="sng">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1"/>
          <p:cNvSpPr/>
          <p:nvPr/>
        </p:nvSpPr>
        <p:spPr>
          <a:xfrm rot="5400000">
            <a:off x="9878829" y="3215937"/>
            <a:ext cx="3316690" cy="4835022"/>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11"/>
          <p:cNvSpPr txBox="1"/>
          <p:nvPr/>
        </p:nvSpPr>
        <p:spPr>
          <a:xfrm>
            <a:off x="4302411" y="2727088"/>
            <a:ext cx="3605475"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dirty="0">
                <a:solidFill>
                  <a:schemeClr val="dk1"/>
                </a:solidFill>
                <a:latin typeface="Fira Sans Medium"/>
                <a:ea typeface="Fira Sans Medium"/>
                <a:cs typeface="Fira Sans Medium"/>
                <a:sym typeface="Fira Sans Medium"/>
              </a:rPr>
              <a:t>thanks!</a:t>
            </a:r>
            <a:endParaRPr sz="6600" dirty="0">
              <a:solidFill>
                <a:schemeClr val="dk1"/>
              </a:solidFill>
              <a:latin typeface="Fira Sans Medium"/>
              <a:ea typeface="Fira Sans Medium"/>
              <a:cs typeface="Fira Sans Medium"/>
              <a:sym typeface="Fira Sans Medium"/>
            </a:endParaRPr>
          </a:p>
        </p:txBody>
      </p:sp>
      <p:sp>
        <p:nvSpPr>
          <p:cNvPr id="293" name="Google Shape;293;p11"/>
          <p:cNvSpPr/>
          <p:nvPr/>
        </p:nvSpPr>
        <p:spPr>
          <a:xfrm>
            <a:off x="10747201" y="4961641"/>
            <a:ext cx="1444799" cy="1343613"/>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94" name="Google Shape;294;p11"/>
          <p:cNvGrpSpPr/>
          <p:nvPr/>
        </p:nvGrpSpPr>
        <p:grpSpPr>
          <a:xfrm>
            <a:off x="-4170273" y="-3062399"/>
            <a:ext cx="8584107" cy="8314998"/>
            <a:chOff x="-3350613" y="-3018856"/>
            <a:chExt cx="8584107" cy="8314998"/>
          </a:xfrm>
        </p:grpSpPr>
        <p:sp>
          <p:nvSpPr>
            <p:cNvPr id="295" name="Google Shape;295;p11"/>
            <p:cNvSpPr/>
            <p:nvPr/>
          </p:nvSpPr>
          <p:spPr>
            <a:xfrm rot="2476041">
              <a:off x="-634236" y="-2254131"/>
              <a:ext cx="4024137" cy="710553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rot="3140551">
              <a:off x="-1320786" y="-2808187"/>
              <a:ext cx="4024137" cy="710553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rot="8901965">
              <a:off x="3130551" y="555042"/>
              <a:ext cx="1370251" cy="1274286"/>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8" name="Google Shape;298;p11"/>
          <p:cNvSpPr/>
          <p:nvPr/>
        </p:nvSpPr>
        <p:spPr>
          <a:xfrm>
            <a:off x="4636606" y="3867382"/>
            <a:ext cx="1971876" cy="368374"/>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a:off x="6393463" y="3832087"/>
            <a:ext cx="405318" cy="330866"/>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Google Shape;300;p11"/>
          <p:cNvSpPr txBox="1"/>
          <p:nvPr/>
        </p:nvSpPr>
        <p:spPr>
          <a:xfrm>
            <a:off x="2810050" y="5840175"/>
            <a:ext cx="6240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solidFill>
                  <a:schemeClr val="dk1"/>
                </a:solidFill>
                <a:latin typeface="Fira Sans Medium"/>
                <a:ea typeface="Fira Sans Medium"/>
                <a:cs typeface="Fira Sans Medium"/>
                <a:sym typeface="Fira Sans Medium"/>
              </a:rPr>
              <a:t>BRADLY JOHN</a:t>
            </a:r>
            <a:endParaRPr sz="2800">
              <a:solidFill>
                <a:schemeClr val="dk1"/>
              </a:solidFill>
              <a:latin typeface="Fira Sans Medium"/>
              <a:ea typeface="Fira Sans Medium"/>
              <a:cs typeface="Fira Sans Medium"/>
              <a:sym typeface="Fira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p:nvPr/>
        </p:nvSpPr>
        <p:spPr>
          <a:xfrm>
            <a:off x="0" y="-324873"/>
            <a:ext cx="4372860" cy="7508753"/>
          </a:xfrm>
          <a:custGeom>
            <a:avLst/>
            <a:gdLst/>
            <a:ahLst/>
            <a:cxnLst/>
            <a:rect l="l" t="t" r="r" b="b"/>
            <a:pathLst>
              <a:path w="4372860" h="7508753" extrusionOk="0">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2"/>
          <p:cNvSpPr txBox="1"/>
          <p:nvPr/>
        </p:nvSpPr>
        <p:spPr>
          <a:xfrm>
            <a:off x="5150498" y="678538"/>
            <a:ext cx="54024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r>
              <a:rPr lang="en-US" sz="3200">
                <a:solidFill>
                  <a:schemeClr val="dk1"/>
                </a:solidFill>
                <a:latin typeface="Fira Sans Medium"/>
                <a:ea typeface="Fira Sans Medium"/>
                <a:cs typeface="Fira Sans Medium"/>
                <a:sym typeface="Fira Sans Medium"/>
              </a:rPr>
              <a:t>PROBLEM STATEMENT</a:t>
            </a:r>
            <a:endParaRPr sz="3200">
              <a:solidFill>
                <a:schemeClr val="dk1"/>
              </a:solidFill>
              <a:latin typeface="Fira Sans Medium"/>
              <a:ea typeface="Fira Sans Medium"/>
              <a:cs typeface="Fira Sans Medium"/>
              <a:sym typeface="Fira Sans Medium"/>
            </a:endParaRPr>
          </a:p>
        </p:txBody>
      </p:sp>
      <p:sp>
        <p:nvSpPr>
          <p:cNvPr id="100" name="Google Shape;100;p2"/>
          <p:cNvSpPr/>
          <p:nvPr/>
        </p:nvSpPr>
        <p:spPr>
          <a:xfrm rot="-9217753">
            <a:off x="11217169" y="4896190"/>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2"/>
          <p:cNvSpPr/>
          <p:nvPr/>
        </p:nvSpPr>
        <p:spPr>
          <a:xfrm rot="3308474" flipH="1">
            <a:off x="11102532" y="5638359"/>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txBox="1"/>
          <p:nvPr/>
        </p:nvSpPr>
        <p:spPr>
          <a:xfrm>
            <a:off x="4700457" y="1940767"/>
            <a:ext cx="6962700" cy="3619500"/>
          </a:xfrm>
          <a:prstGeom prst="rect">
            <a:avLst/>
          </a:prstGeom>
          <a:noFill/>
          <a:ln>
            <a:noFill/>
          </a:ln>
        </p:spPr>
        <p:txBody>
          <a:bodyPr spcFirstLastPara="1" wrap="square" lIns="91425" tIns="45700" rIns="91425" bIns="45700" anchor="t" anchorCtr="0">
            <a:spAutoFit/>
          </a:bodyPr>
          <a:lstStyle/>
          <a:p>
            <a:pPr marL="241300" marR="5080" lvl="0" indent="-228600" algn="l" rtl="0">
              <a:lnSpc>
                <a:spcPct val="1201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Sales management has gained importance to meet increasing competition and the need for improved methods of distribution to reduce cost and to increase profits. Sales management today is the most important function in a commercial and business enterprise.</a:t>
            </a:r>
            <a:endParaRPr sz="1800">
              <a:solidFill>
                <a:schemeClr val="dk1"/>
              </a:solidFill>
              <a:latin typeface="Roboto"/>
              <a:ea typeface="Roboto"/>
              <a:cs typeface="Roboto"/>
              <a:sym typeface="Roboto"/>
            </a:endParaRPr>
          </a:p>
          <a:p>
            <a:pPr marL="241300" marR="342900" lvl="0" indent="-228600" algn="l" rtl="0">
              <a:lnSpc>
                <a:spcPct val="120100"/>
              </a:lnSpc>
              <a:spcBef>
                <a:spcPts val="985"/>
              </a:spcBef>
              <a:spcAft>
                <a:spcPts val="0"/>
              </a:spcAft>
              <a:buClr>
                <a:schemeClr val="dk1"/>
              </a:buClr>
              <a:buSzPts val="1800"/>
              <a:buFont typeface="Roboto"/>
              <a:buChar char="•"/>
            </a:pPr>
            <a:r>
              <a:rPr lang="en-US" sz="1800">
                <a:solidFill>
                  <a:schemeClr val="dk1"/>
                </a:solidFill>
                <a:latin typeface="Roboto"/>
                <a:ea typeface="Roboto"/>
                <a:cs typeface="Roboto"/>
                <a:sym typeface="Roboto"/>
              </a:rPr>
              <a:t>Do ETL : Extract-Transform-Load some Amazon dataset and find for me Sales-trend -&gt; month wise , year wise , yearly-month wise</a:t>
            </a:r>
            <a:endParaRPr sz="1800">
              <a:solidFill>
                <a:schemeClr val="dk1"/>
              </a:solidFill>
              <a:latin typeface="Roboto"/>
              <a:ea typeface="Roboto"/>
              <a:cs typeface="Roboto"/>
              <a:sym typeface="Roboto"/>
            </a:endParaRPr>
          </a:p>
          <a:p>
            <a:pPr marL="240665" marR="0" lvl="0" indent="-227965" algn="l" rtl="0">
              <a:lnSpc>
                <a:spcPct val="100000"/>
              </a:lnSpc>
              <a:spcBef>
                <a:spcPts val="144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Find key metrics and factors and show the meaningful relationships between attributes.</a:t>
            </a:r>
            <a:endParaRPr sz="1800">
              <a:solidFill>
                <a:schemeClr val="dk1"/>
              </a:solidFill>
              <a:latin typeface="Roboto"/>
              <a:ea typeface="Roboto"/>
              <a:cs typeface="Roboto"/>
              <a:sym typeface="Roboto"/>
            </a:endParaRPr>
          </a:p>
        </p:txBody>
      </p:sp>
      <p:pic>
        <p:nvPicPr>
          <p:cNvPr id="103" name="Google Shape;103;p2" descr="Amazon introduces its B2B marketplace in India - Equitypandit"/>
          <p:cNvPicPr preferRelativeResize="0"/>
          <p:nvPr/>
        </p:nvPicPr>
        <p:blipFill rotWithShape="1">
          <a:blip r:embed="rId3">
            <a:alphaModFix/>
          </a:blip>
          <a:srcRect/>
          <a:stretch/>
        </p:blipFill>
        <p:spPr>
          <a:xfrm>
            <a:off x="102637" y="2060279"/>
            <a:ext cx="3914787" cy="26728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266700" y="-3262994"/>
            <a:ext cx="12725400" cy="5687787"/>
          </a:xfrm>
          <a:prstGeom prst="ellipse">
            <a:avLst/>
          </a:pr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9" name="Google Shape;109;p3"/>
          <p:cNvGrpSpPr/>
          <p:nvPr/>
        </p:nvGrpSpPr>
        <p:grpSpPr>
          <a:xfrm>
            <a:off x="939830" y="1031216"/>
            <a:ext cx="10312340" cy="1826284"/>
            <a:chOff x="3311855" y="3736152"/>
            <a:chExt cx="4123771" cy="928902"/>
          </a:xfrm>
        </p:grpSpPr>
        <p:sp>
          <p:nvSpPr>
            <p:cNvPr id="110" name="Google Shape;110;p3"/>
            <p:cNvSpPr/>
            <p:nvPr/>
          </p:nvSpPr>
          <p:spPr>
            <a:xfrm>
              <a:off x="3311855" y="3817376"/>
              <a:ext cx="3760826" cy="847678"/>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3"/>
            <p:cNvSpPr/>
            <p:nvPr/>
          </p:nvSpPr>
          <p:spPr>
            <a:xfrm>
              <a:off x="6662590" y="3736152"/>
              <a:ext cx="773036" cy="761368"/>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2" name="Google Shape;112;p3"/>
          <p:cNvSpPr txBox="1"/>
          <p:nvPr/>
        </p:nvSpPr>
        <p:spPr>
          <a:xfrm>
            <a:off x="4855578" y="3684614"/>
            <a:ext cx="2489176" cy="533992"/>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r>
              <a:rPr lang="en-US" sz="2400">
                <a:solidFill>
                  <a:schemeClr val="dk1"/>
                </a:solidFill>
                <a:latin typeface="Fira Sans Medium"/>
                <a:ea typeface="Fira Sans Medium"/>
                <a:cs typeface="Fira Sans Medium"/>
                <a:sym typeface="Fira Sans Medium"/>
              </a:rPr>
              <a:t>Benefits</a:t>
            </a:r>
            <a:endParaRPr sz="2800">
              <a:solidFill>
                <a:schemeClr val="dk1"/>
              </a:solidFill>
              <a:latin typeface="Fira Sans Medium"/>
              <a:ea typeface="Fira Sans Medium"/>
              <a:cs typeface="Fira Sans Medium"/>
              <a:sym typeface="Fira Sans Medium"/>
            </a:endParaRPr>
          </a:p>
        </p:txBody>
      </p:sp>
      <p:sp>
        <p:nvSpPr>
          <p:cNvPr id="113" name="Google Shape;113;p3"/>
          <p:cNvSpPr txBox="1"/>
          <p:nvPr/>
        </p:nvSpPr>
        <p:spPr>
          <a:xfrm>
            <a:off x="1924050" y="4218606"/>
            <a:ext cx="9328200" cy="1477500"/>
          </a:xfrm>
          <a:prstGeom prst="rect">
            <a:avLst/>
          </a:prstGeom>
          <a:noFill/>
          <a:ln>
            <a:noFill/>
          </a:ln>
        </p:spPr>
        <p:txBody>
          <a:bodyPr spcFirstLastPara="1" wrap="square" lIns="91425" tIns="45700" rIns="91425" bIns="45700" anchor="t" anchorCtr="0">
            <a:spAutoFit/>
          </a:bodyPr>
          <a:lstStyle/>
          <a:p>
            <a:pPr marL="285750" marR="0" lvl="0" indent="-285750" algn="ctr" rtl="0">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Help out to make the better business decisions.</a:t>
            </a:r>
            <a:endParaRPr>
              <a:latin typeface="Roboto"/>
              <a:ea typeface="Roboto"/>
              <a:cs typeface="Roboto"/>
              <a:sym typeface="Roboto"/>
            </a:endParaRPr>
          </a:p>
          <a:p>
            <a:pPr marL="285750" marR="0" lvl="0" indent="-285750" algn="ctr" rtl="0">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Help analyze customer trends and satisfaction, which ca lead to new and better products and services.</a:t>
            </a:r>
            <a:endParaRPr>
              <a:latin typeface="Roboto"/>
              <a:ea typeface="Roboto"/>
              <a:cs typeface="Roboto"/>
              <a:sym typeface="Roboto"/>
            </a:endParaRPr>
          </a:p>
          <a:p>
            <a:pPr marL="285750" marR="0" lvl="0" indent="-285750" algn="ctr" rtl="0">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Gives better insights of customers base.</a:t>
            </a:r>
            <a:endParaRPr>
              <a:latin typeface="Roboto"/>
              <a:ea typeface="Roboto"/>
              <a:cs typeface="Roboto"/>
              <a:sym typeface="Roboto"/>
            </a:endParaRPr>
          </a:p>
          <a:p>
            <a:pPr marL="285750" marR="0" lvl="0" indent="-285750" algn="ctr" rtl="0">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Helps in easily flow for managing resources.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p:nvPr/>
        </p:nvSpPr>
        <p:spPr>
          <a:xfrm rot="3043006">
            <a:off x="7749003" y="-1089505"/>
            <a:ext cx="5451701" cy="7886541"/>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4"/>
          <p:cNvSpPr/>
          <p:nvPr/>
        </p:nvSpPr>
        <p:spPr>
          <a:xfrm>
            <a:off x="9022212" y="6612573"/>
            <a:ext cx="3664190" cy="494271"/>
          </a:xfrm>
          <a:prstGeom prst="rect">
            <a:avLst/>
          </a:pr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4"/>
          <p:cNvSpPr/>
          <p:nvPr/>
        </p:nvSpPr>
        <p:spPr>
          <a:xfrm>
            <a:off x="9250566" y="6301516"/>
            <a:ext cx="3435836" cy="494271"/>
          </a:xfrm>
          <a:prstGeom prst="rect">
            <a:avLst/>
          </a:pr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4"/>
          <p:cNvSpPr/>
          <p:nvPr/>
        </p:nvSpPr>
        <p:spPr>
          <a:xfrm>
            <a:off x="10176668" y="4579878"/>
            <a:ext cx="2421088" cy="1877168"/>
          </a:xfrm>
          <a:prstGeom prst="rect">
            <a:avLst/>
          </a:pr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2" name="Google Shape;122;p4"/>
          <p:cNvPicPr preferRelativeResize="0"/>
          <p:nvPr/>
        </p:nvPicPr>
        <p:blipFill rotWithShape="1">
          <a:blip r:embed="rId3">
            <a:alphaModFix/>
          </a:blip>
          <a:srcRect/>
          <a:stretch/>
        </p:blipFill>
        <p:spPr>
          <a:xfrm>
            <a:off x="8452790" y="-322845"/>
            <a:ext cx="2302880" cy="7666161"/>
          </a:xfrm>
          <a:prstGeom prst="rect">
            <a:avLst/>
          </a:prstGeom>
          <a:noFill/>
          <a:ln>
            <a:noFill/>
          </a:ln>
        </p:spPr>
      </p:pic>
      <p:sp>
        <p:nvSpPr>
          <p:cNvPr id="123" name="Google Shape;123;p4"/>
          <p:cNvSpPr txBox="1"/>
          <p:nvPr/>
        </p:nvSpPr>
        <p:spPr>
          <a:xfrm>
            <a:off x="1783079" y="2819400"/>
            <a:ext cx="1283335" cy="609600"/>
          </a:xfrm>
          <a:prstGeom prst="rect">
            <a:avLst/>
          </a:prstGeom>
          <a:solidFill>
            <a:srgbClr val="FF5050"/>
          </a:solidFill>
          <a:ln w="18275" cap="flat" cmpd="sng">
            <a:solidFill>
              <a:srgbClr val="45ACF8"/>
            </a:solidFill>
            <a:prstDash val="solid"/>
            <a:round/>
            <a:headEnd type="none" w="sm" len="sm"/>
            <a:tailEnd type="none" w="sm" len="sm"/>
          </a:ln>
        </p:spPr>
        <p:txBody>
          <a:bodyPr spcFirstLastPara="1" wrap="square" lIns="0" tIns="98425" rIns="0" bIns="0" anchor="t" anchorCtr="0">
            <a:spAutoFit/>
          </a:bodyPr>
          <a:lstStyle/>
          <a:p>
            <a:pPr marL="291465" marR="287655" lvl="0" indent="12064" algn="l" rtl="0">
              <a:lnSpc>
                <a:spcPct val="107300"/>
              </a:lnSpc>
              <a:spcBef>
                <a:spcPts val="0"/>
              </a:spcBef>
              <a:spcAft>
                <a:spcPts val="0"/>
              </a:spcAft>
              <a:buNone/>
            </a:pPr>
            <a:r>
              <a:rPr lang="en-US" sz="1100">
                <a:solidFill>
                  <a:schemeClr val="dk1"/>
                </a:solidFill>
                <a:latin typeface="Verdana"/>
                <a:ea typeface="Verdana"/>
                <a:cs typeface="Verdana"/>
                <a:sym typeface="Verdana"/>
              </a:rPr>
              <a:t>Raw Data Collection</a:t>
            </a:r>
            <a:endParaRPr sz="1100">
              <a:solidFill>
                <a:schemeClr val="dk1"/>
              </a:solidFill>
              <a:latin typeface="Verdana"/>
              <a:ea typeface="Verdana"/>
              <a:cs typeface="Verdana"/>
              <a:sym typeface="Verdana"/>
            </a:endParaRPr>
          </a:p>
        </p:txBody>
      </p:sp>
      <p:grpSp>
        <p:nvGrpSpPr>
          <p:cNvPr id="124" name="Google Shape;124;p4"/>
          <p:cNvGrpSpPr/>
          <p:nvPr/>
        </p:nvGrpSpPr>
        <p:grpSpPr>
          <a:xfrm>
            <a:off x="7242048" y="2816352"/>
            <a:ext cx="1211834" cy="611124"/>
            <a:chOff x="7242048" y="2816352"/>
            <a:chExt cx="1211834" cy="611124"/>
          </a:xfrm>
        </p:grpSpPr>
        <p:sp>
          <p:nvSpPr>
            <p:cNvPr id="125" name="Google Shape;125;p4"/>
            <p:cNvSpPr/>
            <p:nvPr/>
          </p:nvSpPr>
          <p:spPr>
            <a:xfrm>
              <a:off x="7243572" y="2817876"/>
              <a:ext cx="1210310" cy="609600"/>
            </a:xfrm>
            <a:custGeom>
              <a:avLst/>
              <a:gdLst/>
              <a:ahLst/>
              <a:cxnLst/>
              <a:rect l="l" t="t" r="r" b="b"/>
              <a:pathLst>
                <a:path w="1210309" h="609600" extrusionOk="0">
                  <a:moveTo>
                    <a:pt x="1210055" y="0"/>
                  </a:moveTo>
                  <a:lnTo>
                    <a:pt x="0" y="0"/>
                  </a:lnTo>
                  <a:lnTo>
                    <a:pt x="0" y="609600"/>
                  </a:lnTo>
                  <a:lnTo>
                    <a:pt x="1210055" y="609600"/>
                  </a:lnTo>
                  <a:lnTo>
                    <a:pt x="1210055"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a:off x="7243572" y="2817876"/>
              <a:ext cx="1210310" cy="609600"/>
            </a:xfrm>
            <a:custGeom>
              <a:avLst/>
              <a:gdLst/>
              <a:ahLst/>
              <a:cxnLst/>
              <a:rect l="l" t="t" r="r" b="b"/>
              <a:pathLst>
                <a:path w="1210309" h="609600" extrusionOk="0">
                  <a:moveTo>
                    <a:pt x="0" y="609600"/>
                  </a:moveTo>
                  <a:lnTo>
                    <a:pt x="1210055" y="609600"/>
                  </a:lnTo>
                  <a:lnTo>
                    <a:pt x="1210055" y="0"/>
                  </a:lnTo>
                  <a:lnTo>
                    <a:pt x="0" y="0"/>
                  </a:lnTo>
                  <a:lnTo>
                    <a:pt x="0" y="609600"/>
                  </a:lnTo>
                  <a:close/>
                </a:path>
              </a:pathLst>
            </a:custGeom>
            <a:noFill/>
            <a:ln w="952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p:nvPr/>
          </p:nvSpPr>
          <p:spPr>
            <a:xfrm>
              <a:off x="7242048" y="2816352"/>
              <a:ext cx="1210310" cy="609600"/>
            </a:xfrm>
            <a:custGeom>
              <a:avLst/>
              <a:gdLst/>
              <a:ahLst/>
              <a:cxnLst/>
              <a:rect l="l" t="t" r="r" b="b"/>
              <a:pathLst>
                <a:path w="1210309" h="609600" extrusionOk="0">
                  <a:moveTo>
                    <a:pt x="0" y="609600"/>
                  </a:moveTo>
                  <a:lnTo>
                    <a:pt x="1210055" y="609600"/>
                  </a:lnTo>
                  <a:lnTo>
                    <a:pt x="1210055" y="0"/>
                  </a:lnTo>
                  <a:lnTo>
                    <a:pt x="0" y="0"/>
                  </a:lnTo>
                  <a:lnTo>
                    <a:pt x="0" y="609600"/>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4"/>
          <p:cNvSpPr txBox="1"/>
          <p:nvPr/>
        </p:nvSpPr>
        <p:spPr>
          <a:xfrm>
            <a:off x="7381492" y="2900908"/>
            <a:ext cx="977951" cy="385445"/>
          </a:xfrm>
          <a:prstGeom prst="rect">
            <a:avLst/>
          </a:prstGeom>
          <a:noFill/>
          <a:ln>
            <a:noFill/>
          </a:ln>
        </p:spPr>
        <p:txBody>
          <a:bodyPr spcFirstLastPara="1" wrap="square" lIns="0" tIns="12050" rIns="0" bIns="0" anchor="t" anchorCtr="0">
            <a:spAutoFit/>
          </a:bodyPr>
          <a:lstStyle/>
          <a:p>
            <a:pPr marL="67310" marR="5080" lvl="0" indent="-55244" algn="l" rtl="0">
              <a:lnSpc>
                <a:spcPct val="107300"/>
              </a:lnSpc>
              <a:spcBef>
                <a:spcPts val="0"/>
              </a:spcBef>
              <a:spcAft>
                <a:spcPts val="0"/>
              </a:spcAft>
              <a:buNone/>
            </a:pPr>
            <a:r>
              <a:rPr lang="en-US" sz="1100" dirty="0">
                <a:solidFill>
                  <a:schemeClr val="dk1"/>
                </a:solidFill>
                <a:latin typeface="Verdana"/>
                <a:ea typeface="Verdana"/>
                <a:cs typeface="Verdana"/>
                <a:sym typeface="Verdana"/>
              </a:rPr>
              <a:t>Missing Value Imputations</a:t>
            </a:r>
            <a:endParaRPr sz="1100" dirty="0">
              <a:solidFill>
                <a:schemeClr val="dk1"/>
              </a:solidFill>
              <a:latin typeface="Verdana"/>
              <a:ea typeface="Verdana"/>
              <a:cs typeface="Verdana"/>
              <a:sym typeface="Verdana"/>
            </a:endParaRPr>
          </a:p>
        </p:txBody>
      </p:sp>
      <p:grpSp>
        <p:nvGrpSpPr>
          <p:cNvPr id="129" name="Google Shape;129;p4"/>
          <p:cNvGrpSpPr/>
          <p:nvPr/>
        </p:nvGrpSpPr>
        <p:grpSpPr>
          <a:xfrm>
            <a:off x="10613136" y="2816352"/>
            <a:ext cx="1211834" cy="611124"/>
            <a:chOff x="10613136" y="2816352"/>
            <a:chExt cx="1211834" cy="611124"/>
          </a:xfrm>
        </p:grpSpPr>
        <p:sp>
          <p:nvSpPr>
            <p:cNvPr id="130" name="Google Shape;130;p4"/>
            <p:cNvSpPr/>
            <p:nvPr/>
          </p:nvSpPr>
          <p:spPr>
            <a:xfrm>
              <a:off x="10614660" y="2817876"/>
              <a:ext cx="1210310" cy="609600"/>
            </a:xfrm>
            <a:custGeom>
              <a:avLst/>
              <a:gdLst/>
              <a:ahLst/>
              <a:cxnLst/>
              <a:rect l="l" t="t" r="r" b="b"/>
              <a:pathLst>
                <a:path w="1210309" h="609600" extrusionOk="0">
                  <a:moveTo>
                    <a:pt x="1210055" y="0"/>
                  </a:moveTo>
                  <a:lnTo>
                    <a:pt x="0" y="0"/>
                  </a:lnTo>
                  <a:lnTo>
                    <a:pt x="0" y="609600"/>
                  </a:lnTo>
                  <a:lnTo>
                    <a:pt x="1210055" y="609600"/>
                  </a:lnTo>
                  <a:lnTo>
                    <a:pt x="1210055" y="0"/>
                  </a:lnTo>
                  <a:close/>
                </a:path>
              </a:pathLst>
            </a:custGeom>
            <a:solidFill>
              <a:srgbClr val="00AE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4"/>
            <p:cNvSpPr/>
            <p:nvPr/>
          </p:nvSpPr>
          <p:spPr>
            <a:xfrm>
              <a:off x="10614660" y="2817876"/>
              <a:ext cx="1210310" cy="609600"/>
            </a:xfrm>
            <a:custGeom>
              <a:avLst/>
              <a:gdLst/>
              <a:ahLst/>
              <a:cxnLst/>
              <a:rect l="l" t="t" r="r" b="b"/>
              <a:pathLst>
                <a:path w="1210309" h="609600" extrusionOk="0">
                  <a:moveTo>
                    <a:pt x="0" y="609600"/>
                  </a:moveTo>
                  <a:lnTo>
                    <a:pt x="1210055" y="609600"/>
                  </a:lnTo>
                  <a:lnTo>
                    <a:pt x="1210055" y="0"/>
                  </a:lnTo>
                  <a:lnTo>
                    <a:pt x="0" y="0"/>
                  </a:lnTo>
                  <a:lnTo>
                    <a:pt x="0" y="609600"/>
                  </a:lnTo>
                  <a:close/>
                </a:path>
              </a:pathLst>
            </a:custGeom>
            <a:noFill/>
            <a:ln w="952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4"/>
            <p:cNvSpPr/>
            <p:nvPr/>
          </p:nvSpPr>
          <p:spPr>
            <a:xfrm>
              <a:off x="10613136" y="2816352"/>
              <a:ext cx="1210310" cy="609600"/>
            </a:xfrm>
            <a:custGeom>
              <a:avLst/>
              <a:gdLst/>
              <a:ahLst/>
              <a:cxnLst/>
              <a:rect l="l" t="t" r="r" b="b"/>
              <a:pathLst>
                <a:path w="1210309" h="609600" extrusionOk="0">
                  <a:moveTo>
                    <a:pt x="0" y="609600"/>
                  </a:moveTo>
                  <a:lnTo>
                    <a:pt x="1210055" y="609600"/>
                  </a:lnTo>
                  <a:lnTo>
                    <a:pt x="1210055" y="0"/>
                  </a:lnTo>
                  <a:lnTo>
                    <a:pt x="0" y="0"/>
                  </a:lnTo>
                  <a:lnTo>
                    <a:pt x="0" y="609600"/>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3" name="Google Shape;133;p4"/>
          <p:cNvSpPr txBox="1"/>
          <p:nvPr/>
        </p:nvSpPr>
        <p:spPr>
          <a:xfrm>
            <a:off x="10705845" y="3020949"/>
            <a:ext cx="1024255" cy="19367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100">
                <a:solidFill>
                  <a:schemeClr val="dk1"/>
                </a:solidFill>
                <a:latin typeface="Verdana"/>
                <a:ea typeface="Verdana"/>
                <a:cs typeface="Verdana"/>
                <a:sym typeface="Verdana"/>
              </a:rPr>
              <a:t>Data Cleaning</a:t>
            </a:r>
            <a:endParaRPr sz="1100">
              <a:solidFill>
                <a:schemeClr val="dk1"/>
              </a:solidFill>
              <a:latin typeface="Verdana"/>
              <a:ea typeface="Verdana"/>
              <a:cs typeface="Verdana"/>
              <a:sym typeface="Verdana"/>
            </a:endParaRPr>
          </a:p>
        </p:txBody>
      </p:sp>
      <p:sp>
        <p:nvSpPr>
          <p:cNvPr id="134" name="Google Shape;134;p4"/>
          <p:cNvSpPr txBox="1"/>
          <p:nvPr/>
        </p:nvSpPr>
        <p:spPr>
          <a:xfrm>
            <a:off x="10613135" y="3956303"/>
            <a:ext cx="1210310" cy="606425"/>
          </a:xfrm>
          <a:prstGeom prst="rect">
            <a:avLst/>
          </a:prstGeom>
          <a:solidFill>
            <a:srgbClr val="C3A6F7"/>
          </a:solidFill>
          <a:ln w="18275" cap="flat" cmpd="sng">
            <a:solidFill>
              <a:srgbClr val="45ACF8"/>
            </a:solidFill>
            <a:prstDash val="solid"/>
            <a:round/>
            <a:headEnd type="none" w="sm" len="sm"/>
            <a:tailEnd type="none" w="sm" len="sm"/>
          </a:ln>
        </p:spPr>
        <p:txBody>
          <a:bodyPr spcFirstLastPara="1" wrap="square" lIns="0" tIns="6350" rIns="0" bIns="0" anchor="t" anchorCtr="0">
            <a:spAutoFit/>
          </a:bodyPr>
          <a:lstStyle/>
          <a:p>
            <a:pPr marL="161925" marR="125095" lvl="0" indent="-10160" algn="ctr" rtl="0">
              <a:lnSpc>
                <a:spcPct val="107400"/>
              </a:lnSpc>
              <a:spcBef>
                <a:spcPts val="0"/>
              </a:spcBef>
              <a:spcAft>
                <a:spcPts val="0"/>
              </a:spcAft>
              <a:buNone/>
            </a:pPr>
            <a:r>
              <a:rPr lang="en-US" sz="1100">
                <a:solidFill>
                  <a:schemeClr val="dk1"/>
                </a:solidFill>
                <a:latin typeface="Verdana"/>
                <a:ea typeface="Verdana"/>
                <a:cs typeface="Verdana"/>
                <a:sym typeface="Verdana"/>
              </a:rPr>
              <a:t>Exploratory Data Analysis (EDA)</a:t>
            </a:r>
            <a:endParaRPr sz="1100">
              <a:solidFill>
                <a:schemeClr val="dk1"/>
              </a:solidFill>
              <a:latin typeface="Verdana"/>
              <a:ea typeface="Verdana"/>
              <a:cs typeface="Verdana"/>
              <a:sym typeface="Verdana"/>
            </a:endParaRPr>
          </a:p>
        </p:txBody>
      </p:sp>
      <p:sp>
        <p:nvSpPr>
          <p:cNvPr id="135" name="Google Shape;135;p4"/>
          <p:cNvSpPr txBox="1"/>
          <p:nvPr/>
        </p:nvSpPr>
        <p:spPr>
          <a:xfrm>
            <a:off x="8979407" y="3980688"/>
            <a:ext cx="1213485" cy="591185"/>
          </a:xfrm>
          <a:prstGeom prst="rect">
            <a:avLst/>
          </a:prstGeom>
          <a:solidFill>
            <a:srgbClr val="F0BD87"/>
          </a:solidFill>
          <a:ln w="18275" cap="flat" cmpd="sng">
            <a:solidFill>
              <a:srgbClr val="45ACF8"/>
            </a:solidFill>
            <a:prstDash val="solid"/>
            <a:round/>
            <a:headEnd type="none" w="sm" len="sm"/>
            <a:tailEnd type="none" w="sm" len="sm"/>
          </a:ln>
        </p:spPr>
        <p:txBody>
          <a:bodyPr spcFirstLastPara="1" wrap="square" lIns="0" tIns="48875" rIns="0" bIns="0" anchor="t" anchorCtr="0">
            <a:spAutoFit/>
          </a:bodyPr>
          <a:lstStyle/>
          <a:p>
            <a:pPr marL="0" marR="0" lvl="0" indent="0" algn="l" rtl="0">
              <a:lnSpc>
                <a:spcPct val="100000"/>
              </a:lnSpc>
              <a:spcBef>
                <a:spcPts val="0"/>
              </a:spcBef>
              <a:spcAft>
                <a:spcPts val="0"/>
              </a:spcAft>
              <a:buNone/>
            </a:pPr>
            <a:endParaRPr sz="1100">
              <a:solidFill>
                <a:schemeClr val="dk1"/>
              </a:solidFill>
              <a:latin typeface="Times New Roman"/>
              <a:ea typeface="Times New Roman"/>
              <a:cs typeface="Times New Roman"/>
              <a:sym typeface="Times New Roman"/>
            </a:endParaRPr>
          </a:p>
          <a:p>
            <a:pPr marL="270510" marR="0" lvl="0" indent="0" algn="l" rtl="0">
              <a:lnSpc>
                <a:spcPct val="100000"/>
              </a:lnSpc>
              <a:spcBef>
                <a:spcPts val="0"/>
              </a:spcBef>
              <a:spcAft>
                <a:spcPts val="0"/>
              </a:spcAft>
              <a:buNone/>
            </a:pPr>
            <a:r>
              <a:rPr lang="en-US" sz="1100">
                <a:solidFill>
                  <a:schemeClr val="dk1"/>
                </a:solidFill>
                <a:latin typeface="Verdana"/>
                <a:ea typeface="Verdana"/>
                <a:cs typeface="Verdana"/>
                <a:sym typeface="Verdana"/>
              </a:rPr>
              <a:t>Modelling</a:t>
            </a:r>
            <a:endParaRPr sz="1100">
              <a:solidFill>
                <a:schemeClr val="dk1"/>
              </a:solidFill>
              <a:latin typeface="Verdana"/>
              <a:ea typeface="Verdana"/>
              <a:cs typeface="Verdana"/>
              <a:sym typeface="Verdana"/>
            </a:endParaRPr>
          </a:p>
        </p:txBody>
      </p:sp>
      <p:sp>
        <p:nvSpPr>
          <p:cNvPr id="136" name="Google Shape;136;p4"/>
          <p:cNvSpPr txBox="1"/>
          <p:nvPr/>
        </p:nvSpPr>
        <p:spPr>
          <a:xfrm>
            <a:off x="3718559" y="4008120"/>
            <a:ext cx="1213485" cy="579120"/>
          </a:xfrm>
          <a:prstGeom prst="rect">
            <a:avLst/>
          </a:prstGeom>
          <a:solidFill>
            <a:srgbClr val="66CCFF"/>
          </a:solidFill>
          <a:ln w="18275" cap="flat" cmpd="sng">
            <a:solidFill>
              <a:srgbClr val="45ACF8"/>
            </a:solidFill>
            <a:prstDash val="solid"/>
            <a:round/>
            <a:headEnd type="none" w="sm" len="sm"/>
            <a:tailEnd type="none" w="sm" len="sm"/>
          </a:ln>
        </p:spPr>
        <p:txBody>
          <a:bodyPr spcFirstLastPara="1" wrap="square" lIns="0" tIns="43800" rIns="0" bIns="0" anchor="t" anchorCtr="0">
            <a:spAutoFit/>
          </a:bodyPr>
          <a:lstStyle/>
          <a:p>
            <a:pPr marL="0" marR="0" lvl="0" indent="0" algn="l" rtl="0">
              <a:lnSpc>
                <a:spcPct val="100000"/>
              </a:lnSpc>
              <a:spcBef>
                <a:spcPts val="0"/>
              </a:spcBef>
              <a:spcAft>
                <a:spcPts val="0"/>
              </a:spcAft>
              <a:buNone/>
            </a:pPr>
            <a:endParaRPr sz="1100">
              <a:solidFill>
                <a:schemeClr val="dk1"/>
              </a:solidFill>
              <a:latin typeface="Times New Roman"/>
              <a:ea typeface="Times New Roman"/>
              <a:cs typeface="Times New Roman"/>
              <a:sym typeface="Times New Roman"/>
            </a:endParaRPr>
          </a:p>
          <a:p>
            <a:pPr marL="206375" marR="0" lvl="0" indent="0" algn="l" rtl="0">
              <a:lnSpc>
                <a:spcPct val="100000"/>
              </a:lnSpc>
              <a:spcBef>
                <a:spcPts val="0"/>
              </a:spcBef>
              <a:spcAft>
                <a:spcPts val="0"/>
              </a:spcAft>
              <a:buNone/>
            </a:pPr>
            <a:r>
              <a:rPr lang="en-US" sz="1100">
                <a:solidFill>
                  <a:schemeClr val="dk1"/>
                </a:solidFill>
                <a:latin typeface="Verdana"/>
                <a:ea typeface="Verdana"/>
                <a:cs typeface="Verdana"/>
                <a:sym typeface="Verdana"/>
              </a:rPr>
              <a:t>Deployment</a:t>
            </a:r>
            <a:endParaRPr sz="1100">
              <a:solidFill>
                <a:schemeClr val="dk1"/>
              </a:solidFill>
              <a:latin typeface="Verdana"/>
              <a:ea typeface="Verdana"/>
              <a:cs typeface="Verdana"/>
              <a:sym typeface="Verdana"/>
            </a:endParaRPr>
          </a:p>
        </p:txBody>
      </p:sp>
      <p:grpSp>
        <p:nvGrpSpPr>
          <p:cNvPr id="137" name="Google Shape;137;p4"/>
          <p:cNvGrpSpPr/>
          <p:nvPr/>
        </p:nvGrpSpPr>
        <p:grpSpPr>
          <a:xfrm>
            <a:off x="3718560" y="5120640"/>
            <a:ext cx="1213485" cy="579120"/>
            <a:chOff x="3718560" y="5120640"/>
            <a:chExt cx="1213485" cy="579120"/>
          </a:xfrm>
        </p:grpSpPr>
        <p:sp>
          <p:nvSpPr>
            <p:cNvPr id="138" name="Google Shape;138;p4"/>
            <p:cNvSpPr/>
            <p:nvPr/>
          </p:nvSpPr>
          <p:spPr>
            <a:xfrm>
              <a:off x="3718560" y="5120640"/>
              <a:ext cx="1213485" cy="579120"/>
            </a:xfrm>
            <a:custGeom>
              <a:avLst/>
              <a:gdLst/>
              <a:ahLst/>
              <a:cxnLst/>
              <a:rect l="l" t="t" r="r" b="b"/>
              <a:pathLst>
                <a:path w="1213485" h="579120" extrusionOk="0">
                  <a:moveTo>
                    <a:pt x="1213103" y="0"/>
                  </a:moveTo>
                  <a:lnTo>
                    <a:pt x="0" y="0"/>
                  </a:lnTo>
                  <a:lnTo>
                    <a:pt x="0" y="579120"/>
                  </a:lnTo>
                  <a:lnTo>
                    <a:pt x="1213103" y="579120"/>
                  </a:lnTo>
                  <a:lnTo>
                    <a:pt x="1213103" y="0"/>
                  </a:lnTo>
                  <a:close/>
                </a:path>
              </a:pathLst>
            </a:custGeom>
            <a:solidFill>
              <a:srgbClr val="FFFF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4"/>
            <p:cNvSpPr/>
            <p:nvPr/>
          </p:nvSpPr>
          <p:spPr>
            <a:xfrm>
              <a:off x="3718560" y="5120640"/>
              <a:ext cx="1213485" cy="579120"/>
            </a:xfrm>
            <a:custGeom>
              <a:avLst/>
              <a:gdLst/>
              <a:ahLst/>
              <a:cxnLst/>
              <a:rect l="l" t="t" r="r" b="b"/>
              <a:pathLst>
                <a:path w="1213485" h="579120" extrusionOk="0">
                  <a:moveTo>
                    <a:pt x="0" y="579120"/>
                  </a:moveTo>
                  <a:lnTo>
                    <a:pt x="1213103" y="579120"/>
                  </a:lnTo>
                  <a:lnTo>
                    <a:pt x="1213103" y="0"/>
                  </a:lnTo>
                  <a:lnTo>
                    <a:pt x="0" y="0"/>
                  </a:lnTo>
                  <a:lnTo>
                    <a:pt x="0" y="579120"/>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0" name="Google Shape;140;p4"/>
          <p:cNvSpPr txBox="1"/>
          <p:nvPr/>
        </p:nvSpPr>
        <p:spPr>
          <a:xfrm>
            <a:off x="3981957" y="5317616"/>
            <a:ext cx="740389" cy="1821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100" dirty="0">
                <a:solidFill>
                  <a:schemeClr val="dk1"/>
                </a:solidFill>
                <a:latin typeface="Verdana"/>
                <a:ea typeface="Verdana"/>
                <a:cs typeface="Verdana"/>
                <a:sym typeface="Verdana"/>
              </a:rPr>
              <a:t>Reporting</a:t>
            </a:r>
            <a:endParaRPr sz="1100" dirty="0">
              <a:solidFill>
                <a:schemeClr val="dk1"/>
              </a:solidFill>
              <a:latin typeface="Verdana"/>
              <a:ea typeface="Verdana"/>
              <a:cs typeface="Verdana"/>
              <a:sym typeface="Verdana"/>
            </a:endParaRPr>
          </a:p>
        </p:txBody>
      </p:sp>
      <p:grpSp>
        <p:nvGrpSpPr>
          <p:cNvPr id="141" name="Google Shape;141;p4"/>
          <p:cNvGrpSpPr/>
          <p:nvPr/>
        </p:nvGrpSpPr>
        <p:grpSpPr>
          <a:xfrm>
            <a:off x="8979408" y="2816352"/>
            <a:ext cx="1215009" cy="611124"/>
            <a:chOff x="8979408" y="2816352"/>
            <a:chExt cx="1215009" cy="611124"/>
          </a:xfrm>
        </p:grpSpPr>
        <p:sp>
          <p:nvSpPr>
            <p:cNvPr id="142" name="Google Shape;142;p4"/>
            <p:cNvSpPr/>
            <p:nvPr/>
          </p:nvSpPr>
          <p:spPr>
            <a:xfrm>
              <a:off x="8980932" y="2817876"/>
              <a:ext cx="1213485" cy="609600"/>
            </a:xfrm>
            <a:custGeom>
              <a:avLst/>
              <a:gdLst/>
              <a:ahLst/>
              <a:cxnLst/>
              <a:rect l="l" t="t" r="r" b="b"/>
              <a:pathLst>
                <a:path w="1213484" h="609600" extrusionOk="0">
                  <a:moveTo>
                    <a:pt x="1213103" y="0"/>
                  </a:moveTo>
                  <a:lnTo>
                    <a:pt x="0" y="0"/>
                  </a:lnTo>
                  <a:lnTo>
                    <a:pt x="0" y="609600"/>
                  </a:lnTo>
                  <a:lnTo>
                    <a:pt x="1213103" y="609600"/>
                  </a:lnTo>
                  <a:lnTo>
                    <a:pt x="1213103" y="0"/>
                  </a:lnTo>
                  <a:close/>
                </a:path>
              </a:pathLst>
            </a:custGeom>
            <a:solidFill>
              <a:srgbClr val="E1DF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4"/>
            <p:cNvSpPr/>
            <p:nvPr/>
          </p:nvSpPr>
          <p:spPr>
            <a:xfrm>
              <a:off x="8980932" y="2817876"/>
              <a:ext cx="1213485" cy="609600"/>
            </a:xfrm>
            <a:custGeom>
              <a:avLst/>
              <a:gdLst/>
              <a:ahLst/>
              <a:cxnLst/>
              <a:rect l="l" t="t" r="r" b="b"/>
              <a:pathLst>
                <a:path w="1213484" h="609600" extrusionOk="0">
                  <a:moveTo>
                    <a:pt x="0" y="609600"/>
                  </a:moveTo>
                  <a:lnTo>
                    <a:pt x="1213103" y="609600"/>
                  </a:lnTo>
                  <a:lnTo>
                    <a:pt x="1213103" y="0"/>
                  </a:lnTo>
                  <a:lnTo>
                    <a:pt x="0" y="0"/>
                  </a:lnTo>
                  <a:lnTo>
                    <a:pt x="0" y="609600"/>
                  </a:lnTo>
                  <a:close/>
                </a:path>
              </a:pathLst>
            </a:custGeom>
            <a:noFill/>
            <a:ln w="952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4"/>
            <p:cNvSpPr/>
            <p:nvPr/>
          </p:nvSpPr>
          <p:spPr>
            <a:xfrm>
              <a:off x="8979408" y="2816352"/>
              <a:ext cx="1213485" cy="609600"/>
            </a:xfrm>
            <a:custGeom>
              <a:avLst/>
              <a:gdLst/>
              <a:ahLst/>
              <a:cxnLst/>
              <a:rect l="l" t="t" r="r" b="b"/>
              <a:pathLst>
                <a:path w="1213484" h="609600" extrusionOk="0">
                  <a:moveTo>
                    <a:pt x="0" y="609600"/>
                  </a:moveTo>
                  <a:lnTo>
                    <a:pt x="1213103" y="609600"/>
                  </a:lnTo>
                  <a:lnTo>
                    <a:pt x="1213103" y="0"/>
                  </a:lnTo>
                  <a:lnTo>
                    <a:pt x="0" y="0"/>
                  </a:lnTo>
                  <a:lnTo>
                    <a:pt x="0" y="609600"/>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4"/>
          <p:cNvSpPr txBox="1"/>
          <p:nvPr/>
        </p:nvSpPr>
        <p:spPr>
          <a:xfrm>
            <a:off x="9269730" y="2900908"/>
            <a:ext cx="653223" cy="385445"/>
          </a:xfrm>
          <a:prstGeom prst="rect">
            <a:avLst/>
          </a:prstGeom>
          <a:noFill/>
          <a:ln>
            <a:noFill/>
          </a:ln>
        </p:spPr>
        <p:txBody>
          <a:bodyPr spcFirstLastPara="1" wrap="square" lIns="0" tIns="12050" rIns="0" bIns="0" anchor="t" anchorCtr="0">
            <a:spAutoFit/>
          </a:bodyPr>
          <a:lstStyle/>
          <a:p>
            <a:pPr marL="67310" marR="5080" lvl="0" indent="-55244" algn="l" rtl="0">
              <a:lnSpc>
                <a:spcPct val="107300"/>
              </a:lnSpc>
              <a:spcBef>
                <a:spcPts val="0"/>
              </a:spcBef>
              <a:spcAft>
                <a:spcPts val="0"/>
              </a:spcAft>
              <a:buNone/>
            </a:pPr>
            <a:r>
              <a:rPr lang="en-US" sz="1100" dirty="0">
                <a:solidFill>
                  <a:schemeClr val="dk1"/>
                </a:solidFill>
                <a:latin typeface="Verdana"/>
                <a:ea typeface="Verdana"/>
                <a:cs typeface="Verdana"/>
                <a:sym typeface="Verdana"/>
              </a:rPr>
              <a:t>Handling Outliers</a:t>
            </a:r>
            <a:endParaRPr sz="1100" dirty="0">
              <a:solidFill>
                <a:schemeClr val="dk1"/>
              </a:solidFill>
              <a:latin typeface="Verdana"/>
              <a:ea typeface="Verdana"/>
              <a:cs typeface="Verdana"/>
              <a:sym typeface="Verdana"/>
            </a:endParaRPr>
          </a:p>
        </p:txBody>
      </p:sp>
      <p:sp>
        <p:nvSpPr>
          <p:cNvPr id="146" name="Google Shape;146;p4"/>
          <p:cNvSpPr txBox="1"/>
          <p:nvPr/>
        </p:nvSpPr>
        <p:spPr>
          <a:xfrm>
            <a:off x="3541776" y="2819400"/>
            <a:ext cx="1566545" cy="609600"/>
          </a:xfrm>
          <a:prstGeom prst="rect">
            <a:avLst/>
          </a:prstGeom>
          <a:solidFill>
            <a:srgbClr val="A1AD00"/>
          </a:solidFill>
          <a:ln w="18275" cap="flat" cmpd="sng">
            <a:solidFill>
              <a:srgbClr val="45ACF8"/>
            </a:solidFill>
            <a:prstDash val="solid"/>
            <a:round/>
            <a:headEnd type="none" w="sm" len="sm"/>
            <a:tailEnd type="none" w="sm" len="sm"/>
          </a:ln>
        </p:spPr>
        <p:txBody>
          <a:bodyPr spcFirstLastPara="1" wrap="square" lIns="0" tIns="98425" rIns="0" bIns="0" anchor="t" anchorCtr="0">
            <a:spAutoFit/>
          </a:bodyPr>
          <a:lstStyle/>
          <a:p>
            <a:pPr marL="172085" marR="95885" lvl="0" indent="-80010" algn="l" rtl="0">
              <a:lnSpc>
                <a:spcPct val="107300"/>
              </a:lnSpc>
              <a:spcBef>
                <a:spcPts val="0"/>
              </a:spcBef>
              <a:spcAft>
                <a:spcPts val="0"/>
              </a:spcAft>
              <a:buNone/>
            </a:pPr>
            <a:r>
              <a:rPr lang="en-US" sz="1100">
                <a:solidFill>
                  <a:schemeClr val="dk1"/>
                </a:solidFill>
                <a:latin typeface="Verdana"/>
                <a:ea typeface="Verdana"/>
                <a:cs typeface="Verdana"/>
                <a:sym typeface="Verdana"/>
              </a:rPr>
              <a:t>Importing Libraries in Jupyter Notebook</a:t>
            </a:r>
            <a:endParaRPr sz="1100">
              <a:solidFill>
                <a:schemeClr val="dk1"/>
              </a:solidFill>
              <a:latin typeface="Verdana"/>
              <a:ea typeface="Verdana"/>
              <a:cs typeface="Verdana"/>
              <a:sym typeface="Verdana"/>
            </a:endParaRPr>
          </a:p>
        </p:txBody>
      </p:sp>
      <p:sp>
        <p:nvSpPr>
          <p:cNvPr id="147" name="Google Shape;147;p4"/>
          <p:cNvSpPr txBox="1"/>
          <p:nvPr/>
        </p:nvSpPr>
        <p:spPr>
          <a:xfrm>
            <a:off x="5501733" y="2832924"/>
            <a:ext cx="1213485" cy="609600"/>
          </a:xfrm>
          <a:prstGeom prst="rect">
            <a:avLst/>
          </a:prstGeom>
          <a:solidFill>
            <a:srgbClr val="F8DFD6"/>
          </a:solidFill>
          <a:ln w="18275" cap="flat" cmpd="sng">
            <a:solidFill>
              <a:srgbClr val="45ACF8"/>
            </a:solidFill>
            <a:prstDash val="solid"/>
            <a:round/>
            <a:headEnd type="none" w="sm" len="sm"/>
            <a:tailEnd type="none" w="sm" len="sm"/>
          </a:ln>
        </p:spPr>
        <p:txBody>
          <a:bodyPr spcFirstLastPara="1" wrap="square" lIns="0" tIns="59050" rIns="0" bIns="0" anchor="t" anchorCtr="0">
            <a:spAutoFit/>
          </a:bodyPr>
          <a:lstStyle/>
          <a:p>
            <a:pPr marL="0" marR="0" lvl="0" indent="0" algn="l" rtl="0">
              <a:lnSpc>
                <a:spcPct val="100000"/>
              </a:lnSpc>
              <a:spcBef>
                <a:spcPts val="0"/>
              </a:spcBef>
              <a:spcAft>
                <a:spcPts val="0"/>
              </a:spcAft>
              <a:buNone/>
            </a:pPr>
            <a:endParaRPr sz="1100">
              <a:solidFill>
                <a:schemeClr val="dk1"/>
              </a:solidFill>
              <a:latin typeface="Times New Roman"/>
              <a:ea typeface="Times New Roman"/>
              <a:cs typeface="Times New Roman"/>
              <a:sym typeface="Times New Roman"/>
            </a:endParaRPr>
          </a:p>
          <a:p>
            <a:pPr marL="146050" marR="0" lvl="0" indent="0" algn="l" rtl="0">
              <a:lnSpc>
                <a:spcPct val="100000"/>
              </a:lnSpc>
              <a:spcBef>
                <a:spcPts val="0"/>
              </a:spcBef>
              <a:spcAft>
                <a:spcPts val="0"/>
              </a:spcAft>
              <a:buNone/>
            </a:pPr>
            <a:r>
              <a:rPr lang="en-US" sz="1100">
                <a:solidFill>
                  <a:schemeClr val="dk1"/>
                </a:solidFill>
                <a:latin typeface="Verdana"/>
                <a:ea typeface="Verdana"/>
                <a:cs typeface="Verdana"/>
                <a:sym typeface="Verdana"/>
              </a:rPr>
              <a:t>Load Dataset</a:t>
            </a:r>
            <a:endParaRPr sz="1100">
              <a:solidFill>
                <a:schemeClr val="dk1"/>
              </a:solidFill>
              <a:latin typeface="Verdana"/>
              <a:ea typeface="Verdana"/>
              <a:cs typeface="Verdana"/>
              <a:sym typeface="Verdana"/>
            </a:endParaRPr>
          </a:p>
        </p:txBody>
      </p:sp>
      <p:sp>
        <p:nvSpPr>
          <p:cNvPr id="148" name="Google Shape;148;p4"/>
          <p:cNvSpPr txBox="1"/>
          <p:nvPr/>
        </p:nvSpPr>
        <p:spPr>
          <a:xfrm>
            <a:off x="7153559" y="4049512"/>
            <a:ext cx="1414272" cy="478957"/>
          </a:xfrm>
          <a:prstGeom prst="rect">
            <a:avLst/>
          </a:prstGeom>
          <a:solidFill>
            <a:srgbClr val="FFFF00"/>
          </a:solidFill>
          <a:ln w="18275" cap="flat" cmpd="sng">
            <a:solidFill>
              <a:srgbClr val="45ACF8"/>
            </a:solidFill>
            <a:prstDash val="solid"/>
            <a:round/>
            <a:headEnd type="none" w="sm" len="sm"/>
            <a:tailEnd type="none" w="sm" len="sm"/>
          </a:ln>
        </p:spPr>
        <p:txBody>
          <a:bodyPr spcFirstLastPara="1" wrap="square" lIns="0" tIns="115550" rIns="0" bIns="0" anchor="t" anchorCtr="0">
            <a:spAutoFit/>
          </a:bodyPr>
          <a:lstStyle/>
          <a:p>
            <a:pPr marL="330200" marR="311150" lvl="0" indent="-12700" algn="l" rtl="0">
              <a:lnSpc>
                <a:spcPct val="107300"/>
              </a:lnSpc>
              <a:spcBef>
                <a:spcPts val="0"/>
              </a:spcBef>
              <a:spcAft>
                <a:spcPts val="0"/>
              </a:spcAft>
              <a:buNone/>
            </a:pPr>
            <a:r>
              <a:rPr lang="en-US" sz="1100" dirty="0">
                <a:solidFill>
                  <a:schemeClr val="dk1"/>
                </a:solidFill>
                <a:latin typeface="Verdana"/>
                <a:ea typeface="Verdana"/>
                <a:cs typeface="Verdana"/>
                <a:sym typeface="Verdana"/>
              </a:rPr>
              <a:t>Power BI Desktop</a:t>
            </a:r>
            <a:endParaRPr sz="1100" dirty="0">
              <a:solidFill>
                <a:schemeClr val="dk1"/>
              </a:solidFill>
              <a:latin typeface="Verdana"/>
              <a:ea typeface="Verdana"/>
              <a:cs typeface="Verdana"/>
              <a:sym typeface="Verdana"/>
            </a:endParaRPr>
          </a:p>
        </p:txBody>
      </p:sp>
      <p:sp>
        <p:nvSpPr>
          <p:cNvPr id="149" name="Google Shape;149;p4"/>
          <p:cNvSpPr txBox="1"/>
          <p:nvPr/>
        </p:nvSpPr>
        <p:spPr>
          <a:xfrm>
            <a:off x="5502624" y="4008120"/>
            <a:ext cx="1213485" cy="563880"/>
          </a:xfrm>
          <a:prstGeom prst="rect">
            <a:avLst/>
          </a:prstGeom>
          <a:solidFill>
            <a:srgbClr val="D33BD0"/>
          </a:solidFill>
          <a:ln w="18275" cap="flat" cmpd="sng">
            <a:solidFill>
              <a:srgbClr val="45ACF8"/>
            </a:solidFill>
            <a:prstDash val="solid"/>
            <a:round/>
            <a:headEnd type="none" w="sm" len="sm"/>
            <a:tailEnd type="none" w="sm" len="sm"/>
          </a:ln>
        </p:spPr>
        <p:txBody>
          <a:bodyPr spcFirstLastPara="1" wrap="square" lIns="0" tIns="36175" rIns="0" bIns="0" anchor="t" anchorCtr="0">
            <a:spAutoFit/>
          </a:bodyPr>
          <a:lstStyle/>
          <a:p>
            <a:pPr marL="0" marR="0" lvl="0" indent="0" algn="l" rtl="0">
              <a:lnSpc>
                <a:spcPct val="100000"/>
              </a:lnSpc>
              <a:spcBef>
                <a:spcPts val="0"/>
              </a:spcBef>
              <a:spcAft>
                <a:spcPts val="0"/>
              </a:spcAft>
              <a:buNone/>
            </a:pPr>
            <a:endParaRPr sz="1100">
              <a:solidFill>
                <a:schemeClr val="dk1"/>
              </a:solidFill>
              <a:latin typeface="Times New Roman"/>
              <a:ea typeface="Times New Roman"/>
              <a:cs typeface="Times New Roman"/>
              <a:sym typeface="Times New Roman"/>
            </a:endParaRPr>
          </a:p>
          <a:p>
            <a:pPr marL="363855" marR="0" lvl="0" indent="0" algn="l" rtl="0">
              <a:lnSpc>
                <a:spcPct val="100000"/>
              </a:lnSpc>
              <a:spcBef>
                <a:spcPts val="0"/>
              </a:spcBef>
              <a:spcAft>
                <a:spcPts val="0"/>
              </a:spcAft>
              <a:buNone/>
            </a:pPr>
            <a:r>
              <a:rPr lang="en-US" sz="1100">
                <a:solidFill>
                  <a:schemeClr val="dk1"/>
                </a:solidFill>
                <a:latin typeface="Verdana"/>
                <a:ea typeface="Verdana"/>
                <a:cs typeface="Verdana"/>
                <a:sym typeface="Verdana"/>
              </a:rPr>
              <a:t>Insights</a:t>
            </a:r>
            <a:endParaRPr sz="1100">
              <a:solidFill>
                <a:schemeClr val="dk1"/>
              </a:solidFill>
              <a:latin typeface="Verdana"/>
              <a:ea typeface="Verdana"/>
              <a:cs typeface="Verdana"/>
              <a:sym typeface="Verdana"/>
            </a:endParaRPr>
          </a:p>
        </p:txBody>
      </p:sp>
      <p:grpSp>
        <p:nvGrpSpPr>
          <p:cNvPr id="150" name="Google Shape;150;p4"/>
          <p:cNvGrpSpPr/>
          <p:nvPr/>
        </p:nvGrpSpPr>
        <p:grpSpPr>
          <a:xfrm>
            <a:off x="3154679" y="3121151"/>
            <a:ext cx="298450" cy="78740"/>
            <a:chOff x="3154679" y="3121151"/>
            <a:chExt cx="298450" cy="78740"/>
          </a:xfrm>
        </p:grpSpPr>
        <p:sp>
          <p:nvSpPr>
            <p:cNvPr id="151" name="Google Shape;151;p4"/>
            <p:cNvSpPr/>
            <p:nvPr/>
          </p:nvSpPr>
          <p:spPr>
            <a:xfrm>
              <a:off x="3154679" y="3121151"/>
              <a:ext cx="298450" cy="78740"/>
            </a:xfrm>
            <a:custGeom>
              <a:avLst/>
              <a:gdLst/>
              <a:ahLst/>
              <a:cxnLst/>
              <a:rect l="l" t="t" r="r" b="b"/>
              <a:pathLst>
                <a:path w="298450" h="78739" extrusionOk="0">
                  <a:moveTo>
                    <a:pt x="257936" y="0"/>
                  </a:moveTo>
                  <a:lnTo>
                    <a:pt x="257936" y="19685"/>
                  </a:lnTo>
                  <a:lnTo>
                    <a:pt x="0" y="19685"/>
                  </a:lnTo>
                  <a:lnTo>
                    <a:pt x="0" y="59055"/>
                  </a:lnTo>
                  <a:lnTo>
                    <a:pt x="257936" y="59055"/>
                  </a:lnTo>
                  <a:lnTo>
                    <a:pt x="257936" y="78739"/>
                  </a:lnTo>
                  <a:lnTo>
                    <a:pt x="298322" y="39370"/>
                  </a:lnTo>
                  <a:lnTo>
                    <a:pt x="257936" y="0"/>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4"/>
            <p:cNvSpPr/>
            <p:nvPr/>
          </p:nvSpPr>
          <p:spPr>
            <a:xfrm>
              <a:off x="3154679" y="3121151"/>
              <a:ext cx="298450" cy="78740"/>
            </a:xfrm>
            <a:custGeom>
              <a:avLst/>
              <a:gdLst/>
              <a:ahLst/>
              <a:cxnLst/>
              <a:rect l="l" t="t" r="r" b="b"/>
              <a:pathLst>
                <a:path w="298450" h="78739" extrusionOk="0">
                  <a:moveTo>
                    <a:pt x="257936" y="0"/>
                  </a:moveTo>
                  <a:lnTo>
                    <a:pt x="257936" y="19685"/>
                  </a:lnTo>
                  <a:lnTo>
                    <a:pt x="0" y="19685"/>
                  </a:lnTo>
                  <a:lnTo>
                    <a:pt x="0" y="59055"/>
                  </a:lnTo>
                  <a:lnTo>
                    <a:pt x="257936" y="59055"/>
                  </a:lnTo>
                  <a:lnTo>
                    <a:pt x="257936" y="78739"/>
                  </a:lnTo>
                  <a:lnTo>
                    <a:pt x="298322" y="39370"/>
                  </a:lnTo>
                  <a:lnTo>
                    <a:pt x="257936"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4"/>
            <p:cNvSpPr/>
            <p:nvPr/>
          </p:nvSpPr>
          <p:spPr>
            <a:xfrm>
              <a:off x="3154679" y="3121151"/>
              <a:ext cx="298450" cy="78740"/>
            </a:xfrm>
            <a:custGeom>
              <a:avLst/>
              <a:gdLst/>
              <a:ahLst/>
              <a:cxnLst/>
              <a:rect l="l" t="t" r="r" b="b"/>
              <a:pathLst>
                <a:path w="298450" h="78739" extrusionOk="0">
                  <a:moveTo>
                    <a:pt x="0" y="19685"/>
                  </a:moveTo>
                  <a:lnTo>
                    <a:pt x="257936" y="19685"/>
                  </a:lnTo>
                  <a:lnTo>
                    <a:pt x="257936" y="0"/>
                  </a:lnTo>
                  <a:lnTo>
                    <a:pt x="298322" y="39370"/>
                  </a:lnTo>
                  <a:lnTo>
                    <a:pt x="257936" y="78739"/>
                  </a:lnTo>
                  <a:lnTo>
                    <a:pt x="257936" y="59055"/>
                  </a:lnTo>
                  <a:lnTo>
                    <a:pt x="0" y="59055"/>
                  </a:lnTo>
                  <a:lnTo>
                    <a:pt x="0" y="19685"/>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4" name="Google Shape;154;p4"/>
          <p:cNvGrpSpPr/>
          <p:nvPr/>
        </p:nvGrpSpPr>
        <p:grpSpPr>
          <a:xfrm>
            <a:off x="5145023" y="3099816"/>
            <a:ext cx="298450" cy="81915"/>
            <a:chOff x="5145023" y="3099816"/>
            <a:chExt cx="298450" cy="81915"/>
          </a:xfrm>
        </p:grpSpPr>
        <p:sp>
          <p:nvSpPr>
            <p:cNvPr id="155" name="Google Shape;155;p4"/>
            <p:cNvSpPr/>
            <p:nvPr/>
          </p:nvSpPr>
          <p:spPr>
            <a:xfrm>
              <a:off x="5145023" y="3099816"/>
              <a:ext cx="298450" cy="81915"/>
            </a:xfrm>
            <a:custGeom>
              <a:avLst/>
              <a:gdLst/>
              <a:ahLst/>
              <a:cxnLst/>
              <a:rect l="l" t="t" r="r" b="b"/>
              <a:pathLst>
                <a:path w="298450" h="81914" extrusionOk="0">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4"/>
            <p:cNvSpPr/>
            <p:nvPr/>
          </p:nvSpPr>
          <p:spPr>
            <a:xfrm>
              <a:off x="5145023" y="3099816"/>
              <a:ext cx="298450" cy="81915"/>
            </a:xfrm>
            <a:custGeom>
              <a:avLst/>
              <a:gdLst/>
              <a:ahLst/>
              <a:cxnLst/>
              <a:rect l="l" t="t" r="r" b="b"/>
              <a:pathLst>
                <a:path w="298450" h="81914" extrusionOk="0">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4"/>
            <p:cNvSpPr/>
            <p:nvPr/>
          </p:nvSpPr>
          <p:spPr>
            <a:xfrm>
              <a:off x="5145023" y="3099816"/>
              <a:ext cx="298450" cy="81915"/>
            </a:xfrm>
            <a:custGeom>
              <a:avLst/>
              <a:gdLst/>
              <a:ahLst/>
              <a:cxnLst/>
              <a:rect l="l" t="t" r="r" b="b"/>
              <a:pathLst>
                <a:path w="298450" h="81914" extrusionOk="0">
                  <a:moveTo>
                    <a:pt x="0" y="20447"/>
                  </a:moveTo>
                  <a:lnTo>
                    <a:pt x="257937" y="20447"/>
                  </a:lnTo>
                  <a:lnTo>
                    <a:pt x="257937" y="0"/>
                  </a:lnTo>
                  <a:lnTo>
                    <a:pt x="298323" y="40894"/>
                  </a:lnTo>
                  <a:lnTo>
                    <a:pt x="257937" y="81787"/>
                  </a:lnTo>
                  <a:lnTo>
                    <a:pt x="257937" y="61341"/>
                  </a:lnTo>
                  <a:lnTo>
                    <a:pt x="0" y="61341"/>
                  </a:lnTo>
                  <a:lnTo>
                    <a:pt x="0" y="20447"/>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8" name="Google Shape;158;p4"/>
          <p:cNvGrpSpPr/>
          <p:nvPr/>
        </p:nvGrpSpPr>
        <p:grpSpPr>
          <a:xfrm>
            <a:off x="6806184" y="3096767"/>
            <a:ext cx="298450" cy="81915"/>
            <a:chOff x="6806184" y="3096767"/>
            <a:chExt cx="298450" cy="81915"/>
          </a:xfrm>
        </p:grpSpPr>
        <p:sp>
          <p:nvSpPr>
            <p:cNvPr id="159" name="Google Shape;159;p4"/>
            <p:cNvSpPr/>
            <p:nvPr/>
          </p:nvSpPr>
          <p:spPr>
            <a:xfrm>
              <a:off x="6806184" y="3096767"/>
              <a:ext cx="298450" cy="81915"/>
            </a:xfrm>
            <a:custGeom>
              <a:avLst/>
              <a:gdLst/>
              <a:ahLst/>
              <a:cxnLst/>
              <a:rect l="l" t="t" r="r" b="b"/>
              <a:pathLst>
                <a:path w="298450" h="81914" extrusionOk="0">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4"/>
            <p:cNvSpPr/>
            <p:nvPr/>
          </p:nvSpPr>
          <p:spPr>
            <a:xfrm>
              <a:off x="6806184" y="3096767"/>
              <a:ext cx="298450" cy="81915"/>
            </a:xfrm>
            <a:custGeom>
              <a:avLst/>
              <a:gdLst/>
              <a:ahLst/>
              <a:cxnLst/>
              <a:rect l="l" t="t" r="r" b="b"/>
              <a:pathLst>
                <a:path w="298450" h="81914" extrusionOk="0">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4"/>
            <p:cNvSpPr/>
            <p:nvPr/>
          </p:nvSpPr>
          <p:spPr>
            <a:xfrm>
              <a:off x="6806184" y="3096767"/>
              <a:ext cx="298450" cy="81915"/>
            </a:xfrm>
            <a:custGeom>
              <a:avLst/>
              <a:gdLst/>
              <a:ahLst/>
              <a:cxnLst/>
              <a:rect l="l" t="t" r="r" b="b"/>
              <a:pathLst>
                <a:path w="298450" h="81914" extrusionOk="0">
                  <a:moveTo>
                    <a:pt x="0" y="20447"/>
                  </a:moveTo>
                  <a:lnTo>
                    <a:pt x="257937" y="20447"/>
                  </a:lnTo>
                  <a:lnTo>
                    <a:pt x="257937" y="0"/>
                  </a:lnTo>
                  <a:lnTo>
                    <a:pt x="298323" y="40894"/>
                  </a:lnTo>
                  <a:lnTo>
                    <a:pt x="257937" y="81787"/>
                  </a:lnTo>
                  <a:lnTo>
                    <a:pt x="257937" y="61341"/>
                  </a:lnTo>
                  <a:lnTo>
                    <a:pt x="0" y="61341"/>
                  </a:lnTo>
                  <a:lnTo>
                    <a:pt x="0" y="20447"/>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62" name="Google Shape;162;p4"/>
          <p:cNvGrpSpPr/>
          <p:nvPr/>
        </p:nvGrpSpPr>
        <p:grpSpPr>
          <a:xfrm>
            <a:off x="7167372" y="2528316"/>
            <a:ext cx="4739640" cy="653415"/>
            <a:chOff x="7167372" y="2528316"/>
            <a:chExt cx="4739640" cy="653415"/>
          </a:xfrm>
        </p:grpSpPr>
        <p:sp>
          <p:nvSpPr>
            <p:cNvPr id="163" name="Google Shape;163;p4"/>
            <p:cNvSpPr/>
            <p:nvPr/>
          </p:nvSpPr>
          <p:spPr>
            <a:xfrm>
              <a:off x="7167372" y="2528316"/>
              <a:ext cx="4739640" cy="381000"/>
            </a:xfrm>
            <a:custGeom>
              <a:avLst/>
              <a:gdLst/>
              <a:ahLst/>
              <a:cxnLst/>
              <a:rect l="l" t="t" r="r" b="b"/>
              <a:pathLst>
                <a:path w="4739640" h="381000" extrusionOk="0">
                  <a:moveTo>
                    <a:pt x="0" y="380746"/>
                  </a:moveTo>
                  <a:lnTo>
                    <a:pt x="2412" y="306705"/>
                  </a:lnTo>
                  <a:lnTo>
                    <a:pt x="9271" y="246125"/>
                  </a:lnTo>
                  <a:lnTo>
                    <a:pt x="19303" y="205359"/>
                  </a:lnTo>
                  <a:lnTo>
                    <a:pt x="31623" y="190373"/>
                  </a:lnTo>
                  <a:lnTo>
                    <a:pt x="2338070" y="190373"/>
                  </a:lnTo>
                  <a:lnTo>
                    <a:pt x="2350388" y="175387"/>
                  </a:lnTo>
                  <a:lnTo>
                    <a:pt x="2360422" y="134620"/>
                  </a:lnTo>
                  <a:lnTo>
                    <a:pt x="2367153" y="74041"/>
                  </a:lnTo>
                  <a:lnTo>
                    <a:pt x="2369693" y="0"/>
                  </a:lnTo>
                  <a:lnTo>
                    <a:pt x="2372232" y="74041"/>
                  </a:lnTo>
                  <a:lnTo>
                    <a:pt x="2378963" y="134620"/>
                  </a:lnTo>
                  <a:lnTo>
                    <a:pt x="2388997" y="175387"/>
                  </a:lnTo>
                  <a:lnTo>
                    <a:pt x="2401316" y="190373"/>
                  </a:lnTo>
                  <a:lnTo>
                    <a:pt x="4707762" y="190373"/>
                  </a:lnTo>
                  <a:lnTo>
                    <a:pt x="4720082" y="205359"/>
                  </a:lnTo>
                  <a:lnTo>
                    <a:pt x="4730114" y="246125"/>
                  </a:lnTo>
                  <a:lnTo>
                    <a:pt x="4736846" y="306705"/>
                  </a:lnTo>
                  <a:lnTo>
                    <a:pt x="4739385" y="380746"/>
                  </a:lnTo>
                </a:path>
              </a:pathLst>
            </a:custGeom>
            <a:noFill/>
            <a:ln w="952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4"/>
            <p:cNvSpPr/>
            <p:nvPr/>
          </p:nvSpPr>
          <p:spPr>
            <a:xfrm>
              <a:off x="10232135" y="3096768"/>
              <a:ext cx="298450" cy="81915"/>
            </a:xfrm>
            <a:custGeom>
              <a:avLst/>
              <a:gdLst/>
              <a:ahLst/>
              <a:cxnLst/>
              <a:rect l="l" t="t" r="r" b="b"/>
              <a:pathLst>
                <a:path w="298450" h="81914" extrusionOk="0">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4"/>
            <p:cNvSpPr/>
            <p:nvPr/>
          </p:nvSpPr>
          <p:spPr>
            <a:xfrm>
              <a:off x="10232135" y="3096768"/>
              <a:ext cx="298450" cy="81915"/>
            </a:xfrm>
            <a:custGeom>
              <a:avLst/>
              <a:gdLst/>
              <a:ahLst/>
              <a:cxnLst/>
              <a:rect l="l" t="t" r="r" b="b"/>
              <a:pathLst>
                <a:path w="298450" h="81914" extrusionOk="0">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4"/>
            <p:cNvSpPr/>
            <p:nvPr/>
          </p:nvSpPr>
          <p:spPr>
            <a:xfrm>
              <a:off x="10232135" y="3096768"/>
              <a:ext cx="298450" cy="81915"/>
            </a:xfrm>
            <a:custGeom>
              <a:avLst/>
              <a:gdLst/>
              <a:ahLst/>
              <a:cxnLst/>
              <a:rect l="l" t="t" r="r" b="b"/>
              <a:pathLst>
                <a:path w="298450" h="81914" extrusionOk="0">
                  <a:moveTo>
                    <a:pt x="0" y="20447"/>
                  </a:moveTo>
                  <a:lnTo>
                    <a:pt x="257937" y="20447"/>
                  </a:lnTo>
                  <a:lnTo>
                    <a:pt x="257937" y="0"/>
                  </a:lnTo>
                  <a:lnTo>
                    <a:pt x="298323" y="40894"/>
                  </a:lnTo>
                  <a:lnTo>
                    <a:pt x="257937" y="81787"/>
                  </a:lnTo>
                  <a:lnTo>
                    <a:pt x="257937" y="61341"/>
                  </a:lnTo>
                  <a:lnTo>
                    <a:pt x="0" y="61341"/>
                  </a:lnTo>
                  <a:lnTo>
                    <a:pt x="0" y="20447"/>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4"/>
            <p:cNvSpPr/>
            <p:nvPr/>
          </p:nvSpPr>
          <p:spPr>
            <a:xfrm>
              <a:off x="8531352" y="3099816"/>
              <a:ext cx="298450" cy="81915"/>
            </a:xfrm>
            <a:custGeom>
              <a:avLst/>
              <a:gdLst/>
              <a:ahLst/>
              <a:cxnLst/>
              <a:rect l="l" t="t" r="r" b="b"/>
              <a:pathLst>
                <a:path w="298450" h="81914" extrusionOk="0">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4"/>
            <p:cNvSpPr/>
            <p:nvPr/>
          </p:nvSpPr>
          <p:spPr>
            <a:xfrm>
              <a:off x="8531352" y="3099816"/>
              <a:ext cx="298450" cy="81915"/>
            </a:xfrm>
            <a:custGeom>
              <a:avLst/>
              <a:gdLst/>
              <a:ahLst/>
              <a:cxnLst/>
              <a:rect l="l" t="t" r="r" b="b"/>
              <a:pathLst>
                <a:path w="298450" h="81914" extrusionOk="0">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4"/>
            <p:cNvSpPr/>
            <p:nvPr/>
          </p:nvSpPr>
          <p:spPr>
            <a:xfrm>
              <a:off x="8531352" y="3099816"/>
              <a:ext cx="298450" cy="81915"/>
            </a:xfrm>
            <a:custGeom>
              <a:avLst/>
              <a:gdLst/>
              <a:ahLst/>
              <a:cxnLst/>
              <a:rect l="l" t="t" r="r" b="b"/>
              <a:pathLst>
                <a:path w="298450" h="81914" extrusionOk="0">
                  <a:moveTo>
                    <a:pt x="0" y="20447"/>
                  </a:moveTo>
                  <a:lnTo>
                    <a:pt x="257937" y="20447"/>
                  </a:lnTo>
                  <a:lnTo>
                    <a:pt x="257937" y="0"/>
                  </a:lnTo>
                  <a:lnTo>
                    <a:pt x="298323" y="40894"/>
                  </a:lnTo>
                  <a:lnTo>
                    <a:pt x="257937" y="81787"/>
                  </a:lnTo>
                  <a:lnTo>
                    <a:pt x="257937" y="61341"/>
                  </a:lnTo>
                  <a:lnTo>
                    <a:pt x="0" y="61341"/>
                  </a:lnTo>
                  <a:lnTo>
                    <a:pt x="0" y="20447"/>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0" name="Google Shape;170;p4"/>
          <p:cNvGrpSpPr/>
          <p:nvPr/>
        </p:nvGrpSpPr>
        <p:grpSpPr>
          <a:xfrm>
            <a:off x="8629671" y="4236720"/>
            <a:ext cx="298450" cy="78740"/>
            <a:chOff x="8531351" y="4236720"/>
            <a:chExt cx="298450" cy="78740"/>
          </a:xfrm>
        </p:grpSpPr>
        <p:sp>
          <p:nvSpPr>
            <p:cNvPr id="171" name="Google Shape;171;p4"/>
            <p:cNvSpPr/>
            <p:nvPr/>
          </p:nvSpPr>
          <p:spPr>
            <a:xfrm>
              <a:off x="8531351" y="4236720"/>
              <a:ext cx="298450" cy="78740"/>
            </a:xfrm>
            <a:custGeom>
              <a:avLst/>
              <a:gdLst/>
              <a:ahLst/>
              <a:cxnLst/>
              <a:rect l="l" t="t" r="r" b="b"/>
              <a:pathLst>
                <a:path w="298450" h="78739" extrusionOk="0">
                  <a:moveTo>
                    <a:pt x="40386" y="0"/>
                  </a:moveTo>
                  <a:lnTo>
                    <a:pt x="0" y="39369"/>
                  </a:lnTo>
                  <a:lnTo>
                    <a:pt x="40386" y="78739"/>
                  </a:lnTo>
                  <a:lnTo>
                    <a:pt x="40386" y="59054"/>
                  </a:lnTo>
                  <a:lnTo>
                    <a:pt x="298323" y="59054"/>
                  </a:lnTo>
                  <a:lnTo>
                    <a:pt x="298323" y="19684"/>
                  </a:lnTo>
                  <a:lnTo>
                    <a:pt x="40386" y="19684"/>
                  </a:lnTo>
                  <a:lnTo>
                    <a:pt x="40386" y="0"/>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4"/>
            <p:cNvSpPr/>
            <p:nvPr/>
          </p:nvSpPr>
          <p:spPr>
            <a:xfrm>
              <a:off x="8531351" y="4236720"/>
              <a:ext cx="298450" cy="78740"/>
            </a:xfrm>
            <a:custGeom>
              <a:avLst/>
              <a:gdLst/>
              <a:ahLst/>
              <a:cxnLst/>
              <a:rect l="l" t="t" r="r" b="b"/>
              <a:pathLst>
                <a:path w="298450" h="78739" extrusionOk="0">
                  <a:moveTo>
                    <a:pt x="40386" y="0"/>
                  </a:moveTo>
                  <a:lnTo>
                    <a:pt x="0" y="39369"/>
                  </a:lnTo>
                  <a:lnTo>
                    <a:pt x="40386" y="78739"/>
                  </a:lnTo>
                  <a:lnTo>
                    <a:pt x="40386" y="59054"/>
                  </a:lnTo>
                  <a:lnTo>
                    <a:pt x="298323" y="59054"/>
                  </a:lnTo>
                  <a:lnTo>
                    <a:pt x="298323" y="19684"/>
                  </a:lnTo>
                  <a:lnTo>
                    <a:pt x="40386" y="19684"/>
                  </a:lnTo>
                  <a:lnTo>
                    <a:pt x="40386"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4"/>
            <p:cNvSpPr/>
            <p:nvPr/>
          </p:nvSpPr>
          <p:spPr>
            <a:xfrm>
              <a:off x="8531351" y="4236720"/>
              <a:ext cx="298450" cy="78740"/>
            </a:xfrm>
            <a:custGeom>
              <a:avLst/>
              <a:gdLst/>
              <a:ahLst/>
              <a:cxnLst/>
              <a:rect l="l" t="t" r="r" b="b"/>
              <a:pathLst>
                <a:path w="298450" h="78739" extrusionOk="0">
                  <a:moveTo>
                    <a:pt x="298323" y="59054"/>
                  </a:moveTo>
                  <a:lnTo>
                    <a:pt x="40386" y="59054"/>
                  </a:lnTo>
                  <a:lnTo>
                    <a:pt x="40386" y="78739"/>
                  </a:lnTo>
                  <a:lnTo>
                    <a:pt x="0" y="39369"/>
                  </a:lnTo>
                  <a:lnTo>
                    <a:pt x="40386" y="0"/>
                  </a:lnTo>
                  <a:lnTo>
                    <a:pt x="40386" y="19684"/>
                  </a:lnTo>
                  <a:lnTo>
                    <a:pt x="298323" y="19684"/>
                  </a:lnTo>
                  <a:lnTo>
                    <a:pt x="298323" y="59054"/>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4" name="Google Shape;174;p4"/>
          <p:cNvGrpSpPr/>
          <p:nvPr/>
        </p:nvGrpSpPr>
        <p:grpSpPr>
          <a:xfrm>
            <a:off x="10232136" y="4206240"/>
            <a:ext cx="298450" cy="81915"/>
            <a:chOff x="10232136" y="4206240"/>
            <a:chExt cx="298450" cy="81915"/>
          </a:xfrm>
        </p:grpSpPr>
        <p:sp>
          <p:nvSpPr>
            <p:cNvPr id="175" name="Google Shape;175;p4"/>
            <p:cNvSpPr/>
            <p:nvPr/>
          </p:nvSpPr>
          <p:spPr>
            <a:xfrm>
              <a:off x="10232136" y="4206240"/>
              <a:ext cx="298450" cy="81915"/>
            </a:xfrm>
            <a:custGeom>
              <a:avLst/>
              <a:gdLst/>
              <a:ahLst/>
              <a:cxnLst/>
              <a:rect l="l" t="t" r="r" b="b"/>
              <a:pathLst>
                <a:path w="298450" h="81914" extrusionOk="0">
                  <a:moveTo>
                    <a:pt x="40386" y="0"/>
                  </a:moveTo>
                  <a:lnTo>
                    <a:pt x="0" y="40893"/>
                  </a:lnTo>
                  <a:lnTo>
                    <a:pt x="40386" y="81787"/>
                  </a:lnTo>
                  <a:lnTo>
                    <a:pt x="40386" y="61341"/>
                  </a:lnTo>
                  <a:lnTo>
                    <a:pt x="298323" y="61341"/>
                  </a:lnTo>
                  <a:lnTo>
                    <a:pt x="298323" y="20447"/>
                  </a:lnTo>
                  <a:lnTo>
                    <a:pt x="40386" y="20447"/>
                  </a:lnTo>
                  <a:lnTo>
                    <a:pt x="40386" y="0"/>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4"/>
            <p:cNvSpPr/>
            <p:nvPr/>
          </p:nvSpPr>
          <p:spPr>
            <a:xfrm>
              <a:off x="10232136" y="4206240"/>
              <a:ext cx="298450" cy="81915"/>
            </a:xfrm>
            <a:custGeom>
              <a:avLst/>
              <a:gdLst/>
              <a:ahLst/>
              <a:cxnLst/>
              <a:rect l="l" t="t" r="r" b="b"/>
              <a:pathLst>
                <a:path w="298450" h="81914" extrusionOk="0">
                  <a:moveTo>
                    <a:pt x="40386" y="0"/>
                  </a:moveTo>
                  <a:lnTo>
                    <a:pt x="0" y="40893"/>
                  </a:lnTo>
                  <a:lnTo>
                    <a:pt x="40386" y="81787"/>
                  </a:lnTo>
                  <a:lnTo>
                    <a:pt x="40386" y="61341"/>
                  </a:lnTo>
                  <a:lnTo>
                    <a:pt x="298323" y="61341"/>
                  </a:lnTo>
                  <a:lnTo>
                    <a:pt x="298323" y="20447"/>
                  </a:lnTo>
                  <a:lnTo>
                    <a:pt x="40386" y="20447"/>
                  </a:lnTo>
                  <a:lnTo>
                    <a:pt x="40386"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4"/>
            <p:cNvSpPr/>
            <p:nvPr/>
          </p:nvSpPr>
          <p:spPr>
            <a:xfrm>
              <a:off x="10232136" y="4206240"/>
              <a:ext cx="298450" cy="81915"/>
            </a:xfrm>
            <a:custGeom>
              <a:avLst/>
              <a:gdLst/>
              <a:ahLst/>
              <a:cxnLst/>
              <a:rect l="l" t="t" r="r" b="b"/>
              <a:pathLst>
                <a:path w="298450" h="81914" extrusionOk="0">
                  <a:moveTo>
                    <a:pt x="298323" y="61341"/>
                  </a:moveTo>
                  <a:lnTo>
                    <a:pt x="40386" y="61341"/>
                  </a:lnTo>
                  <a:lnTo>
                    <a:pt x="40386" y="81787"/>
                  </a:lnTo>
                  <a:lnTo>
                    <a:pt x="0" y="40893"/>
                  </a:lnTo>
                  <a:lnTo>
                    <a:pt x="40386" y="0"/>
                  </a:lnTo>
                  <a:lnTo>
                    <a:pt x="40386" y="20447"/>
                  </a:lnTo>
                  <a:lnTo>
                    <a:pt x="298323" y="20447"/>
                  </a:lnTo>
                  <a:lnTo>
                    <a:pt x="298323" y="61341"/>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8" name="Google Shape;178;p4"/>
          <p:cNvGrpSpPr/>
          <p:nvPr/>
        </p:nvGrpSpPr>
        <p:grpSpPr>
          <a:xfrm>
            <a:off x="5069119" y="4273296"/>
            <a:ext cx="298450" cy="81915"/>
            <a:chOff x="5108447" y="4273296"/>
            <a:chExt cx="298450" cy="81915"/>
          </a:xfrm>
        </p:grpSpPr>
        <p:sp>
          <p:nvSpPr>
            <p:cNvPr id="179" name="Google Shape;179;p4"/>
            <p:cNvSpPr/>
            <p:nvPr/>
          </p:nvSpPr>
          <p:spPr>
            <a:xfrm>
              <a:off x="5108447" y="4273296"/>
              <a:ext cx="298450" cy="81915"/>
            </a:xfrm>
            <a:custGeom>
              <a:avLst/>
              <a:gdLst/>
              <a:ahLst/>
              <a:cxnLst/>
              <a:rect l="l" t="t" r="r" b="b"/>
              <a:pathLst>
                <a:path w="298450" h="81914" extrusionOk="0">
                  <a:moveTo>
                    <a:pt x="40386" y="0"/>
                  </a:moveTo>
                  <a:lnTo>
                    <a:pt x="0" y="40893"/>
                  </a:lnTo>
                  <a:lnTo>
                    <a:pt x="40386" y="81787"/>
                  </a:lnTo>
                  <a:lnTo>
                    <a:pt x="40386" y="61340"/>
                  </a:lnTo>
                  <a:lnTo>
                    <a:pt x="298323" y="61340"/>
                  </a:lnTo>
                  <a:lnTo>
                    <a:pt x="298323" y="20446"/>
                  </a:lnTo>
                  <a:lnTo>
                    <a:pt x="40386" y="20446"/>
                  </a:lnTo>
                  <a:lnTo>
                    <a:pt x="40386" y="0"/>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4"/>
            <p:cNvSpPr/>
            <p:nvPr/>
          </p:nvSpPr>
          <p:spPr>
            <a:xfrm>
              <a:off x="5108447" y="4273296"/>
              <a:ext cx="298450" cy="81915"/>
            </a:xfrm>
            <a:custGeom>
              <a:avLst/>
              <a:gdLst/>
              <a:ahLst/>
              <a:cxnLst/>
              <a:rect l="l" t="t" r="r" b="b"/>
              <a:pathLst>
                <a:path w="298450" h="81914" extrusionOk="0">
                  <a:moveTo>
                    <a:pt x="40386" y="0"/>
                  </a:moveTo>
                  <a:lnTo>
                    <a:pt x="0" y="40893"/>
                  </a:lnTo>
                  <a:lnTo>
                    <a:pt x="40386" y="81787"/>
                  </a:lnTo>
                  <a:lnTo>
                    <a:pt x="40386" y="61340"/>
                  </a:lnTo>
                  <a:lnTo>
                    <a:pt x="298323" y="61340"/>
                  </a:lnTo>
                  <a:lnTo>
                    <a:pt x="298323" y="20446"/>
                  </a:lnTo>
                  <a:lnTo>
                    <a:pt x="40386" y="20446"/>
                  </a:lnTo>
                  <a:lnTo>
                    <a:pt x="40386"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4"/>
            <p:cNvSpPr/>
            <p:nvPr/>
          </p:nvSpPr>
          <p:spPr>
            <a:xfrm>
              <a:off x="5108447" y="4273296"/>
              <a:ext cx="298450" cy="81915"/>
            </a:xfrm>
            <a:custGeom>
              <a:avLst/>
              <a:gdLst/>
              <a:ahLst/>
              <a:cxnLst/>
              <a:rect l="l" t="t" r="r" b="b"/>
              <a:pathLst>
                <a:path w="298450" h="81914" extrusionOk="0">
                  <a:moveTo>
                    <a:pt x="298323" y="61340"/>
                  </a:moveTo>
                  <a:lnTo>
                    <a:pt x="40386" y="61340"/>
                  </a:lnTo>
                  <a:lnTo>
                    <a:pt x="40386" y="81787"/>
                  </a:lnTo>
                  <a:lnTo>
                    <a:pt x="0" y="40893"/>
                  </a:lnTo>
                  <a:lnTo>
                    <a:pt x="40386" y="0"/>
                  </a:lnTo>
                  <a:lnTo>
                    <a:pt x="40386" y="20446"/>
                  </a:lnTo>
                  <a:lnTo>
                    <a:pt x="298323" y="20446"/>
                  </a:lnTo>
                  <a:lnTo>
                    <a:pt x="298323" y="61340"/>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2" name="Google Shape;182;p4"/>
          <p:cNvGrpSpPr/>
          <p:nvPr/>
        </p:nvGrpSpPr>
        <p:grpSpPr>
          <a:xfrm>
            <a:off x="6779344" y="4291584"/>
            <a:ext cx="298450" cy="81915"/>
            <a:chOff x="6858000" y="4291584"/>
            <a:chExt cx="298450" cy="81915"/>
          </a:xfrm>
        </p:grpSpPr>
        <p:sp>
          <p:nvSpPr>
            <p:cNvPr id="183" name="Google Shape;183;p4"/>
            <p:cNvSpPr/>
            <p:nvPr/>
          </p:nvSpPr>
          <p:spPr>
            <a:xfrm>
              <a:off x="6858000" y="4291584"/>
              <a:ext cx="298450" cy="81915"/>
            </a:xfrm>
            <a:custGeom>
              <a:avLst/>
              <a:gdLst/>
              <a:ahLst/>
              <a:cxnLst/>
              <a:rect l="l" t="t" r="r" b="b"/>
              <a:pathLst>
                <a:path w="298450" h="81914" extrusionOk="0">
                  <a:moveTo>
                    <a:pt x="40385" y="0"/>
                  </a:moveTo>
                  <a:lnTo>
                    <a:pt x="0" y="40894"/>
                  </a:lnTo>
                  <a:lnTo>
                    <a:pt x="40385" y="81788"/>
                  </a:lnTo>
                  <a:lnTo>
                    <a:pt x="40385" y="61341"/>
                  </a:lnTo>
                  <a:lnTo>
                    <a:pt x="298323" y="61341"/>
                  </a:lnTo>
                  <a:lnTo>
                    <a:pt x="298323" y="20447"/>
                  </a:lnTo>
                  <a:lnTo>
                    <a:pt x="40385" y="20447"/>
                  </a:lnTo>
                  <a:lnTo>
                    <a:pt x="40385" y="0"/>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4"/>
            <p:cNvSpPr/>
            <p:nvPr/>
          </p:nvSpPr>
          <p:spPr>
            <a:xfrm>
              <a:off x="6858000" y="4291584"/>
              <a:ext cx="298450" cy="81915"/>
            </a:xfrm>
            <a:custGeom>
              <a:avLst/>
              <a:gdLst/>
              <a:ahLst/>
              <a:cxnLst/>
              <a:rect l="l" t="t" r="r" b="b"/>
              <a:pathLst>
                <a:path w="298450" h="81914" extrusionOk="0">
                  <a:moveTo>
                    <a:pt x="40385" y="0"/>
                  </a:moveTo>
                  <a:lnTo>
                    <a:pt x="0" y="40894"/>
                  </a:lnTo>
                  <a:lnTo>
                    <a:pt x="40385" y="81788"/>
                  </a:lnTo>
                  <a:lnTo>
                    <a:pt x="40385" y="61341"/>
                  </a:lnTo>
                  <a:lnTo>
                    <a:pt x="298323" y="61341"/>
                  </a:lnTo>
                  <a:lnTo>
                    <a:pt x="298323" y="20447"/>
                  </a:lnTo>
                  <a:lnTo>
                    <a:pt x="40385" y="20447"/>
                  </a:lnTo>
                  <a:lnTo>
                    <a:pt x="40385"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4"/>
            <p:cNvSpPr/>
            <p:nvPr/>
          </p:nvSpPr>
          <p:spPr>
            <a:xfrm>
              <a:off x="6858000" y="4291584"/>
              <a:ext cx="298450" cy="81915"/>
            </a:xfrm>
            <a:custGeom>
              <a:avLst/>
              <a:gdLst/>
              <a:ahLst/>
              <a:cxnLst/>
              <a:rect l="l" t="t" r="r" b="b"/>
              <a:pathLst>
                <a:path w="298450" h="81914" extrusionOk="0">
                  <a:moveTo>
                    <a:pt x="298323" y="61341"/>
                  </a:moveTo>
                  <a:lnTo>
                    <a:pt x="40385" y="61341"/>
                  </a:lnTo>
                  <a:lnTo>
                    <a:pt x="40385" y="81788"/>
                  </a:lnTo>
                  <a:lnTo>
                    <a:pt x="0" y="40894"/>
                  </a:lnTo>
                  <a:lnTo>
                    <a:pt x="40385" y="0"/>
                  </a:lnTo>
                  <a:lnTo>
                    <a:pt x="40385" y="20447"/>
                  </a:lnTo>
                  <a:lnTo>
                    <a:pt x="298323" y="20447"/>
                  </a:lnTo>
                  <a:lnTo>
                    <a:pt x="298323" y="61341"/>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6" name="Google Shape;186;p4"/>
          <p:cNvGrpSpPr/>
          <p:nvPr/>
        </p:nvGrpSpPr>
        <p:grpSpPr>
          <a:xfrm>
            <a:off x="4285488" y="4696967"/>
            <a:ext cx="78740" cy="298450"/>
            <a:chOff x="4285488" y="4696967"/>
            <a:chExt cx="78740" cy="298450"/>
          </a:xfrm>
        </p:grpSpPr>
        <p:sp>
          <p:nvSpPr>
            <p:cNvPr id="187" name="Google Shape;187;p4"/>
            <p:cNvSpPr/>
            <p:nvPr/>
          </p:nvSpPr>
          <p:spPr>
            <a:xfrm>
              <a:off x="4285488" y="4696967"/>
              <a:ext cx="78740" cy="298450"/>
            </a:xfrm>
            <a:custGeom>
              <a:avLst/>
              <a:gdLst/>
              <a:ahLst/>
              <a:cxnLst/>
              <a:rect l="l" t="t" r="r" b="b"/>
              <a:pathLst>
                <a:path w="78739" h="298450" extrusionOk="0">
                  <a:moveTo>
                    <a:pt x="59054" y="0"/>
                  </a:moveTo>
                  <a:lnTo>
                    <a:pt x="19685" y="0"/>
                  </a:lnTo>
                  <a:lnTo>
                    <a:pt x="19685" y="257936"/>
                  </a:lnTo>
                  <a:lnTo>
                    <a:pt x="0" y="257936"/>
                  </a:lnTo>
                  <a:lnTo>
                    <a:pt x="39370" y="298322"/>
                  </a:lnTo>
                  <a:lnTo>
                    <a:pt x="78739" y="257936"/>
                  </a:lnTo>
                  <a:lnTo>
                    <a:pt x="59054" y="257936"/>
                  </a:lnTo>
                  <a:lnTo>
                    <a:pt x="59054" y="0"/>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4"/>
            <p:cNvSpPr/>
            <p:nvPr/>
          </p:nvSpPr>
          <p:spPr>
            <a:xfrm>
              <a:off x="4285488" y="4696967"/>
              <a:ext cx="78740" cy="298450"/>
            </a:xfrm>
            <a:custGeom>
              <a:avLst/>
              <a:gdLst/>
              <a:ahLst/>
              <a:cxnLst/>
              <a:rect l="l" t="t" r="r" b="b"/>
              <a:pathLst>
                <a:path w="78739" h="298450" extrusionOk="0">
                  <a:moveTo>
                    <a:pt x="59054" y="0"/>
                  </a:moveTo>
                  <a:lnTo>
                    <a:pt x="19685" y="0"/>
                  </a:lnTo>
                  <a:lnTo>
                    <a:pt x="19685" y="257936"/>
                  </a:lnTo>
                  <a:lnTo>
                    <a:pt x="0" y="257936"/>
                  </a:lnTo>
                  <a:lnTo>
                    <a:pt x="39370" y="298322"/>
                  </a:lnTo>
                  <a:lnTo>
                    <a:pt x="78739" y="257936"/>
                  </a:lnTo>
                  <a:lnTo>
                    <a:pt x="59054" y="257936"/>
                  </a:lnTo>
                  <a:lnTo>
                    <a:pt x="59054"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4"/>
            <p:cNvSpPr/>
            <p:nvPr/>
          </p:nvSpPr>
          <p:spPr>
            <a:xfrm>
              <a:off x="4285488" y="4696967"/>
              <a:ext cx="78740" cy="298450"/>
            </a:xfrm>
            <a:custGeom>
              <a:avLst/>
              <a:gdLst/>
              <a:ahLst/>
              <a:cxnLst/>
              <a:rect l="l" t="t" r="r" b="b"/>
              <a:pathLst>
                <a:path w="78739" h="298450" extrusionOk="0">
                  <a:moveTo>
                    <a:pt x="59054" y="0"/>
                  </a:moveTo>
                  <a:lnTo>
                    <a:pt x="59054" y="257936"/>
                  </a:lnTo>
                  <a:lnTo>
                    <a:pt x="78739" y="257936"/>
                  </a:lnTo>
                  <a:lnTo>
                    <a:pt x="39370" y="298322"/>
                  </a:lnTo>
                  <a:lnTo>
                    <a:pt x="0" y="257936"/>
                  </a:lnTo>
                  <a:lnTo>
                    <a:pt x="19685" y="257936"/>
                  </a:lnTo>
                  <a:lnTo>
                    <a:pt x="19685" y="0"/>
                  </a:lnTo>
                  <a:lnTo>
                    <a:pt x="59054" y="0"/>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90" name="Google Shape;190;p4"/>
          <p:cNvGrpSpPr/>
          <p:nvPr/>
        </p:nvGrpSpPr>
        <p:grpSpPr>
          <a:xfrm>
            <a:off x="11177015" y="3541776"/>
            <a:ext cx="81915" cy="298450"/>
            <a:chOff x="11177015" y="3541776"/>
            <a:chExt cx="81915" cy="298450"/>
          </a:xfrm>
        </p:grpSpPr>
        <p:sp>
          <p:nvSpPr>
            <p:cNvPr id="191" name="Google Shape;191;p4"/>
            <p:cNvSpPr/>
            <p:nvPr/>
          </p:nvSpPr>
          <p:spPr>
            <a:xfrm>
              <a:off x="11177015" y="3541776"/>
              <a:ext cx="81915" cy="298450"/>
            </a:xfrm>
            <a:custGeom>
              <a:avLst/>
              <a:gdLst/>
              <a:ahLst/>
              <a:cxnLst/>
              <a:rect l="l" t="t" r="r" b="b"/>
              <a:pathLst>
                <a:path w="81915" h="298450" extrusionOk="0">
                  <a:moveTo>
                    <a:pt x="61340" y="0"/>
                  </a:moveTo>
                  <a:lnTo>
                    <a:pt x="20447" y="0"/>
                  </a:lnTo>
                  <a:lnTo>
                    <a:pt x="20447" y="257937"/>
                  </a:lnTo>
                  <a:lnTo>
                    <a:pt x="0" y="257937"/>
                  </a:lnTo>
                  <a:lnTo>
                    <a:pt x="40893" y="298323"/>
                  </a:lnTo>
                  <a:lnTo>
                    <a:pt x="81787" y="257937"/>
                  </a:lnTo>
                  <a:lnTo>
                    <a:pt x="61340" y="257937"/>
                  </a:lnTo>
                  <a:lnTo>
                    <a:pt x="61340" y="0"/>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4"/>
            <p:cNvSpPr/>
            <p:nvPr/>
          </p:nvSpPr>
          <p:spPr>
            <a:xfrm>
              <a:off x="11177015" y="3541776"/>
              <a:ext cx="81915" cy="298450"/>
            </a:xfrm>
            <a:custGeom>
              <a:avLst/>
              <a:gdLst/>
              <a:ahLst/>
              <a:cxnLst/>
              <a:rect l="l" t="t" r="r" b="b"/>
              <a:pathLst>
                <a:path w="81915" h="298450" extrusionOk="0">
                  <a:moveTo>
                    <a:pt x="61340" y="0"/>
                  </a:moveTo>
                  <a:lnTo>
                    <a:pt x="20447" y="0"/>
                  </a:lnTo>
                  <a:lnTo>
                    <a:pt x="20447" y="257937"/>
                  </a:lnTo>
                  <a:lnTo>
                    <a:pt x="0" y="257937"/>
                  </a:lnTo>
                  <a:lnTo>
                    <a:pt x="40893" y="298323"/>
                  </a:lnTo>
                  <a:lnTo>
                    <a:pt x="81787" y="257937"/>
                  </a:lnTo>
                  <a:lnTo>
                    <a:pt x="61340" y="257937"/>
                  </a:lnTo>
                  <a:lnTo>
                    <a:pt x="61340"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4"/>
            <p:cNvSpPr/>
            <p:nvPr/>
          </p:nvSpPr>
          <p:spPr>
            <a:xfrm>
              <a:off x="11177015" y="3541776"/>
              <a:ext cx="81915" cy="298450"/>
            </a:xfrm>
            <a:custGeom>
              <a:avLst/>
              <a:gdLst/>
              <a:ahLst/>
              <a:cxnLst/>
              <a:rect l="l" t="t" r="r" b="b"/>
              <a:pathLst>
                <a:path w="81915" h="298450" extrusionOk="0">
                  <a:moveTo>
                    <a:pt x="61340" y="0"/>
                  </a:moveTo>
                  <a:lnTo>
                    <a:pt x="61340" y="257937"/>
                  </a:lnTo>
                  <a:lnTo>
                    <a:pt x="81787" y="257937"/>
                  </a:lnTo>
                  <a:lnTo>
                    <a:pt x="40893" y="298323"/>
                  </a:lnTo>
                  <a:lnTo>
                    <a:pt x="0" y="257937"/>
                  </a:lnTo>
                  <a:lnTo>
                    <a:pt x="20447" y="257937"/>
                  </a:lnTo>
                  <a:lnTo>
                    <a:pt x="20447" y="0"/>
                  </a:lnTo>
                  <a:lnTo>
                    <a:pt x="61340" y="0"/>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4" name="Google Shape;194;p4"/>
          <p:cNvSpPr txBox="1"/>
          <p:nvPr/>
        </p:nvSpPr>
        <p:spPr>
          <a:xfrm>
            <a:off x="8656319" y="1998514"/>
            <a:ext cx="2004600" cy="506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b="1">
                <a:solidFill>
                  <a:schemeClr val="dk1"/>
                </a:solidFill>
                <a:latin typeface="Tahoma"/>
                <a:ea typeface="Tahoma"/>
                <a:cs typeface="Tahoma"/>
                <a:sym typeface="Tahoma"/>
              </a:rPr>
              <a:t>Data Pre-Processing</a:t>
            </a:r>
            <a:endParaRPr sz="1600">
              <a:solidFill>
                <a:schemeClr val="dk1"/>
              </a:solidFill>
              <a:latin typeface="Tahoma"/>
              <a:ea typeface="Tahoma"/>
              <a:cs typeface="Tahoma"/>
              <a:sym typeface="Tahoma"/>
            </a:endParaRPr>
          </a:p>
        </p:txBody>
      </p:sp>
      <p:grpSp>
        <p:nvGrpSpPr>
          <p:cNvPr id="195" name="Google Shape;195;p4"/>
          <p:cNvGrpSpPr/>
          <p:nvPr/>
        </p:nvGrpSpPr>
        <p:grpSpPr>
          <a:xfrm>
            <a:off x="743712" y="3877055"/>
            <a:ext cx="2799969" cy="538099"/>
            <a:chOff x="743712" y="3877055"/>
            <a:chExt cx="2799969" cy="538099"/>
          </a:xfrm>
        </p:grpSpPr>
        <p:sp>
          <p:nvSpPr>
            <p:cNvPr id="196" name="Google Shape;196;p4"/>
            <p:cNvSpPr/>
            <p:nvPr/>
          </p:nvSpPr>
          <p:spPr>
            <a:xfrm>
              <a:off x="745236" y="3878579"/>
              <a:ext cx="2798445" cy="536575"/>
            </a:xfrm>
            <a:custGeom>
              <a:avLst/>
              <a:gdLst/>
              <a:ahLst/>
              <a:cxnLst/>
              <a:rect l="l" t="t" r="r" b="b"/>
              <a:pathLst>
                <a:path w="2798445" h="536575" extrusionOk="0">
                  <a:moveTo>
                    <a:pt x="133807" y="0"/>
                  </a:moveTo>
                  <a:lnTo>
                    <a:pt x="0" y="133985"/>
                  </a:lnTo>
                  <a:lnTo>
                    <a:pt x="66903" y="133985"/>
                  </a:lnTo>
                  <a:lnTo>
                    <a:pt x="66903" y="301498"/>
                  </a:lnTo>
                  <a:lnTo>
                    <a:pt x="71653" y="348742"/>
                  </a:lnTo>
                  <a:lnTo>
                    <a:pt x="85305" y="392811"/>
                  </a:lnTo>
                  <a:lnTo>
                    <a:pt x="106895" y="432689"/>
                  </a:lnTo>
                  <a:lnTo>
                    <a:pt x="135483" y="467360"/>
                  </a:lnTo>
                  <a:lnTo>
                    <a:pt x="170141" y="496062"/>
                  </a:lnTo>
                  <a:lnTo>
                    <a:pt x="209905" y="517652"/>
                  </a:lnTo>
                  <a:lnTo>
                    <a:pt x="253860" y="531241"/>
                  </a:lnTo>
                  <a:lnTo>
                    <a:pt x="301053" y="536067"/>
                  </a:lnTo>
                  <a:lnTo>
                    <a:pt x="2798064" y="536067"/>
                  </a:lnTo>
                  <a:lnTo>
                    <a:pt x="2798064" y="402082"/>
                  </a:lnTo>
                  <a:lnTo>
                    <a:pt x="301053" y="402082"/>
                  </a:lnTo>
                  <a:lnTo>
                    <a:pt x="262001" y="394081"/>
                  </a:lnTo>
                  <a:lnTo>
                    <a:pt x="230098" y="372618"/>
                  </a:lnTo>
                  <a:lnTo>
                    <a:pt x="208597" y="340614"/>
                  </a:lnTo>
                  <a:lnTo>
                    <a:pt x="200710" y="301498"/>
                  </a:lnTo>
                  <a:lnTo>
                    <a:pt x="200710" y="133985"/>
                  </a:lnTo>
                  <a:lnTo>
                    <a:pt x="267601" y="133985"/>
                  </a:lnTo>
                  <a:lnTo>
                    <a:pt x="133807"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4"/>
            <p:cNvSpPr/>
            <p:nvPr/>
          </p:nvSpPr>
          <p:spPr>
            <a:xfrm>
              <a:off x="745236" y="3878579"/>
              <a:ext cx="2798445" cy="536575"/>
            </a:xfrm>
            <a:custGeom>
              <a:avLst/>
              <a:gdLst/>
              <a:ahLst/>
              <a:cxnLst/>
              <a:rect l="l" t="t" r="r" b="b"/>
              <a:pathLst>
                <a:path w="2798445" h="536575" extrusionOk="0">
                  <a:moveTo>
                    <a:pt x="133807" y="0"/>
                  </a:moveTo>
                  <a:lnTo>
                    <a:pt x="0" y="133985"/>
                  </a:lnTo>
                  <a:lnTo>
                    <a:pt x="66903" y="133985"/>
                  </a:lnTo>
                  <a:lnTo>
                    <a:pt x="66903" y="301498"/>
                  </a:lnTo>
                  <a:lnTo>
                    <a:pt x="71653" y="348742"/>
                  </a:lnTo>
                  <a:lnTo>
                    <a:pt x="85305" y="392811"/>
                  </a:lnTo>
                  <a:lnTo>
                    <a:pt x="106895" y="432689"/>
                  </a:lnTo>
                  <a:lnTo>
                    <a:pt x="135483" y="467360"/>
                  </a:lnTo>
                  <a:lnTo>
                    <a:pt x="170141" y="496062"/>
                  </a:lnTo>
                  <a:lnTo>
                    <a:pt x="209905" y="517652"/>
                  </a:lnTo>
                  <a:lnTo>
                    <a:pt x="253860" y="531241"/>
                  </a:lnTo>
                  <a:lnTo>
                    <a:pt x="301053" y="536067"/>
                  </a:lnTo>
                  <a:lnTo>
                    <a:pt x="2798064" y="536067"/>
                  </a:lnTo>
                  <a:lnTo>
                    <a:pt x="2798064" y="402082"/>
                  </a:lnTo>
                  <a:lnTo>
                    <a:pt x="301053" y="402082"/>
                  </a:lnTo>
                  <a:lnTo>
                    <a:pt x="262001" y="394081"/>
                  </a:lnTo>
                  <a:lnTo>
                    <a:pt x="230098" y="372618"/>
                  </a:lnTo>
                  <a:lnTo>
                    <a:pt x="208597" y="340614"/>
                  </a:lnTo>
                  <a:lnTo>
                    <a:pt x="200710" y="301498"/>
                  </a:lnTo>
                  <a:lnTo>
                    <a:pt x="200710" y="133985"/>
                  </a:lnTo>
                  <a:lnTo>
                    <a:pt x="267601" y="133985"/>
                  </a:lnTo>
                  <a:lnTo>
                    <a:pt x="133807" y="0"/>
                  </a:lnTo>
                  <a:close/>
                </a:path>
              </a:pathLst>
            </a:custGeom>
            <a:noFill/>
            <a:ln w="952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4"/>
            <p:cNvSpPr/>
            <p:nvPr/>
          </p:nvSpPr>
          <p:spPr>
            <a:xfrm>
              <a:off x="743712" y="3877055"/>
              <a:ext cx="2798445" cy="536575"/>
            </a:xfrm>
            <a:custGeom>
              <a:avLst/>
              <a:gdLst/>
              <a:ahLst/>
              <a:cxnLst/>
              <a:rect l="l" t="t" r="r" b="b"/>
              <a:pathLst>
                <a:path w="2798445" h="536575" extrusionOk="0">
                  <a:moveTo>
                    <a:pt x="133807" y="0"/>
                  </a:moveTo>
                  <a:lnTo>
                    <a:pt x="0" y="133985"/>
                  </a:lnTo>
                  <a:lnTo>
                    <a:pt x="66903" y="133985"/>
                  </a:lnTo>
                  <a:lnTo>
                    <a:pt x="66903" y="301498"/>
                  </a:lnTo>
                  <a:lnTo>
                    <a:pt x="71653" y="348742"/>
                  </a:lnTo>
                  <a:lnTo>
                    <a:pt x="85305" y="392811"/>
                  </a:lnTo>
                  <a:lnTo>
                    <a:pt x="106895" y="432689"/>
                  </a:lnTo>
                  <a:lnTo>
                    <a:pt x="135483" y="467360"/>
                  </a:lnTo>
                  <a:lnTo>
                    <a:pt x="170141" y="496062"/>
                  </a:lnTo>
                  <a:lnTo>
                    <a:pt x="209905" y="517652"/>
                  </a:lnTo>
                  <a:lnTo>
                    <a:pt x="253860" y="531241"/>
                  </a:lnTo>
                  <a:lnTo>
                    <a:pt x="301053" y="536067"/>
                  </a:lnTo>
                  <a:lnTo>
                    <a:pt x="2798064" y="536067"/>
                  </a:lnTo>
                  <a:lnTo>
                    <a:pt x="2798064" y="402082"/>
                  </a:lnTo>
                  <a:lnTo>
                    <a:pt x="301053" y="402082"/>
                  </a:lnTo>
                  <a:lnTo>
                    <a:pt x="262000" y="394081"/>
                  </a:lnTo>
                  <a:lnTo>
                    <a:pt x="230098" y="372618"/>
                  </a:lnTo>
                  <a:lnTo>
                    <a:pt x="208597" y="340614"/>
                  </a:lnTo>
                  <a:lnTo>
                    <a:pt x="200710" y="301498"/>
                  </a:lnTo>
                  <a:lnTo>
                    <a:pt x="200710" y="133985"/>
                  </a:lnTo>
                  <a:lnTo>
                    <a:pt x="267601" y="133985"/>
                  </a:lnTo>
                  <a:lnTo>
                    <a:pt x="133807"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4"/>
            <p:cNvSpPr/>
            <p:nvPr/>
          </p:nvSpPr>
          <p:spPr>
            <a:xfrm>
              <a:off x="743712" y="3877055"/>
              <a:ext cx="2798445" cy="536575"/>
            </a:xfrm>
            <a:custGeom>
              <a:avLst/>
              <a:gdLst/>
              <a:ahLst/>
              <a:cxnLst/>
              <a:rect l="l" t="t" r="r" b="b"/>
              <a:pathLst>
                <a:path w="2798445" h="536575" extrusionOk="0">
                  <a:moveTo>
                    <a:pt x="2798064" y="536067"/>
                  </a:moveTo>
                  <a:lnTo>
                    <a:pt x="301053" y="536067"/>
                  </a:lnTo>
                  <a:lnTo>
                    <a:pt x="253860" y="531241"/>
                  </a:lnTo>
                  <a:lnTo>
                    <a:pt x="209905" y="517652"/>
                  </a:lnTo>
                  <a:lnTo>
                    <a:pt x="170141" y="496062"/>
                  </a:lnTo>
                  <a:lnTo>
                    <a:pt x="135483" y="467360"/>
                  </a:lnTo>
                  <a:lnTo>
                    <a:pt x="106895" y="432689"/>
                  </a:lnTo>
                  <a:lnTo>
                    <a:pt x="85305" y="392811"/>
                  </a:lnTo>
                  <a:lnTo>
                    <a:pt x="71653" y="348742"/>
                  </a:lnTo>
                  <a:lnTo>
                    <a:pt x="66903" y="301498"/>
                  </a:lnTo>
                  <a:lnTo>
                    <a:pt x="66903" y="133985"/>
                  </a:lnTo>
                  <a:lnTo>
                    <a:pt x="0" y="133985"/>
                  </a:lnTo>
                  <a:lnTo>
                    <a:pt x="133807" y="0"/>
                  </a:lnTo>
                  <a:lnTo>
                    <a:pt x="267601" y="133985"/>
                  </a:lnTo>
                  <a:lnTo>
                    <a:pt x="200710" y="133985"/>
                  </a:lnTo>
                  <a:lnTo>
                    <a:pt x="200710" y="301498"/>
                  </a:lnTo>
                  <a:lnTo>
                    <a:pt x="208597" y="340614"/>
                  </a:lnTo>
                  <a:lnTo>
                    <a:pt x="230098" y="372618"/>
                  </a:lnTo>
                  <a:lnTo>
                    <a:pt x="262000" y="394081"/>
                  </a:lnTo>
                  <a:lnTo>
                    <a:pt x="301053" y="402082"/>
                  </a:lnTo>
                  <a:lnTo>
                    <a:pt x="2798064" y="402082"/>
                  </a:lnTo>
                  <a:lnTo>
                    <a:pt x="2798064" y="536067"/>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0" name="Google Shape;200;p4"/>
          <p:cNvSpPr txBox="1"/>
          <p:nvPr/>
        </p:nvSpPr>
        <p:spPr>
          <a:xfrm>
            <a:off x="361899" y="2301620"/>
            <a:ext cx="107442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b="1">
                <a:solidFill>
                  <a:srgbClr val="FFFFFF"/>
                </a:solidFill>
                <a:latin typeface="Tahoma"/>
                <a:ea typeface="Tahoma"/>
                <a:cs typeface="Tahoma"/>
                <a:sym typeface="Tahoma"/>
              </a:rPr>
              <a:t>Real World</a:t>
            </a:r>
            <a:endParaRPr sz="1600">
              <a:solidFill>
                <a:schemeClr val="dk1"/>
              </a:solidFill>
              <a:latin typeface="Tahoma"/>
              <a:ea typeface="Tahoma"/>
              <a:cs typeface="Tahoma"/>
              <a:sym typeface="Tahoma"/>
            </a:endParaRPr>
          </a:p>
        </p:txBody>
      </p:sp>
      <p:sp>
        <p:nvSpPr>
          <p:cNvPr id="201" name="Google Shape;201;p4"/>
          <p:cNvSpPr/>
          <p:nvPr/>
        </p:nvSpPr>
        <p:spPr>
          <a:xfrm>
            <a:off x="3610355" y="5588508"/>
            <a:ext cx="1432560" cy="347345"/>
          </a:xfrm>
          <a:custGeom>
            <a:avLst/>
            <a:gdLst/>
            <a:ahLst/>
            <a:cxnLst/>
            <a:rect l="l" t="t" r="r" b="b"/>
            <a:pathLst>
              <a:path w="1432560" h="347345" extrusionOk="0">
                <a:moveTo>
                  <a:pt x="1432560" y="0"/>
                </a:moveTo>
                <a:lnTo>
                  <a:pt x="1430274" y="67602"/>
                </a:lnTo>
                <a:lnTo>
                  <a:pt x="1424051" y="122808"/>
                </a:lnTo>
                <a:lnTo>
                  <a:pt x="1414907" y="160019"/>
                </a:lnTo>
                <a:lnTo>
                  <a:pt x="1403731" y="173672"/>
                </a:lnTo>
                <a:lnTo>
                  <a:pt x="745109" y="173672"/>
                </a:lnTo>
                <a:lnTo>
                  <a:pt x="733933" y="187324"/>
                </a:lnTo>
                <a:lnTo>
                  <a:pt x="724789" y="224535"/>
                </a:lnTo>
                <a:lnTo>
                  <a:pt x="718566" y="279742"/>
                </a:lnTo>
                <a:lnTo>
                  <a:pt x="716280" y="347344"/>
                </a:lnTo>
                <a:lnTo>
                  <a:pt x="713994" y="279742"/>
                </a:lnTo>
                <a:lnTo>
                  <a:pt x="707771" y="224535"/>
                </a:lnTo>
                <a:lnTo>
                  <a:pt x="698627" y="187324"/>
                </a:lnTo>
                <a:lnTo>
                  <a:pt x="687451" y="173672"/>
                </a:lnTo>
                <a:lnTo>
                  <a:pt x="28829" y="173672"/>
                </a:lnTo>
                <a:lnTo>
                  <a:pt x="17653" y="160019"/>
                </a:lnTo>
                <a:lnTo>
                  <a:pt x="8509" y="122808"/>
                </a:lnTo>
                <a:lnTo>
                  <a:pt x="2286" y="67602"/>
                </a:lnTo>
                <a:lnTo>
                  <a:pt x="0" y="0"/>
                </a:lnTo>
              </a:path>
            </a:pathLst>
          </a:custGeom>
          <a:noFill/>
          <a:ln w="952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4"/>
          <p:cNvSpPr txBox="1"/>
          <p:nvPr/>
        </p:nvSpPr>
        <p:spPr>
          <a:xfrm>
            <a:off x="3367278" y="5967780"/>
            <a:ext cx="2056764" cy="827405"/>
          </a:xfrm>
          <a:prstGeom prst="rect">
            <a:avLst/>
          </a:prstGeom>
          <a:noFill/>
          <a:ln>
            <a:noFill/>
          </a:ln>
        </p:spPr>
        <p:txBody>
          <a:bodyPr spcFirstLastPara="1" wrap="square" lIns="0" tIns="13325" rIns="0" bIns="0" anchor="t" anchorCtr="0">
            <a:spAutoFit/>
          </a:bodyPr>
          <a:lstStyle/>
          <a:p>
            <a:pPr marL="186055" marR="0" lvl="0" indent="-173355" algn="l" rtl="0">
              <a:lnSpc>
                <a:spcPct val="119523"/>
              </a:lnSpc>
              <a:spcBef>
                <a:spcPts val="0"/>
              </a:spcBef>
              <a:spcAft>
                <a:spcPts val="0"/>
              </a:spcAft>
              <a:buClr>
                <a:srgbClr val="FFFFFF"/>
              </a:buClr>
              <a:buSzPts val="1050"/>
              <a:buFont typeface="Noto Sans Symbols"/>
              <a:buChar char="✔"/>
            </a:pPr>
            <a:r>
              <a:rPr lang="en-US" sz="1050" b="1">
                <a:solidFill>
                  <a:srgbClr val="FFFFFF"/>
                </a:solidFill>
                <a:latin typeface="Tahoma"/>
                <a:ea typeface="Tahoma"/>
                <a:cs typeface="Tahoma"/>
                <a:sym typeface="Tahoma"/>
              </a:rPr>
              <a:t>Low-Level Design Document</a:t>
            </a:r>
            <a:endParaRPr sz="1050">
              <a:solidFill>
                <a:schemeClr val="dk1"/>
              </a:solidFill>
              <a:latin typeface="Tahoma"/>
              <a:ea typeface="Tahoma"/>
              <a:cs typeface="Tahoma"/>
              <a:sym typeface="Tahoma"/>
            </a:endParaRPr>
          </a:p>
          <a:p>
            <a:pPr marL="185420" marR="0" lvl="0" indent="-172720" algn="l" rtl="0">
              <a:lnSpc>
                <a:spcPct val="119523"/>
              </a:lnSpc>
              <a:spcBef>
                <a:spcPts val="0"/>
              </a:spcBef>
              <a:spcAft>
                <a:spcPts val="0"/>
              </a:spcAft>
              <a:buClr>
                <a:srgbClr val="FFFFFF"/>
              </a:buClr>
              <a:buSzPts val="1050"/>
              <a:buFont typeface="Noto Sans Symbols"/>
              <a:buChar char="✔"/>
            </a:pPr>
            <a:r>
              <a:rPr lang="en-US" sz="1050" b="1">
                <a:solidFill>
                  <a:srgbClr val="FFFFFF"/>
                </a:solidFill>
                <a:latin typeface="Tahoma"/>
                <a:ea typeface="Tahoma"/>
                <a:cs typeface="Tahoma"/>
                <a:sym typeface="Tahoma"/>
              </a:rPr>
              <a:t>High-Level Design Document</a:t>
            </a:r>
            <a:endParaRPr sz="1050">
              <a:solidFill>
                <a:schemeClr val="dk1"/>
              </a:solidFill>
              <a:latin typeface="Tahoma"/>
              <a:ea typeface="Tahoma"/>
              <a:cs typeface="Tahoma"/>
              <a:sym typeface="Tahoma"/>
            </a:endParaRPr>
          </a:p>
          <a:p>
            <a:pPr marL="185420" marR="0" lvl="0" indent="-172720" algn="l" rtl="0">
              <a:lnSpc>
                <a:spcPct val="119523"/>
              </a:lnSpc>
              <a:spcBef>
                <a:spcPts val="15"/>
              </a:spcBef>
              <a:spcAft>
                <a:spcPts val="0"/>
              </a:spcAft>
              <a:buClr>
                <a:srgbClr val="FFFFFF"/>
              </a:buClr>
              <a:buSzPts val="1050"/>
              <a:buFont typeface="Noto Sans Symbols"/>
              <a:buChar char="✔"/>
            </a:pPr>
            <a:r>
              <a:rPr lang="en-US" sz="1050" b="1">
                <a:solidFill>
                  <a:srgbClr val="FFFFFF"/>
                </a:solidFill>
                <a:latin typeface="Tahoma"/>
                <a:ea typeface="Tahoma"/>
                <a:cs typeface="Tahoma"/>
                <a:sym typeface="Tahoma"/>
              </a:rPr>
              <a:t>Architecture Document</a:t>
            </a:r>
            <a:endParaRPr sz="1050">
              <a:solidFill>
                <a:schemeClr val="dk1"/>
              </a:solidFill>
              <a:latin typeface="Tahoma"/>
              <a:ea typeface="Tahoma"/>
              <a:cs typeface="Tahoma"/>
              <a:sym typeface="Tahoma"/>
            </a:endParaRPr>
          </a:p>
          <a:p>
            <a:pPr marL="185420" marR="0" lvl="0" indent="-172720" algn="l" rtl="0">
              <a:lnSpc>
                <a:spcPct val="119523"/>
              </a:lnSpc>
              <a:spcBef>
                <a:spcPts val="0"/>
              </a:spcBef>
              <a:spcAft>
                <a:spcPts val="0"/>
              </a:spcAft>
              <a:buClr>
                <a:srgbClr val="FFFFFF"/>
              </a:buClr>
              <a:buSzPts val="1050"/>
              <a:buFont typeface="Noto Sans Symbols"/>
              <a:buChar char="✔"/>
            </a:pPr>
            <a:r>
              <a:rPr lang="en-US" sz="1050" b="1">
                <a:solidFill>
                  <a:srgbClr val="FFFFFF"/>
                </a:solidFill>
                <a:latin typeface="Tahoma"/>
                <a:ea typeface="Tahoma"/>
                <a:cs typeface="Tahoma"/>
                <a:sym typeface="Tahoma"/>
              </a:rPr>
              <a:t>Wireframe Document</a:t>
            </a:r>
            <a:endParaRPr sz="1050">
              <a:solidFill>
                <a:schemeClr val="dk1"/>
              </a:solidFill>
              <a:latin typeface="Tahoma"/>
              <a:ea typeface="Tahoma"/>
              <a:cs typeface="Tahoma"/>
              <a:sym typeface="Tahoma"/>
            </a:endParaRPr>
          </a:p>
          <a:p>
            <a:pPr marL="185420" marR="0" lvl="0" indent="-172720" algn="l" rtl="0">
              <a:lnSpc>
                <a:spcPct val="100000"/>
              </a:lnSpc>
              <a:spcBef>
                <a:spcPts val="10"/>
              </a:spcBef>
              <a:spcAft>
                <a:spcPts val="0"/>
              </a:spcAft>
              <a:buClr>
                <a:srgbClr val="FFFFFF"/>
              </a:buClr>
              <a:buSzPts val="1050"/>
              <a:buFont typeface="Noto Sans Symbols"/>
              <a:buChar char="✔"/>
            </a:pPr>
            <a:r>
              <a:rPr lang="en-US" sz="1050" b="1">
                <a:solidFill>
                  <a:srgbClr val="FFFFFF"/>
                </a:solidFill>
                <a:latin typeface="Tahoma"/>
                <a:ea typeface="Tahoma"/>
                <a:cs typeface="Tahoma"/>
                <a:sym typeface="Tahoma"/>
              </a:rPr>
              <a:t>Detailed Project Report</a:t>
            </a:r>
            <a:endParaRPr sz="1050">
              <a:solidFill>
                <a:schemeClr val="dk1"/>
              </a:solidFill>
              <a:latin typeface="Tahoma"/>
              <a:ea typeface="Tahoma"/>
              <a:cs typeface="Tahoma"/>
              <a:sym typeface="Tahoma"/>
            </a:endParaRPr>
          </a:p>
        </p:txBody>
      </p:sp>
      <p:grpSp>
        <p:nvGrpSpPr>
          <p:cNvPr id="203" name="Google Shape;203;p4"/>
          <p:cNvGrpSpPr/>
          <p:nvPr/>
        </p:nvGrpSpPr>
        <p:grpSpPr>
          <a:xfrm>
            <a:off x="899160" y="1240535"/>
            <a:ext cx="1676400" cy="1064260"/>
            <a:chOff x="899160" y="1240535"/>
            <a:chExt cx="1676400" cy="1064260"/>
          </a:xfrm>
        </p:grpSpPr>
        <p:sp>
          <p:nvSpPr>
            <p:cNvPr id="204" name="Google Shape;204;p4"/>
            <p:cNvSpPr/>
            <p:nvPr/>
          </p:nvSpPr>
          <p:spPr>
            <a:xfrm>
              <a:off x="899160" y="1240535"/>
              <a:ext cx="1676400" cy="1064260"/>
            </a:xfrm>
            <a:custGeom>
              <a:avLst/>
              <a:gdLst/>
              <a:ahLst/>
              <a:cxnLst/>
              <a:rect l="l" t="t" r="r" b="b"/>
              <a:pathLst>
                <a:path w="1676400" h="1064260" extrusionOk="0">
                  <a:moveTo>
                    <a:pt x="1020953" y="0"/>
                  </a:moveTo>
                  <a:lnTo>
                    <a:pt x="465455" y="0"/>
                  </a:lnTo>
                  <a:lnTo>
                    <a:pt x="417861" y="2403"/>
                  </a:lnTo>
                  <a:lnTo>
                    <a:pt x="371643" y="9457"/>
                  </a:lnTo>
                  <a:lnTo>
                    <a:pt x="327034" y="20927"/>
                  </a:lnTo>
                  <a:lnTo>
                    <a:pt x="284269" y="36579"/>
                  </a:lnTo>
                  <a:lnTo>
                    <a:pt x="243581" y="56181"/>
                  </a:lnTo>
                  <a:lnTo>
                    <a:pt x="205204" y="79496"/>
                  </a:lnTo>
                  <a:lnTo>
                    <a:pt x="169373" y="106292"/>
                  </a:lnTo>
                  <a:lnTo>
                    <a:pt x="136320" y="136334"/>
                  </a:lnTo>
                  <a:lnTo>
                    <a:pt x="106280" y="169388"/>
                  </a:lnTo>
                  <a:lnTo>
                    <a:pt x="79486" y="205221"/>
                  </a:lnTo>
                  <a:lnTo>
                    <a:pt x="56173" y="243598"/>
                  </a:lnTo>
                  <a:lnTo>
                    <a:pt x="36574" y="284285"/>
                  </a:lnTo>
                  <a:lnTo>
                    <a:pt x="20924" y="327048"/>
                  </a:lnTo>
                  <a:lnTo>
                    <a:pt x="9455" y="371654"/>
                  </a:lnTo>
                  <a:lnTo>
                    <a:pt x="2402" y="417867"/>
                  </a:lnTo>
                  <a:lnTo>
                    <a:pt x="0" y="465454"/>
                  </a:lnTo>
                  <a:lnTo>
                    <a:pt x="0" y="1063752"/>
                  </a:lnTo>
                  <a:lnTo>
                    <a:pt x="151676" y="1063752"/>
                  </a:lnTo>
                  <a:lnTo>
                    <a:pt x="151676" y="465454"/>
                  </a:lnTo>
                  <a:lnTo>
                    <a:pt x="155077" y="419072"/>
                  </a:lnTo>
                  <a:lnTo>
                    <a:pt x="164959" y="374806"/>
                  </a:lnTo>
                  <a:lnTo>
                    <a:pt x="180835" y="333140"/>
                  </a:lnTo>
                  <a:lnTo>
                    <a:pt x="202222" y="294561"/>
                  </a:lnTo>
                  <a:lnTo>
                    <a:pt x="228633" y="259552"/>
                  </a:lnTo>
                  <a:lnTo>
                    <a:pt x="259584" y="228598"/>
                  </a:lnTo>
                  <a:lnTo>
                    <a:pt x="294589" y="202186"/>
                  </a:lnTo>
                  <a:lnTo>
                    <a:pt x="333164" y="180798"/>
                  </a:lnTo>
                  <a:lnTo>
                    <a:pt x="374823" y="164921"/>
                  </a:lnTo>
                  <a:lnTo>
                    <a:pt x="419082" y="155039"/>
                  </a:lnTo>
                  <a:lnTo>
                    <a:pt x="465455" y="151637"/>
                  </a:lnTo>
                  <a:lnTo>
                    <a:pt x="1020953" y="151637"/>
                  </a:lnTo>
                  <a:lnTo>
                    <a:pt x="1067303" y="155039"/>
                  </a:lnTo>
                  <a:lnTo>
                    <a:pt x="1111544" y="164921"/>
                  </a:lnTo>
                  <a:lnTo>
                    <a:pt x="1153188" y="180798"/>
                  </a:lnTo>
                  <a:lnTo>
                    <a:pt x="1191752" y="202186"/>
                  </a:lnTo>
                  <a:lnTo>
                    <a:pt x="1226749" y="228598"/>
                  </a:lnTo>
                  <a:lnTo>
                    <a:pt x="1257693" y="259552"/>
                  </a:lnTo>
                  <a:lnTo>
                    <a:pt x="1284101" y="294561"/>
                  </a:lnTo>
                  <a:lnTo>
                    <a:pt x="1305484" y="333140"/>
                  </a:lnTo>
                  <a:lnTo>
                    <a:pt x="1321360" y="374806"/>
                  </a:lnTo>
                  <a:lnTo>
                    <a:pt x="1331241" y="419072"/>
                  </a:lnTo>
                  <a:lnTo>
                    <a:pt x="1334642" y="465454"/>
                  </a:lnTo>
                  <a:lnTo>
                    <a:pt x="1334642" y="721613"/>
                  </a:lnTo>
                  <a:lnTo>
                    <a:pt x="1144523" y="721613"/>
                  </a:lnTo>
                  <a:lnTo>
                    <a:pt x="1410462" y="1063752"/>
                  </a:lnTo>
                  <a:lnTo>
                    <a:pt x="1676400" y="721613"/>
                  </a:lnTo>
                  <a:lnTo>
                    <a:pt x="1486281" y="721613"/>
                  </a:lnTo>
                  <a:lnTo>
                    <a:pt x="1486281" y="465454"/>
                  </a:lnTo>
                  <a:lnTo>
                    <a:pt x="1483879" y="417867"/>
                  </a:lnTo>
                  <a:lnTo>
                    <a:pt x="1476829" y="371654"/>
                  </a:lnTo>
                  <a:lnTo>
                    <a:pt x="1465365" y="327048"/>
                  </a:lnTo>
                  <a:lnTo>
                    <a:pt x="1449720" y="284285"/>
                  </a:lnTo>
                  <a:lnTo>
                    <a:pt x="1430129" y="243598"/>
                  </a:lnTo>
                  <a:lnTo>
                    <a:pt x="1406824" y="205221"/>
                  </a:lnTo>
                  <a:lnTo>
                    <a:pt x="1380040" y="169388"/>
                  </a:lnTo>
                  <a:lnTo>
                    <a:pt x="1350010" y="136334"/>
                  </a:lnTo>
                  <a:lnTo>
                    <a:pt x="1316967" y="106292"/>
                  </a:lnTo>
                  <a:lnTo>
                    <a:pt x="1281146" y="79496"/>
                  </a:lnTo>
                  <a:lnTo>
                    <a:pt x="1242780" y="56181"/>
                  </a:lnTo>
                  <a:lnTo>
                    <a:pt x="1202102" y="36579"/>
                  </a:lnTo>
                  <a:lnTo>
                    <a:pt x="1159347" y="20927"/>
                  </a:lnTo>
                  <a:lnTo>
                    <a:pt x="1114748" y="9457"/>
                  </a:lnTo>
                  <a:lnTo>
                    <a:pt x="1068539" y="2403"/>
                  </a:lnTo>
                  <a:lnTo>
                    <a:pt x="1020953" y="0"/>
                  </a:lnTo>
                  <a:close/>
                </a:path>
              </a:pathLst>
            </a:custGeom>
            <a:solidFill>
              <a:srgbClr val="077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4"/>
            <p:cNvSpPr/>
            <p:nvPr/>
          </p:nvSpPr>
          <p:spPr>
            <a:xfrm>
              <a:off x="899160" y="1240535"/>
              <a:ext cx="1676400" cy="1064260"/>
            </a:xfrm>
            <a:custGeom>
              <a:avLst/>
              <a:gdLst/>
              <a:ahLst/>
              <a:cxnLst/>
              <a:rect l="l" t="t" r="r" b="b"/>
              <a:pathLst>
                <a:path w="1676400" h="1064260" extrusionOk="0">
                  <a:moveTo>
                    <a:pt x="0" y="1063752"/>
                  </a:moveTo>
                  <a:lnTo>
                    <a:pt x="0" y="465454"/>
                  </a:lnTo>
                  <a:lnTo>
                    <a:pt x="2402" y="417867"/>
                  </a:lnTo>
                  <a:lnTo>
                    <a:pt x="9455" y="371654"/>
                  </a:lnTo>
                  <a:lnTo>
                    <a:pt x="20924" y="327048"/>
                  </a:lnTo>
                  <a:lnTo>
                    <a:pt x="36574" y="284285"/>
                  </a:lnTo>
                  <a:lnTo>
                    <a:pt x="56173" y="243598"/>
                  </a:lnTo>
                  <a:lnTo>
                    <a:pt x="79486" y="205221"/>
                  </a:lnTo>
                  <a:lnTo>
                    <a:pt x="106280" y="169388"/>
                  </a:lnTo>
                  <a:lnTo>
                    <a:pt x="136320" y="136334"/>
                  </a:lnTo>
                  <a:lnTo>
                    <a:pt x="169373" y="106292"/>
                  </a:lnTo>
                  <a:lnTo>
                    <a:pt x="205204" y="79496"/>
                  </a:lnTo>
                  <a:lnTo>
                    <a:pt x="243581" y="56181"/>
                  </a:lnTo>
                  <a:lnTo>
                    <a:pt x="284269" y="36579"/>
                  </a:lnTo>
                  <a:lnTo>
                    <a:pt x="327034" y="20927"/>
                  </a:lnTo>
                  <a:lnTo>
                    <a:pt x="371643" y="9457"/>
                  </a:lnTo>
                  <a:lnTo>
                    <a:pt x="417861" y="2403"/>
                  </a:lnTo>
                  <a:lnTo>
                    <a:pt x="465455" y="0"/>
                  </a:lnTo>
                  <a:lnTo>
                    <a:pt x="1020953" y="0"/>
                  </a:lnTo>
                  <a:lnTo>
                    <a:pt x="1068539" y="2403"/>
                  </a:lnTo>
                  <a:lnTo>
                    <a:pt x="1114748" y="9457"/>
                  </a:lnTo>
                  <a:lnTo>
                    <a:pt x="1159347" y="20927"/>
                  </a:lnTo>
                  <a:lnTo>
                    <a:pt x="1202102" y="36579"/>
                  </a:lnTo>
                  <a:lnTo>
                    <a:pt x="1242780" y="56181"/>
                  </a:lnTo>
                  <a:lnTo>
                    <a:pt x="1281146" y="79496"/>
                  </a:lnTo>
                  <a:lnTo>
                    <a:pt x="1316967" y="106292"/>
                  </a:lnTo>
                  <a:lnTo>
                    <a:pt x="1350010" y="136334"/>
                  </a:lnTo>
                  <a:lnTo>
                    <a:pt x="1380040" y="169388"/>
                  </a:lnTo>
                  <a:lnTo>
                    <a:pt x="1406824" y="205221"/>
                  </a:lnTo>
                  <a:lnTo>
                    <a:pt x="1430129" y="243598"/>
                  </a:lnTo>
                  <a:lnTo>
                    <a:pt x="1449720" y="284285"/>
                  </a:lnTo>
                  <a:lnTo>
                    <a:pt x="1465365" y="327048"/>
                  </a:lnTo>
                  <a:lnTo>
                    <a:pt x="1476829" y="371654"/>
                  </a:lnTo>
                  <a:lnTo>
                    <a:pt x="1483879" y="417867"/>
                  </a:lnTo>
                  <a:lnTo>
                    <a:pt x="1486281" y="465454"/>
                  </a:lnTo>
                  <a:lnTo>
                    <a:pt x="1486281" y="721613"/>
                  </a:lnTo>
                  <a:lnTo>
                    <a:pt x="1676400" y="721613"/>
                  </a:lnTo>
                  <a:lnTo>
                    <a:pt x="1410462" y="1063752"/>
                  </a:lnTo>
                  <a:lnTo>
                    <a:pt x="1144523" y="721613"/>
                  </a:lnTo>
                  <a:lnTo>
                    <a:pt x="1334642" y="721613"/>
                  </a:lnTo>
                  <a:lnTo>
                    <a:pt x="1334642" y="465454"/>
                  </a:lnTo>
                  <a:lnTo>
                    <a:pt x="1331241" y="419072"/>
                  </a:lnTo>
                  <a:lnTo>
                    <a:pt x="1321360" y="374806"/>
                  </a:lnTo>
                  <a:lnTo>
                    <a:pt x="1305484" y="333140"/>
                  </a:lnTo>
                  <a:lnTo>
                    <a:pt x="1284101" y="294561"/>
                  </a:lnTo>
                  <a:lnTo>
                    <a:pt x="1257693" y="259552"/>
                  </a:lnTo>
                  <a:lnTo>
                    <a:pt x="1226749" y="228598"/>
                  </a:lnTo>
                  <a:lnTo>
                    <a:pt x="1191752" y="202186"/>
                  </a:lnTo>
                  <a:lnTo>
                    <a:pt x="1153188" y="180798"/>
                  </a:lnTo>
                  <a:lnTo>
                    <a:pt x="1111544" y="164921"/>
                  </a:lnTo>
                  <a:lnTo>
                    <a:pt x="1067303" y="155039"/>
                  </a:lnTo>
                  <a:lnTo>
                    <a:pt x="1020953" y="151637"/>
                  </a:lnTo>
                  <a:lnTo>
                    <a:pt x="465455" y="151637"/>
                  </a:lnTo>
                  <a:lnTo>
                    <a:pt x="419082" y="155039"/>
                  </a:lnTo>
                  <a:lnTo>
                    <a:pt x="374823" y="164921"/>
                  </a:lnTo>
                  <a:lnTo>
                    <a:pt x="333164" y="180798"/>
                  </a:lnTo>
                  <a:lnTo>
                    <a:pt x="294589" y="202186"/>
                  </a:lnTo>
                  <a:lnTo>
                    <a:pt x="259584" y="228598"/>
                  </a:lnTo>
                  <a:lnTo>
                    <a:pt x="228633" y="259552"/>
                  </a:lnTo>
                  <a:lnTo>
                    <a:pt x="202222" y="294561"/>
                  </a:lnTo>
                  <a:lnTo>
                    <a:pt x="180835" y="333140"/>
                  </a:lnTo>
                  <a:lnTo>
                    <a:pt x="164959" y="374806"/>
                  </a:lnTo>
                  <a:lnTo>
                    <a:pt x="155077" y="419072"/>
                  </a:lnTo>
                  <a:lnTo>
                    <a:pt x="151676" y="465454"/>
                  </a:lnTo>
                  <a:lnTo>
                    <a:pt x="151676" y="1063752"/>
                  </a:lnTo>
                  <a:lnTo>
                    <a:pt x="0" y="1063752"/>
                  </a:lnTo>
                  <a:close/>
                </a:path>
              </a:pathLst>
            </a:custGeom>
            <a:noFill/>
            <a:ln w="18275" cap="flat" cmpd="sng">
              <a:solidFill>
                <a:srgbClr val="45AC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06" name="Google Shape;206;p4"/>
          <p:cNvPicPr preferRelativeResize="0"/>
          <p:nvPr/>
        </p:nvPicPr>
        <p:blipFill rotWithShape="1">
          <a:blip r:embed="rId4">
            <a:alphaModFix/>
          </a:blip>
          <a:srcRect/>
          <a:stretch/>
        </p:blipFill>
        <p:spPr>
          <a:xfrm>
            <a:off x="64007" y="2602992"/>
            <a:ext cx="1673352" cy="1219199"/>
          </a:xfrm>
          <a:prstGeom prst="rect">
            <a:avLst/>
          </a:prstGeom>
          <a:noFill/>
          <a:ln>
            <a:noFill/>
          </a:ln>
        </p:spPr>
      </p:pic>
      <p:sp>
        <p:nvSpPr>
          <p:cNvPr id="207" name="Google Shape;207;p4"/>
          <p:cNvSpPr txBox="1"/>
          <p:nvPr/>
        </p:nvSpPr>
        <p:spPr>
          <a:xfrm>
            <a:off x="3290389" y="5949984"/>
            <a:ext cx="2056764" cy="841897"/>
          </a:xfrm>
          <a:prstGeom prst="rect">
            <a:avLst/>
          </a:prstGeom>
          <a:noFill/>
          <a:ln>
            <a:noFill/>
          </a:ln>
        </p:spPr>
        <p:txBody>
          <a:bodyPr spcFirstLastPara="1" wrap="square" lIns="0" tIns="13325" rIns="0" bIns="0" anchor="t" anchorCtr="0">
            <a:spAutoFit/>
          </a:bodyPr>
          <a:lstStyle/>
          <a:p>
            <a:pPr marL="186055" marR="0" lvl="0" indent="-173355" algn="l" rtl="0">
              <a:lnSpc>
                <a:spcPct val="119523"/>
              </a:lnSpc>
              <a:spcBef>
                <a:spcPts val="0"/>
              </a:spcBef>
              <a:spcAft>
                <a:spcPts val="0"/>
              </a:spcAft>
              <a:buClr>
                <a:schemeClr val="dk1"/>
              </a:buClr>
              <a:buSzPts val="1050"/>
              <a:buFont typeface="Noto Sans Symbols"/>
              <a:buChar char="✔"/>
            </a:pPr>
            <a:r>
              <a:rPr lang="en-US" sz="1050" b="1">
                <a:solidFill>
                  <a:schemeClr val="dk1"/>
                </a:solidFill>
                <a:latin typeface="Tahoma"/>
                <a:ea typeface="Tahoma"/>
                <a:cs typeface="Tahoma"/>
                <a:sym typeface="Tahoma"/>
              </a:rPr>
              <a:t>Low-Level Design Document</a:t>
            </a:r>
            <a:endParaRPr sz="1050">
              <a:solidFill>
                <a:schemeClr val="dk1"/>
              </a:solidFill>
              <a:latin typeface="Tahoma"/>
              <a:ea typeface="Tahoma"/>
              <a:cs typeface="Tahoma"/>
              <a:sym typeface="Tahoma"/>
            </a:endParaRPr>
          </a:p>
          <a:p>
            <a:pPr marL="185420" marR="0" lvl="0" indent="-172720" algn="l" rtl="0">
              <a:lnSpc>
                <a:spcPct val="119523"/>
              </a:lnSpc>
              <a:spcBef>
                <a:spcPts val="0"/>
              </a:spcBef>
              <a:spcAft>
                <a:spcPts val="0"/>
              </a:spcAft>
              <a:buClr>
                <a:schemeClr val="dk1"/>
              </a:buClr>
              <a:buSzPts val="1050"/>
              <a:buFont typeface="Noto Sans Symbols"/>
              <a:buChar char="✔"/>
            </a:pPr>
            <a:r>
              <a:rPr lang="en-US" sz="1050" b="1">
                <a:solidFill>
                  <a:schemeClr val="dk1"/>
                </a:solidFill>
                <a:latin typeface="Tahoma"/>
                <a:ea typeface="Tahoma"/>
                <a:cs typeface="Tahoma"/>
                <a:sym typeface="Tahoma"/>
              </a:rPr>
              <a:t>High-Level Design Document</a:t>
            </a:r>
            <a:endParaRPr sz="1050">
              <a:solidFill>
                <a:schemeClr val="dk1"/>
              </a:solidFill>
              <a:latin typeface="Tahoma"/>
              <a:ea typeface="Tahoma"/>
              <a:cs typeface="Tahoma"/>
              <a:sym typeface="Tahoma"/>
            </a:endParaRPr>
          </a:p>
          <a:p>
            <a:pPr marL="185420" marR="0" lvl="0" indent="-172720" algn="l" rtl="0">
              <a:lnSpc>
                <a:spcPct val="119523"/>
              </a:lnSpc>
              <a:spcBef>
                <a:spcPts val="15"/>
              </a:spcBef>
              <a:spcAft>
                <a:spcPts val="0"/>
              </a:spcAft>
              <a:buClr>
                <a:schemeClr val="dk1"/>
              </a:buClr>
              <a:buSzPts val="1050"/>
              <a:buFont typeface="Noto Sans Symbols"/>
              <a:buChar char="✔"/>
            </a:pPr>
            <a:r>
              <a:rPr lang="en-US" sz="1050" b="1">
                <a:solidFill>
                  <a:schemeClr val="dk1"/>
                </a:solidFill>
                <a:latin typeface="Tahoma"/>
                <a:ea typeface="Tahoma"/>
                <a:cs typeface="Tahoma"/>
                <a:sym typeface="Tahoma"/>
              </a:rPr>
              <a:t>Architecture Document</a:t>
            </a:r>
            <a:endParaRPr sz="1050">
              <a:solidFill>
                <a:schemeClr val="dk1"/>
              </a:solidFill>
              <a:latin typeface="Tahoma"/>
              <a:ea typeface="Tahoma"/>
              <a:cs typeface="Tahoma"/>
              <a:sym typeface="Tahoma"/>
            </a:endParaRPr>
          </a:p>
          <a:p>
            <a:pPr marL="185420" marR="0" lvl="0" indent="-172720" algn="l" rtl="0">
              <a:lnSpc>
                <a:spcPct val="119523"/>
              </a:lnSpc>
              <a:spcBef>
                <a:spcPts val="0"/>
              </a:spcBef>
              <a:spcAft>
                <a:spcPts val="0"/>
              </a:spcAft>
              <a:buClr>
                <a:schemeClr val="dk1"/>
              </a:buClr>
              <a:buSzPts val="1050"/>
              <a:buFont typeface="Noto Sans Symbols"/>
              <a:buChar char="✔"/>
            </a:pPr>
            <a:r>
              <a:rPr lang="en-US" sz="1050" b="1">
                <a:solidFill>
                  <a:schemeClr val="dk1"/>
                </a:solidFill>
                <a:latin typeface="Tahoma"/>
                <a:ea typeface="Tahoma"/>
                <a:cs typeface="Tahoma"/>
                <a:sym typeface="Tahoma"/>
              </a:rPr>
              <a:t>Wireframe Document</a:t>
            </a:r>
            <a:endParaRPr sz="1050">
              <a:solidFill>
                <a:schemeClr val="dk1"/>
              </a:solidFill>
              <a:latin typeface="Tahoma"/>
              <a:ea typeface="Tahoma"/>
              <a:cs typeface="Tahoma"/>
              <a:sym typeface="Tahoma"/>
            </a:endParaRPr>
          </a:p>
          <a:p>
            <a:pPr marL="185420" marR="0" lvl="0" indent="-172720" algn="l" rtl="0">
              <a:lnSpc>
                <a:spcPct val="100000"/>
              </a:lnSpc>
              <a:spcBef>
                <a:spcPts val="10"/>
              </a:spcBef>
              <a:spcAft>
                <a:spcPts val="0"/>
              </a:spcAft>
              <a:buClr>
                <a:schemeClr val="dk1"/>
              </a:buClr>
              <a:buSzPts val="1050"/>
              <a:buFont typeface="Noto Sans Symbols"/>
              <a:buChar char="✔"/>
            </a:pPr>
            <a:r>
              <a:rPr lang="en-US" sz="1050" b="1">
                <a:solidFill>
                  <a:schemeClr val="dk1"/>
                </a:solidFill>
                <a:latin typeface="Tahoma"/>
                <a:ea typeface="Tahoma"/>
                <a:cs typeface="Tahoma"/>
                <a:sym typeface="Tahoma"/>
              </a:rPr>
              <a:t>Detailed Project Report</a:t>
            </a:r>
            <a:endParaRPr sz="1050">
              <a:solidFill>
                <a:schemeClr val="dk1"/>
              </a:solidFill>
              <a:latin typeface="Tahoma"/>
              <a:ea typeface="Tahoma"/>
              <a:cs typeface="Tahoma"/>
              <a:sym typeface="Tahoma"/>
            </a:endParaRPr>
          </a:p>
        </p:txBody>
      </p:sp>
      <p:sp>
        <p:nvSpPr>
          <p:cNvPr id="208" name="Google Shape;208;p4"/>
          <p:cNvSpPr txBox="1"/>
          <p:nvPr/>
        </p:nvSpPr>
        <p:spPr>
          <a:xfrm>
            <a:off x="1609418" y="298726"/>
            <a:ext cx="74445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Fira Sans Medium"/>
                <a:ea typeface="Fira Sans Medium"/>
                <a:cs typeface="Fira Sans Medium"/>
                <a:sym typeface="Fira Sans Medium"/>
              </a:rPr>
              <a:t>Architecture</a:t>
            </a:r>
            <a:endParaRPr sz="4400">
              <a:solidFill>
                <a:schemeClr val="dk1"/>
              </a:solidFill>
              <a:latin typeface="Fira Sans Medium"/>
              <a:ea typeface="Fira Sans Medium"/>
              <a:cs typeface="Fira Sans Medium"/>
              <a:sym typeface="Fira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5"/>
          <p:cNvSpPr txBox="1"/>
          <p:nvPr/>
        </p:nvSpPr>
        <p:spPr>
          <a:xfrm>
            <a:off x="603162" y="1168986"/>
            <a:ext cx="11245800" cy="1200600"/>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rgbClr val="000000"/>
              </a:buClr>
              <a:buSzPts val="1800"/>
              <a:buFont typeface="Times New Roman"/>
              <a:buChar char="●"/>
            </a:pPr>
            <a:r>
              <a:rPr lang="en-US" sz="1800" i="0" u="none" strike="noStrike">
                <a:solidFill>
                  <a:srgbClr val="000000"/>
                </a:solidFill>
                <a:latin typeface="Roboto"/>
                <a:ea typeface="Roboto"/>
                <a:cs typeface="Roboto"/>
                <a:sym typeface="Roboto"/>
              </a:rPr>
              <a:t>As observed from the given dataset from year 2010 to 2017, in the fiscal year of 2012 the </a:t>
            </a:r>
            <a:r>
              <a:rPr lang="en-US" sz="1800" b="1" i="0" u="none" strike="noStrike">
                <a:solidFill>
                  <a:srgbClr val="000000"/>
                </a:solidFill>
                <a:latin typeface="Roboto"/>
                <a:ea typeface="Roboto"/>
                <a:cs typeface="Roboto"/>
                <a:sym typeface="Roboto"/>
              </a:rPr>
              <a:t>Revenue gained is $31.90 Million</a:t>
            </a:r>
            <a:r>
              <a:rPr lang="en-US" sz="1800" i="0" u="none" strike="noStrike">
                <a:solidFill>
                  <a:srgbClr val="000000"/>
                </a:solidFill>
                <a:latin typeface="Roboto"/>
                <a:ea typeface="Roboto"/>
                <a:cs typeface="Roboto"/>
                <a:sym typeface="Roboto"/>
              </a:rPr>
              <a:t> and the </a:t>
            </a:r>
            <a:r>
              <a:rPr lang="en-US" sz="1800" b="1" i="0" u="none" strike="noStrike">
                <a:solidFill>
                  <a:srgbClr val="000000"/>
                </a:solidFill>
                <a:latin typeface="Roboto"/>
                <a:ea typeface="Roboto"/>
                <a:cs typeface="Roboto"/>
                <a:sym typeface="Roboto"/>
              </a:rPr>
              <a:t>Profit earned is $9.21 Million</a:t>
            </a:r>
            <a:r>
              <a:rPr lang="en-US" sz="1800" i="0" u="none" strike="noStrike">
                <a:solidFill>
                  <a:srgbClr val="000000"/>
                </a:solidFill>
                <a:latin typeface="Roboto"/>
                <a:ea typeface="Roboto"/>
                <a:cs typeface="Roboto"/>
                <a:sym typeface="Roboto"/>
              </a:rPr>
              <a:t>.</a:t>
            </a:r>
            <a:endParaRPr>
              <a:latin typeface="Roboto"/>
              <a:ea typeface="Roboto"/>
              <a:cs typeface="Roboto"/>
              <a:sym typeface="Roboto"/>
            </a:endParaRPr>
          </a:p>
          <a:p>
            <a:pPr marL="457200" marR="0" lvl="0" indent="-342900" algn="l" rtl="0">
              <a:spcBef>
                <a:spcPts val="0"/>
              </a:spcBef>
              <a:spcAft>
                <a:spcPts val="0"/>
              </a:spcAft>
              <a:buClr>
                <a:srgbClr val="000000"/>
              </a:buClr>
              <a:buSzPts val="1800"/>
              <a:buFont typeface="Times New Roman"/>
              <a:buChar char="●"/>
            </a:pPr>
            <a:r>
              <a:rPr lang="en-US" sz="1800" i="0" u="none" strike="noStrike">
                <a:solidFill>
                  <a:srgbClr val="000000"/>
                </a:solidFill>
                <a:latin typeface="Roboto"/>
                <a:ea typeface="Roboto"/>
                <a:cs typeface="Roboto"/>
                <a:sym typeface="Roboto"/>
              </a:rPr>
              <a:t>On moving further on the timeline, there is a </a:t>
            </a:r>
            <a:r>
              <a:rPr lang="en-US" sz="1800" b="1" i="0" u="none" strike="noStrike">
                <a:solidFill>
                  <a:srgbClr val="000000"/>
                </a:solidFill>
                <a:latin typeface="Roboto"/>
                <a:ea typeface="Roboto"/>
                <a:cs typeface="Roboto"/>
                <a:sym typeface="Roboto"/>
              </a:rPr>
              <a:t>36.27% decrease</a:t>
            </a:r>
            <a:r>
              <a:rPr lang="en-US" sz="1800" i="0" u="none" strike="noStrike">
                <a:solidFill>
                  <a:srgbClr val="000000"/>
                </a:solidFill>
                <a:latin typeface="Roboto"/>
                <a:ea typeface="Roboto"/>
                <a:cs typeface="Roboto"/>
                <a:sym typeface="Roboto"/>
              </a:rPr>
              <a:t> in the Revenue and Profit Margins in 2013 which keeps on decreasing till 2016.</a:t>
            </a:r>
            <a:endParaRPr sz="1400">
              <a:solidFill>
                <a:schemeClr val="dk1"/>
              </a:solidFill>
              <a:latin typeface="Roboto"/>
              <a:ea typeface="Roboto"/>
              <a:cs typeface="Roboto"/>
              <a:sym typeface="Roboto"/>
            </a:endParaRPr>
          </a:p>
        </p:txBody>
      </p:sp>
      <p:sp>
        <p:nvSpPr>
          <p:cNvPr id="214" name="Google Shape;214;p5"/>
          <p:cNvSpPr txBox="1"/>
          <p:nvPr/>
        </p:nvSpPr>
        <p:spPr>
          <a:xfrm>
            <a:off x="284749" y="287512"/>
            <a:ext cx="2395207"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a:solidFill>
                  <a:schemeClr val="dk1"/>
                </a:solidFill>
                <a:latin typeface="Fira Sans Medium"/>
                <a:ea typeface="Fira Sans Medium"/>
                <a:cs typeface="Fira Sans Medium"/>
                <a:sym typeface="Fira Sans Medium"/>
              </a:rPr>
              <a:t>Timeline</a:t>
            </a:r>
            <a:endParaRPr sz="3600" dirty="0">
              <a:solidFill>
                <a:schemeClr val="dk1"/>
              </a:solidFill>
              <a:latin typeface="Fira Sans Medium"/>
              <a:ea typeface="Fira Sans Medium"/>
              <a:cs typeface="Fira Sans Medium"/>
              <a:sym typeface="Fira Sans Medium"/>
            </a:endParaRPr>
          </a:p>
        </p:txBody>
      </p:sp>
      <p:pic>
        <p:nvPicPr>
          <p:cNvPr id="215" name="Google Shape;215;p5"/>
          <p:cNvPicPr preferRelativeResize="0"/>
          <p:nvPr/>
        </p:nvPicPr>
        <p:blipFill rotWithShape="1">
          <a:blip r:embed="rId3">
            <a:alphaModFix/>
          </a:blip>
          <a:srcRect/>
          <a:stretch/>
        </p:blipFill>
        <p:spPr>
          <a:xfrm>
            <a:off x="102439" y="2481348"/>
            <a:ext cx="11746661" cy="42052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6"/>
          <p:cNvGrpSpPr/>
          <p:nvPr/>
        </p:nvGrpSpPr>
        <p:grpSpPr>
          <a:xfrm rot="-9452909">
            <a:off x="10020143" y="5435046"/>
            <a:ext cx="2753686" cy="2897112"/>
            <a:chOff x="-843530" y="-1196459"/>
            <a:chExt cx="2753686" cy="2897112"/>
          </a:xfrm>
        </p:grpSpPr>
        <p:sp>
          <p:nvSpPr>
            <p:cNvPr id="221" name="Google Shape;221;p6"/>
            <p:cNvSpPr/>
            <p:nvPr/>
          </p:nvSpPr>
          <p:spPr>
            <a:xfrm rot="2476041">
              <a:off x="-269976" y="-648288"/>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6"/>
            <p:cNvSpPr/>
            <p:nvPr/>
          </p:nvSpPr>
          <p:spPr>
            <a:xfrm rot="-6597732" flipH="1">
              <a:off x="31601" y="-1336044"/>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3" name="Google Shape;223;p6"/>
          <p:cNvSpPr/>
          <p:nvPr/>
        </p:nvSpPr>
        <p:spPr>
          <a:xfrm rot="7707741">
            <a:off x="11670176" y="5713437"/>
            <a:ext cx="775163" cy="720875"/>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4" name="Google Shape;224;p6"/>
          <p:cNvPicPr preferRelativeResize="0"/>
          <p:nvPr/>
        </p:nvPicPr>
        <p:blipFill>
          <a:blip r:embed="rId3">
            <a:alphaModFix/>
          </a:blip>
          <a:stretch>
            <a:fillRect/>
          </a:stretch>
        </p:blipFill>
        <p:spPr>
          <a:xfrm>
            <a:off x="138250" y="1672475"/>
            <a:ext cx="11151502" cy="4608150"/>
          </a:xfrm>
          <a:prstGeom prst="rect">
            <a:avLst/>
          </a:prstGeom>
          <a:noFill/>
          <a:ln>
            <a:noFill/>
          </a:ln>
        </p:spPr>
      </p:pic>
      <p:sp>
        <p:nvSpPr>
          <p:cNvPr id="225" name="Google Shape;225;p6"/>
          <p:cNvSpPr txBox="1"/>
          <p:nvPr/>
        </p:nvSpPr>
        <p:spPr>
          <a:xfrm>
            <a:off x="422875" y="317150"/>
            <a:ext cx="78066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a:solidFill>
                  <a:schemeClr val="dk1"/>
                </a:solidFill>
                <a:latin typeface="Fira Sans Medium"/>
                <a:ea typeface="Fira Sans Medium"/>
                <a:cs typeface="Fira Sans Medium"/>
                <a:sym typeface="Fira Sans Medium"/>
              </a:rPr>
              <a:t>Monthly Growth Chart</a:t>
            </a:r>
            <a:endParaRPr sz="3500">
              <a:solidFill>
                <a:schemeClr val="dk1"/>
              </a:solidFill>
              <a:latin typeface="Fira Sans Medium"/>
              <a:ea typeface="Fira Sans Medium"/>
              <a:cs typeface="Fira Sans Medium"/>
              <a:sym typeface="Fira Sans Medium"/>
            </a:endParaRPr>
          </a:p>
        </p:txBody>
      </p:sp>
      <p:sp>
        <p:nvSpPr>
          <p:cNvPr id="226" name="Google Shape;226;p6"/>
          <p:cNvSpPr txBox="1"/>
          <p:nvPr/>
        </p:nvSpPr>
        <p:spPr>
          <a:xfrm>
            <a:off x="780825" y="1025563"/>
            <a:ext cx="78066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The sales in february has the highest sales of 319M</a:t>
            </a:r>
            <a:endParaRPr sz="20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7"/>
          <p:cNvSpPr txBox="1"/>
          <p:nvPr/>
        </p:nvSpPr>
        <p:spPr>
          <a:xfrm>
            <a:off x="584593" y="201794"/>
            <a:ext cx="38973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Fira Sans Medium"/>
                <a:ea typeface="Fira Sans Medium"/>
                <a:cs typeface="Fira Sans Medium"/>
                <a:sym typeface="Fira Sans Medium"/>
              </a:rPr>
              <a:t>Total Revenue</a:t>
            </a:r>
            <a:endParaRPr sz="3600">
              <a:solidFill>
                <a:schemeClr val="dk1"/>
              </a:solidFill>
              <a:latin typeface="Fira Sans Medium"/>
              <a:ea typeface="Fira Sans Medium"/>
              <a:cs typeface="Fira Sans Medium"/>
              <a:sym typeface="Fira Sans Medium"/>
            </a:endParaRPr>
          </a:p>
        </p:txBody>
      </p:sp>
      <p:pic>
        <p:nvPicPr>
          <p:cNvPr id="232" name="Google Shape;232;p7">
            <a:hlinkClick r:id="rId3"/>
          </p:cNvPr>
          <p:cNvPicPr preferRelativeResize="0"/>
          <p:nvPr/>
        </p:nvPicPr>
        <p:blipFill rotWithShape="1">
          <a:blip r:embed="rId4">
            <a:alphaModFix/>
          </a:blip>
          <a:srcRect/>
          <a:stretch/>
        </p:blipFill>
        <p:spPr>
          <a:xfrm>
            <a:off x="0" y="1772650"/>
            <a:ext cx="12070149" cy="4995900"/>
          </a:xfrm>
          <a:prstGeom prst="rect">
            <a:avLst/>
          </a:prstGeom>
          <a:noFill/>
          <a:ln>
            <a:noFill/>
          </a:ln>
        </p:spPr>
      </p:pic>
      <p:sp>
        <p:nvSpPr>
          <p:cNvPr id="233" name="Google Shape;233;p7"/>
          <p:cNvSpPr txBox="1"/>
          <p:nvPr/>
        </p:nvSpPr>
        <p:spPr>
          <a:xfrm>
            <a:off x="924350" y="1176125"/>
            <a:ext cx="7806600" cy="446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Sub-Saharan Africa has the highest revenue</a:t>
            </a:r>
            <a:endParaRPr sz="1700">
              <a:solidFill>
                <a:schemeClr val="dk1"/>
              </a:solidFill>
              <a:latin typeface="Roboto"/>
              <a:ea typeface="Roboto"/>
              <a:cs typeface="Roboto"/>
              <a:sym typeface="Roboto"/>
            </a:endParaRPr>
          </a:p>
        </p:txBody>
      </p:sp>
      <p:sp>
        <p:nvSpPr>
          <p:cNvPr id="234" name="Google Shape;234;p7"/>
          <p:cNvSpPr/>
          <p:nvPr/>
        </p:nvSpPr>
        <p:spPr>
          <a:xfrm rot="7740327">
            <a:off x="11396590" y="-1140783"/>
            <a:ext cx="1251100" cy="2929259"/>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7"/>
          <p:cNvSpPr/>
          <p:nvPr/>
        </p:nvSpPr>
        <p:spPr>
          <a:xfrm rot="-8440381">
            <a:off x="11982185" y="813882"/>
            <a:ext cx="775125" cy="720839"/>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8"/>
          <p:cNvSpPr txBox="1"/>
          <p:nvPr/>
        </p:nvSpPr>
        <p:spPr>
          <a:xfrm>
            <a:off x="575312" y="278000"/>
            <a:ext cx="8941800" cy="692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900">
                <a:solidFill>
                  <a:schemeClr val="dk1"/>
                </a:solidFill>
                <a:latin typeface="Fira Sans Medium"/>
                <a:ea typeface="Fira Sans Medium"/>
                <a:cs typeface="Fira Sans Medium"/>
                <a:sym typeface="Fira Sans Medium"/>
              </a:rPr>
              <a:t>Sales &amp; Profit by the region</a:t>
            </a:r>
            <a:endParaRPr sz="3100">
              <a:solidFill>
                <a:schemeClr val="dk1"/>
              </a:solidFill>
              <a:latin typeface="Fira Sans Medium"/>
              <a:ea typeface="Fira Sans Medium"/>
              <a:cs typeface="Fira Sans Medium"/>
              <a:sym typeface="Fira Sans Medium"/>
            </a:endParaRPr>
          </a:p>
        </p:txBody>
      </p:sp>
      <p:sp>
        <p:nvSpPr>
          <p:cNvPr id="241" name="Google Shape;241;p8"/>
          <p:cNvSpPr/>
          <p:nvPr/>
        </p:nvSpPr>
        <p:spPr>
          <a:xfrm rot="-3516629">
            <a:off x="-399182" y="5385411"/>
            <a:ext cx="1251936" cy="2929006"/>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8"/>
          <p:cNvSpPr txBox="1"/>
          <p:nvPr/>
        </p:nvSpPr>
        <p:spPr>
          <a:xfrm>
            <a:off x="883675" y="1214150"/>
            <a:ext cx="11023200" cy="369300"/>
          </a:xfrm>
          <a:prstGeom prst="rect">
            <a:avLst/>
          </a:prstGeom>
          <a:noFill/>
          <a:ln>
            <a:noFill/>
          </a:ln>
        </p:spPr>
        <p:txBody>
          <a:bodyPr spcFirstLastPara="1" wrap="square" lIns="91425" tIns="45700" rIns="91425" bIns="45700" anchor="t" anchorCtr="0">
            <a:spAutoFit/>
          </a:bodyPr>
          <a:lstStyle/>
          <a:p>
            <a:pPr marL="457200" marR="0" lvl="0" indent="-342900" algn="l" rtl="0">
              <a:lnSpc>
                <a:spcPct val="130000"/>
              </a:lnSpc>
              <a:spcBef>
                <a:spcPts val="0"/>
              </a:spcBef>
              <a:spcAft>
                <a:spcPts val="0"/>
              </a:spcAft>
              <a:buClr>
                <a:srgbClr val="3A3838"/>
              </a:buClr>
              <a:buSzPts val="1800"/>
              <a:buFont typeface="Roboto"/>
              <a:buChar char="●"/>
            </a:pPr>
            <a:r>
              <a:rPr lang="en-US" sz="1800">
                <a:solidFill>
                  <a:srgbClr val="3A3838"/>
                </a:solidFill>
                <a:latin typeface="Roboto"/>
                <a:ea typeface="Roboto"/>
                <a:cs typeface="Roboto"/>
                <a:sym typeface="Roboto"/>
              </a:rPr>
              <a:t>Sub Saharan has the highest profit and sales </a:t>
            </a:r>
            <a:endParaRPr sz="1800">
              <a:solidFill>
                <a:srgbClr val="3A3838"/>
              </a:solidFill>
              <a:latin typeface="Roboto"/>
              <a:ea typeface="Roboto"/>
              <a:cs typeface="Roboto"/>
              <a:sym typeface="Roboto"/>
            </a:endParaRPr>
          </a:p>
        </p:txBody>
      </p:sp>
      <p:sp>
        <p:nvSpPr>
          <p:cNvPr id="243" name="Google Shape;243;p8"/>
          <p:cNvSpPr/>
          <p:nvPr/>
        </p:nvSpPr>
        <p:spPr>
          <a:xfrm rot="1726970">
            <a:off x="781072" y="6606385"/>
            <a:ext cx="775163" cy="720875"/>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44" name="Google Shape;244;p8" title="Points scored"/>
          <p:cNvPicPr preferRelativeResize="0"/>
          <p:nvPr/>
        </p:nvPicPr>
        <p:blipFill rotWithShape="1">
          <a:blip r:embed="rId3">
            <a:alphaModFix/>
          </a:blip>
          <a:srcRect l="125810" t="-18020" r="-125810" b="18019"/>
          <a:stretch/>
        </p:blipFill>
        <p:spPr>
          <a:xfrm>
            <a:off x="6703784" y="1871961"/>
            <a:ext cx="5335815" cy="3299312"/>
          </a:xfrm>
          <a:prstGeom prst="rect">
            <a:avLst/>
          </a:prstGeom>
          <a:noFill/>
          <a:ln>
            <a:noFill/>
          </a:ln>
        </p:spPr>
      </p:pic>
      <p:pic>
        <p:nvPicPr>
          <p:cNvPr id="245" name="Google Shape;245;p8"/>
          <p:cNvPicPr preferRelativeResize="0"/>
          <p:nvPr/>
        </p:nvPicPr>
        <p:blipFill>
          <a:blip r:embed="rId4">
            <a:alphaModFix/>
          </a:blip>
          <a:stretch>
            <a:fillRect/>
          </a:stretch>
        </p:blipFill>
        <p:spPr>
          <a:xfrm>
            <a:off x="575300" y="1871950"/>
            <a:ext cx="11464299" cy="4723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9"/>
          <p:cNvSpPr txBox="1"/>
          <p:nvPr/>
        </p:nvSpPr>
        <p:spPr>
          <a:xfrm>
            <a:off x="584607" y="287500"/>
            <a:ext cx="52614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Fira Sans Medium"/>
                <a:ea typeface="Fira Sans Medium"/>
                <a:cs typeface="Fira Sans Medium"/>
                <a:sym typeface="Fira Sans Medium"/>
              </a:rPr>
              <a:t>Total Profit</a:t>
            </a:r>
            <a:endParaRPr sz="3600">
              <a:solidFill>
                <a:schemeClr val="dk1"/>
              </a:solidFill>
              <a:latin typeface="Fira Sans Medium"/>
              <a:ea typeface="Fira Sans Medium"/>
              <a:cs typeface="Fira Sans Medium"/>
              <a:sym typeface="Fira Sans Medium"/>
            </a:endParaRPr>
          </a:p>
        </p:txBody>
      </p:sp>
      <p:grpSp>
        <p:nvGrpSpPr>
          <p:cNvPr id="251" name="Google Shape;251;p9"/>
          <p:cNvGrpSpPr/>
          <p:nvPr/>
        </p:nvGrpSpPr>
        <p:grpSpPr>
          <a:xfrm>
            <a:off x="10960140" y="-922615"/>
            <a:ext cx="2109886" cy="2305857"/>
            <a:chOff x="10578244" y="-1141719"/>
            <a:chExt cx="2952128" cy="3226328"/>
          </a:xfrm>
        </p:grpSpPr>
        <p:sp>
          <p:nvSpPr>
            <p:cNvPr id="252" name="Google Shape;252;p9"/>
            <p:cNvSpPr/>
            <p:nvPr/>
          </p:nvSpPr>
          <p:spPr>
            <a:xfrm rot="-2162217" flipH="1">
              <a:off x="11555808" y="-605004"/>
              <a:ext cx="1251501" cy="2211363"/>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9"/>
            <p:cNvSpPr/>
            <p:nvPr/>
          </p:nvSpPr>
          <p:spPr>
            <a:xfrm rot="-2162092" flipH="1">
              <a:off x="11254564" y="-940488"/>
              <a:ext cx="1599488" cy="2823867"/>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w="38100" cap="rnd" cmpd="sng">
              <a:solidFill>
                <a:srgbClr val="FF9900"/>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54" name="Google Shape;254;p9" title="Chart"/>
          <p:cNvPicPr preferRelativeResize="0"/>
          <p:nvPr/>
        </p:nvPicPr>
        <p:blipFill>
          <a:blip r:embed="rId3">
            <a:alphaModFix/>
          </a:blip>
          <a:stretch>
            <a:fillRect/>
          </a:stretch>
        </p:blipFill>
        <p:spPr>
          <a:xfrm>
            <a:off x="520975" y="1286663"/>
            <a:ext cx="10975701" cy="54530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350</Words>
  <Application>Microsoft Office PowerPoint</Application>
  <PresentationFormat>Widescreen</PresentationFormat>
  <Paragraphs>64</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Times New Roman</vt:lpstr>
      <vt:lpstr>Calibri</vt:lpstr>
      <vt:lpstr>Arial</vt:lpstr>
      <vt:lpstr>Tahoma</vt:lpstr>
      <vt:lpstr>Roboto</vt:lpstr>
      <vt:lpstr>Noto Sans Symbols</vt:lpstr>
      <vt:lpstr>Fira Sans Medium</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Sapling Creations</dc:creator>
  <cp:lastModifiedBy>Bradly John</cp:lastModifiedBy>
  <cp:revision>3</cp:revision>
  <dcterms:created xsi:type="dcterms:W3CDTF">2021-11-17T09:33:18Z</dcterms:created>
  <dcterms:modified xsi:type="dcterms:W3CDTF">2024-07-29T10:29:14Z</dcterms:modified>
</cp:coreProperties>
</file>