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9850"/>
  <p:notesSz cx="9144000" cy="5149850"/>
  <p:embeddedFontLst>
    <p:embeddedFont>
      <p:font typeface="Bookman Old Style" panose="02050604050505020204" pitchFamily="18" charset="0"/>
      <p:regular r:id="rId14"/>
      <p:bold r:id="rId15"/>
      <p:italic r:id="rId16"/>
      <p:boldItalic r:id="rId17"/>
    </p:embeddedFont>
    <p:embeddedFont>
      <p:font typeface="Fira Sans" panose="020B0503050000020004" pitchFamily="34" charset="0"/>
      <p:regular r:id="rId18"/>
      <p:bold r:id="rId19"/>
      <p:italic r:id="rId20"/>
      <p:boldItalic r:id="rId21"/>
    </p:embeddedFont>
    <p:embeddedFont>
      <p:font typeface="Fira Sans Medium" panose="020B0603050000020004" pitchFamily="34" charset="0"/>
      <p:regular r:id="rId22"/>
      <p:bold r:id="rId23"/>
      <p:italic r:id="rId24"/>
      <p:boldItalic r:id="rId25"/>
    </p:embeddedFont>
    <p:embeddedFont>
      <p:font typeface="Trebuchet MS" panose="020B0603020202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jD3o4A3v74MNogzvLFO5HH/GcZJ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customschemas.google.com/relationships/presentationmetadata" Target="meta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dly John" userId="d3c19441c883d4aa" providerId="LiveId" clId="{1CC96577-2D92-4B89-9D58-B67FDB4B4FE8}"/>
    <pc:docChg chg="modSld">
      <pc:chgData name="Bradly John" userId="d3c19441c883d4aa" providerId="LiveId" clId="{1CC96577-2D92-4B89-9D58-B67FDB4B4FE8}" dt="2024-09-21T06:55:10.557" v="1" actId="14838"/>
      <pc:docMkLst>
        <pc:docMk/>
      </pc:docMkLst>
      <pc:sldChg chg="modSp mod">
        <pc:chgData name="Bradly John" userId="d3c19441c883d4aa" providerId="LiveId" clId="{1CC96577-2D92-4B89-9D58-B67FDB4B4FE8}" dt="2024-09-21T06:55:10.557" v="1" actId="14838"/>
        <pc:sldMkLst>
          <pc:docMk/>
          <pc:sldMk cId="0" sldId="256"/>
        </pc:sldMkLst>
        <pc:spChg chg="mod">
          <ac:chgData name="Bradly John" userId="d3c19441c883d4aa" providerId="LiveId" clId="{1CC96577-2D92-4B89-9D58-B67FDB4B4FE8}" dt="2024-09-21T06:55:10.557" v="1" actId="14838"/>
          <ac:spMkLst>
            <pc:docMk/>
            <pc:sldMk cId="0" sldId="256"/>
            <ac:spMk id="62" creationId="{00000000-0000-0000-0000-000000000000}"/>
          </ac:spMkLst>
        </pc:spChg>
      </pc:sldChg>
      <pc:sldChg chg="modSp mod">
        <pc:chgData name="Bradly John" userId="d3c19441c883d4aa" providerId="LiveId" clId="{1CC96577-2D92-4B89-9D58-B67FDB4B4FE8}" dt="2024-09-21T06:53:51.553" v="0" actId="1076"/>
        <pc:sldMkLst>
          <pc:docMk/>
          <pc:sldMk cId="0" sldId="266"/>
        </pc:sldMkLst>
        <pc:picChg chg="mod">
          <ac:chgData name="Bradly John" userId="d3c19441c883d4aa" providerId="LiveId" clId="{1CC96577-2D92-4B89-9D58-B67FDB4B4FE8}" dt="2024-09-21T06:53:51.553" v="0" actId="1076"/>
          <ac:picMkLst>
            <pc:docMk/>
            <pc:sldMk cId="0" sldId="266"/>
            <ac:picMk id="12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6225"/>
            <a:ext cx="6096300" cy="19311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6175"/>
            <a:ext cx="7315200" cy="231742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txBox="1">
            <a:spLocks noGrp="1"/>
          </p:cNvSpPr>
          <p:nvPr>
            <p:ph type="body" idx="1"/>
          </p:nvPr>
        </p:nvSpPr>
        <p:spPr>
          <a:xfrm>
            <a:off x="914400" y="2446175"/>
            <a:ext cx="7315200" cy="2317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1:notes"/>
          <p:cNvSpPr>
            <a:spLocks noGrp="1" noRot="1" noChangeAspect="1"/>
          </p:cNvSpPr>
          <p:nvPr>
            <p:ph type="sldImg" idx="2"/>
          </p:nvPr>
        </p:nvSpPr>
        <p:spPr>
          <a:xfrm>
            <a:off x="2857500" y="385763"/>
            <a:ext cx="3429000" cy="1931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9:notes"/>
          <p:cNvSpPr txBox="1">
            <a:spLocks noGrp="1"/>
          </p:cNvSpPr>
          <p:nvPr>
            <p:ph type="body" idx="1"/>
          </p:nvPr>
        </p:nvSpPr>
        <p:spPr>
          <a:xfrm>
            <a:off x="914400" y="2446175"/>
            <a:ext cx="7315200" cy="2317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9:notes"/>
          <p:cNvSpPr>
            <a:spLocks noGrp="1" noRot="1" noChangeAspect="1"/>
          </p:cNvSpPr>
          <p:nvPr>
            <p:ph type="sldImg" idx="2"/>
          </p:nvPr>
        </p:nvSpPr>
        <p:spPr>
          <a:xfrm>
            <a:off x="1524300" y="386225"/>
            <a:ext cx="6096300" cy="19311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031e473fd8_2_0:notes"/>
          <p:cNvSpPr>
            <a:spLocks noGrp="1" noRot="1" noChangeAspect="1"/>
          </p:cNvSpPr>
          <p:nvPr>
            <p:ph type="sldImg" idx="2"/>
          </p:nvPr>
        </p:nvSpPr>
        <p:spPr>
          <a:xfrm>
            <a:off x="2857500" y="385763"/>
            <a:ext cx="3429000" cy="19319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031e473fd8_2_0:notes"/>
          <p:cNvSpPr txBox="1">
            <a:spLocks noGrp="1"/>
          </p:cNvSpPr>
          <p:nvPr>
            <p:ph type="body" idx="1"/>
          </p:nvPr>
        </p:nvSpPr>
        <p:spPr>
          <a:xfrm>
            <a:off x="914400" y="2446175"/>
            <a:ext cx="7315200" cy="231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914400" y="2446175"/>
            <a:ext cx="7315200" cy="2317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1524300" y="386225"/>
            <a:ext cx="6096300" cy="19311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8aa1a7e246_1_22:notes"/>
          <p:cNvSpPr>
            <a:spLocks noGrp="1" noRot="1" noChangeAspect="1"/>
          </p:cNvSpPr>
          <p:nvPr>
            <p:ph type="sldImg" idx="2"/>
          </p:nvPr>
        </p:nvSpPr>
        <p:spPr>
          <a:xfrm>
            <a:off x="1524300" y="386225"/>
            <a:ext cx="6096300" cy="1931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8aa1a7e246_1_22:notes"/>
          <p:cNvSpPr txBox="1">
            <a:spLocks noGrp="1"/>
          </p:cNvSpPr>
          <p:nvPr>
            <p:ph type="body" idx="1"/>
          </p:nvPr>
        </p:nvSpPr>
        <p:spPr>
          <a:xfrm>
            <a:off x="914400" y="2446175"/>
            <a:ext cx="7315200" cy="231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txBox="1">
            <a:spLocks noGrp="1"/>
          </p:cNvSpPr>
          <p:nvPr>
            <p:ph type="body" idx="1"/>
          </p:nvPr>
        </p:nvSpPr>
        <p:spPr>
          <a:xfrm>
            <a:off x="914400" y="2446175"/>
            <a:ext cx="7315200" cy="2317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3:notes"/>
          <p:cNvSpPr>
            <a:spLocks noGrp="1" noRot="1" noChangeAspect="1"/>
          </p:cNvSpPr>
          <p:nvPr>
            <p:ph type="sldImg" idx="2"/>
          </p:nvPr>
        </p:nvSpPr>
        <p:spPr>
          <a:xfrm>
            <a:off x="1524300" y="386225"/>
            <a:ext cx="6096300" cy="19311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txBox="1">
            <a:spLocks noGrp="1"/>
          </p:cNvSpPr>
          <p:nvPr>
            <p:ph type="body" idx="1"/>
          </p:nvPr>
        </p:nvSpPr>
        <p:spPr>
          <a:xfrm>
            <a:off x="914400" y="2446175"/>
            <a:ext cx="7315200" cy="2317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4:notes"/>
          <p:cNvSpPr>
            <a:spLocks noGrp="1" noRot="1" noChangeAspect="1"/>
          </p:cNvSpPr>
          <p:nvPr>
            <p:ph type="sldImg" idx="2"/>
          </p:nvPr>
        </p:nvSpPr>
        <p:spPr>
          <a:xfrm>
            <a:off x="1524300" y="386225"/>
            <a:ext cx="6096300" cy="19311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txBox="1">
            <a:spLocks noGrp="1"/>
          </p:cNvSpPr>
          <p:nvPr>
            <p:ph type="body" idx="1"/>
          </p:nvPr>
        </p:nvSpPr>
        <p:spPr>
          <a:xfrm>
            <a:off x="914400" y="2446175"/>
            <a:ext cx="7315200" cy="2317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5:notes"/>
          <p:cNvSpPr>
            <a:spLocks noGrp="1" noRot="1" noChangeAspect="1"/>
          </p:cNvSpPr>
          <p:nvPr>
            <p:ph type="sldImg" idx="2"/>
          </p:nvPr>
        </p:nvSpPr>
        <p:spPr>
          <a:xfrm>
            <a:off x="1524300" y="386225"/>
            <a:ext cx="6096300" cy="19311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914400" y="2446175"/>
            <a:ext cx="7315200" cy="2317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1524300" y="386225"/>
            <a:ext cx="6096300" cy="19311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7:notes"/>
          <p:cNvSpPr txBox="1">
            <a:spLocks noGrp="1"/>
          </p:cNvSpPr>
          <p:nvPr>
            <p:ph type="body" idx="1"/>
          </p:nvPr>
        </p:nvSpPr>
        <p:spPr>
          <a:xfrm>
            <a:off x="914400" y="2446175"/>
            <a:ext cx="7315200" cy="2317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7:notes"/>
          <p:cNvSpPr>
            <a:spLocks noGrp="1" noRot="1" noChangeAspect="1"/>
          </p:cNvSpPr>
          <p:nvPr>
            <p:ph type="sldImg" idx="2"/>
          </p:nvPr>
        </p:nvSpPr>
        <p:spPr>
          <a:xfrm>
            <a:off x="1524300" y="386225"/>
            <a:ext cx="6096300" cy="19311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8:notes"/>
          <p:cNvSpPr txBox="1">
            <a:spLocks noGrp="1"/>
          </p:cNvSpPr>
          <p:nvPr>
            <p:ph type="body" idx="1"/>
          </p:nvPr>
        </p:nvSpPr>
        <p:spPr>
          <a:xfrm>
            <a:off x="914400" y="2446175"/>
            <a:ext cx="7315200" cy="2317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8:notes"/>
          <p:cNvSpPr>
            <a:spLocks noGrp="1" noRot="1" noChangeAspect="1"/>
          </p:cNvSpPr>
          <p:nvPr>
            <p:ph type="sldImg" idx="2"/>
          </p:nvPr>
        </p:nvSpPr>
        <p:spPr>
          <a:xfrm>
            <a:off x="1524300" y="386225"/>
            <a:ext cx="6096300" cy="19311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obj">
  <p:cSld name="OBJECT">
    <p:bg>
      <p:bgPr>
        <a:solidFill>
          <a:schemeClr val="lt1"/>
        </a:solidFill>
        <a:effectLst/>
      </p:bgPr>
    </p:bg>
    <p:spTree>
      <p:nvGrpSpPr>
        <p:cNvPr id="1" name="Shape 12"/>
        <p:cNvGrpSpPr/>
        <p:nvPr/>
      </p:nvGrpSpPr>
      <p:grpSpPr>
        <a:xfrm>
          <a:off x="0" y="0"/>
          <a:ext cx="0" cy="0"/>
          <a:chOff x="0" y="0"/>
          <a:chExt cx="0" cy="0"/>
        </a:xfrm>
      </p:grpSpPr>
      <p:sp>
        <p:nvSpPr>
          <p:cNvPr id="13" name="Google Shape;13;p11"/>
          <p:cNvSpPr/>
          <p:nvPr/>
        </p:nvSpPr>
        <p:spPr>
          <a:xfrm>
            <a:off x="0" y="3"/>
            <a:ext cx="9144000" cy="5148580"/>
          </a:xfrm>
          <a:custGeom>
            <a:avLst/>
            <a:gdLst/>
            <a:ahLst/>
            <a:cxnLst/>
            <a:rect l="l" t="t" r="r" b="b"/>
            <a:pathLst>
              <a:path w="9144000" h="5148580" extrusionOk="0">
                <a:moveTo>
                  <a:pt x="9144000" y="0"/>
                </a:moveTo>
                <a:lnTo>
                  <a:pt x="0" y="0"/>
                </a:lnTo>
                <a:lnTo>
                  <a:pt x="0" y="5148067"/>
                </a:lnTo>
                <a:lnTo>
                  <a:pt x="9144000" y="5148067"/>
                </a:lnTo>
                <a:lnTo>
                  <a:pt x="9144000" y="0"/>
                </a:lnTo>
                <a:close/>
              </a:path>
            </a:pathLst>
          </a:custGeom>
          <a:solidFill>
            <a:srgbClr val="58919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4" name="Google Shape;14;p11"/>
          <p:cNvSpPr/>
          <p:nvPr/>
        </p:nvSpPr>
        <p:spPr>
          <a:xfrm>
            <a:off x="7342632" y="4457090"/>
            <a:ext cx="320040" cy="686435"/>
          </a:xfrm>
          <a:custGeom>
            <a:avLst/>
            <a:gdLst/>
            <a:ahLst/>
            <a:cxnLst/>
            <a:rect l="l" t="t" r="r" b="b"/>
            <a:pathLst>
              <a:path w="320040" h="686435" extrusionOk="0">
                <a:moveTo>
                  <a:pt x="320040" y="160159"/>
                </a:moveTo>
                <a:lnTo>
                  <a:pt x="311873" y="109537"/>
                </a:lnTo>
                <a:lnTo>
                  <a:pt x="289166" y="65582"/>
                </a:lnTo>
                <a:lnTo>
                  <a:pt x="254520" y="30911"/>
                </a:lnTo>
                <a:lnTo>
                  <a:pt x="210604" y="8166"/>
                </a:lnTo>
                <a:lnTo>
                  <a:pt x="160020" y="0"/>
                </a:lnTo>
                <a:lnTo>
                  <a:pt x="109423" y="8166"/>
                </a:lnTo>
                <a:lnTo>
                  <a:pt x="65506" y="30911"/>
                </a:lnTo>
                <a:lnTo>
                  <a:pt x="30861" y="65582"/>
                </a:lnTo>
                <a:lnTo>
                  <a:pt x="8153" y="109537"/>
                </a:lnTo>
                <a:lnTo>
                  <a:pt x="0" y="160159"/>
                </a:lnTo>
                <a:lnTo>
                  <a:pt x="0" y="507936"/>
                </a:lnTo>
                <a:lnTo>
                  <a:pt x="0" y="686409"/>
                </a:lnTo>
                <a:lnTo>
                  <a:pt x="320040" y="686409"/>
                </a:lnTo>
                <a:lnTo>
                  <a:pt x="320040" y="507936"/>
                </a:lnTo>
                <a:lnTo>
                  <a:pt x="320040" y="160159"/>
                </a:lnTo>
                <a:close/>
              </a:path>
            </a:pathLst>
          </a:custGeom>
          <a:solidFill>
            <a:srgbClr val="FFFFFF">
              <a:alpha val="9019"/>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5" name="Google Shape;15;p11"/>
          <p:cNvSpPr/>
          <p:nvPr/>
        </p:nvSpPr>
        <p:spPr>
          <a:xfrm>
            <a:off x="7799832" y="4109300"/>
            <a:ext cx="320040" cy="1034415"/>
          </a:xfrm>
          <a:custGeom>
            <a:avLst/>
            <a:gdLst/>
            <a:ahLst/>
            <a:cxnLst/>
            <a:rect l="l" t="t" r="r" b="b"/>
            <a:pathLst>
              <a:path w="320040" h="1034414" extrusionOk="0">
                <a:moveTo>
                  <a:pt x="320040" y="160172"/>
                </a:moveTo>
                <a:lnTo>
                  <a:pt x="311873" y="109550"/>
                </a:lnTo>
                <a:lnTo>
                  <a:pt x="289166" y="65582"/>
                </a:lnTo>
                <a:lnTo>
                  <a:pt x="254520" y="30911"/>
                </a:lnTo>
                <a:lnTo>
                  <a:pt x="210604" y="8178"/>
                </a:lnTo>
                <a:lnTo>
                  <a:pt x="160020" y="0"/>
                </a:lnTo>
                <a:lnTo>
                  <a:pt x="109423" y="8178"/>
                </a:lnTo>
                <a:lnTo>
                  <a:pt x="65506" y="30911"/>
                </a:lnTo>
                <a:lnTo>
                  <a:pt x="30861" y="65582"/>
                </a:lnTo>
                <a:lnTo>
                  <a:pt x="8153" y="109550"/>
                </a:lnTo>
                <a:lnTo>
                  <a:pt x="0" y="160172"/>
                </a:lnTo>
                <a:lnTo>
                  <a:pt x="0" y="507949"/>
                </a:lnTo>
                <a:lnTo>
                  <a:pt x="0" y="855726"/>
                </a:lnTo>
                <a:lnTo>
                  <a:pt x="0" y="1034199"/>
                </a:lnTo>
                <a:lnTo>
                  <a:pt x="320040" y="1034199"/>
                </a:lnTo>
                <a:lnTo>
                  <a:pt x="320040" y="855726"/>
                </a:lnTo>
                <a:lnTo>
                  <a:pt x="320040" y="507949"/>
                </a:lnTo>
                <a:lnTo>
                  <a:pt x="320040" y="160172"/>
                </a:lnTo>
                <a:close/>
              </a:path>
            </a:pathLst>
          </a:custGeom>
          <a:solidFill>
            <a:srgbClr val="FFFFFF">
              <a:alpha val="9019"/>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6" name="Google Shape;16;p11"/>
          <p:cNvSpPr/>
          <p:nvPr/>
        </p:nvSpPr>
        <p:spPr>
          <a:xfrm>
            <a:off x="8257032" y="3761485"/>
            <a:ext cx="320040" cy="1382395"/>
          </a:xfrm>
          <a:custGeom>
            <a:avLst/>
            <a:gdLst/>
            <a:ahLst/>
            <a:cxnLst/>
            <a:rect l="l" t="t" r="r" b="b"/>
            <a:pathLst>
              <a:path w="320040" h="1382395" extrusionOk="0">
                <a:moveTo>
                  <a:pt x="320040" y="160197"/>
                </a:moveTo>
                <a:lnTo>
                  <a:pt x="311873" y="109575"/>
                </a:lnTo>
                <a:lnTo>
                  <a:pt x="289166" y="65608"/>
                </a:lnTo>
                <a:lnTo>
                  <a:pt x="254520" y="30924"/>
                </a:lnTo>
                <a:lnTo>
                  <a:pt x="210604" y="8178"/>
                </a:lnTo>
                <a:lnTo>
                  <a:pt x="160020" y="0"/>
                </a:lnTo>
                <a:lnTo>
                  <a:pt x="109423" y="8178"/>
                </a:lnTo>
                <a:lnTo>
                  <a:pt x="65506" y="30924"/>
                </a:lnTo>
                <a:lnTo>
                  <a:pt x="30861" y="65608"/>
                </a:lnTo>
                <a:lnTo>
                  <a:pt x="8153" y="109575"/>
                </a:lnTo>
                <a:lnTo>
                  <a:pt x="0" y="160197"/>
                </a:lnTo>
                <a:lnTo>
                  <a:pt x="0" y="507987"/>
                </a:lnTo>
                <a:lnTo>
                  <a:pt x="0" y="855764"/>
                </a:lnTo>
                <a:lnTo>
                  <a:pt x="0" y="1203540"/>
                </a:lnTo>
                <a:lnTo>
                  <a:pt x="0" y="1382014"/>
                </a:lnTo>
                <a:lnTo>
                  <a:pt x="320040" y="1382014"/>
                </a:lnTo>
                <a:lnTo>
                  <a:pt x="320040" y="1203540"/>
                </a:lnTo>
                <a:lnTo>
                  <a:pt x="320040" y="855764"/>
                </a:lnTo>
                <a:lnTo>
                  <a:pt x="320040" y="507987"/>
                </a:lnTo>
                <a:lnTo>
                  <a:pt x="320040" y="160197"/>
                </a:lnTo>
                <a:close/>
              </a:path>
            </a:pathLst>
          </a:custGeom>
          <a:solidFill>
            <a:srgbClr val="FFFFFF">
              <a:alpha val="9019"/>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7" name="Google Shape;17;p11"/>
          <p:cNvSpPr/>
          <p:nvPr/>
        </p:nvSpPr>
        <p:spPr>
          <a:xfrm>
            <a:off x="8714232" y="3413759"/>
            <a:ext cx="320040" cy="1729739"/>
          </a:xfrm>
          <a:custGeom>
            <a:avLst/>
            <a:gdLst/>
            <a:ahLst/>
            <a:cxnLst/>
            <a:rect l="l" t="t" r="r" b="b"/>
            <a:pathLst>
              <a:path w="320040" h="1729739" extrusionOk="0">
                <a:moveTo>
                  <a:pt x="320040" y="160147"/>
                </a:moveTo>
                <a:lnTo>
                  <a:pt x="311873" y="109512"/>
                </a:lnTo>
                <a:lnTo>
                  <a:pt x="289166" y="65544"/>
                </a:lnTo>
                <a:lnTo>
                  <a:pt x="254520" y="30886"/>
                </a:lnTo>
                <a:lnTo>
                  <a:pt x="210604" y="8166"/>
                </a:lnTo>
                <a:lnTo>
                  <a:pt x="160020" y="0"/>
                </a:lnTo>
                <a:lnTo>
                  <a:pt x="109423" y="8166"/>
                </a:lnTo>
                <a:lnTo>
                  <a:pt x="65506" y="30886"/>
                </a:lnTo>
                <a:lnTo>
                  <a:pt x="30861" y="65544"/>
                </a:lnTo>
                <a:lnTo>
                  <a:pt x="8153" y="109512"/>
                </a:lnTo>
                <a:lnTo>
                  <a:pt x="0" y="160147"/>
                </a:lnTo>
                <a:lnTo>
                  <a:pt x="0" y="507923"/>
                </a:lnTo>
                <a:lnTo>
                  <a:pt x="0" y="855713"/>
                </a:lnTo>
                <a:lnTo>
                  <a:pt x="0" y="1203490"/>
                </a:lnTo>
                <a:lnTo>
                  <a:pt x="0" y="1551266"/>
                </a:lnTo>
                <a:lnTo>
                  <a:pt x="0" y="1729740"/>
                </a:lnTo>
                <a:lnTo>
                  <a:pt x="320040" y="1729740"/>
                </a:lnTo>
                <a:lnTo>
                  <a:pt x="320040" y="1551266"/>
                </a:lnTo>
                <a:lnTo>
                  <a:pt x="320040" y="1203490"/>
                </a:lnTo>
                <a:lnTo>
                  <a:pt x="320040" y="855713"/>
                </a:lnTo>
                <a:lnTo>
                  <a:pt x="320040" y="507923"/>
                </a:lnTo>
                <a:lnTo>
                  <a:pt x="320040" y="160147"/>
                </a:lnTo>
                <a:close/>
              </a:path>
            </a:pathLst>
          </a:custGeom>
          <a:solidFill>
            <a:srgbClr val="FFFFFF">
              <a:alpha val="9019"/>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8" name="Google Shape;18;p11"/>
          <p:cNvSpPr/>
          <p:nvPr/>
        </p:nvSpPr>
        <p:spPr>
          <a:xfrm>
            <a:off x="8458200" y="1821306"/>
            <a:ext cx="402590" cy="393700"/>
          </a:xfrm>
          <a:custGeom>
            <a:avLst/>
            <a:gdLst/>
            <a:ahLst/>
            <a:cxnLst/>
            <a:rect l="l" t="t" r="r" b="b"/>
            <a:pathLst>
              <a:path w="402590" h="393700" extrusionOk="0">
                <a:moveTo>
                  <a:pt x="201168" y="0"/>
                </a:moveTo>
                <a:lnTo>
                  <a:pt x="155034" y="5192"/>
                </a:lnTo>
                <a:lnTo>
                  <a:pt x="112689" y="19983"/>
                </a:lnTo>
                <a:lnTo>
                  <a:pt x="75338" y="43197"/>
                </a:lnTo>
                <a:lnTo>
                  <a:pt x="44187" y="73655"/>
                </a:lnTo>
                <a:lnTo>
                  <a:pt x="20442" y="110180"/>
                </a:lnTo>
                <a:lnTo>
                  <a:pt x="5311" y="151595"/>
                </a:lnTo>
                <a:lnTo>
                  <a:pt x="0" y="196722"/>
                </a:lnTo>
                <a:lnTo>
                  <a:pt x="5311" y="241850"/>
                </a:lnTo>
                <a:lnTo>
                  <a:pt x="20442" y="283265"/>
                </a:lnTo>
                <a:lnTo>
                  <a:pt x="44187" y="319790"/>
                </a:lnTo>
                <a:lnTo>
                  <a:pt x="75338" y="350248"/>
                </a:lnTo>
                <a:lnTo>
                  <a:pt x="112689" y="373462"/>
                </a:lnTo>
                <a:lnTo>
                  <a:pt x="155034" y="388253"/>
                </a:lnTo>
                <a:lnTo>
                  <a:pt x="201168" y="393445"/>
                </a:lnTo>
                <a:lnTo>
                  <a:pt x="247301" y="388253"/>
                </a:lnTo>
                <a:lnTo>
                  <a:pt x="289646" y="373462"/>
                </a:lnTo>
                <a:lnTo>
                  <a:pt x="326997" y="350248"/>
                </a:lnTo>
                <a:lnTo>
                  <a:pt x="358148" y="319790"/>
                </a:lnTo>
                <a:lnTo>
                  <a:pt x="381893" y="283265"/>
                </a:lnTo>
                <a:lnTo>
                  <a:pt x="397024" y="241850"/>
                </a:lnTo>
                <a:lnTo>
                  <a:pt x="402335" y="196722"/>
                </a:lnTo>
                <a:lnTo>
                  <a:pt x="397024" y="151595"/>
                </a:lnTo>
                <a:lnTo>
                  <a:pt x="381893" y="110180"/>
                </a:lnTo>
                <a:lnTo>
                  <a:pt x="358148" y="73655"/>
                </a:lnTo>
                <a:lnTo>
                  <a:pt x="326997" y="43197"/>
                </a:lnTo>
                <a:lnTo>
                  <a:pt x="289646" y="19983"/>
                </a:lnTo>
                <a:lnTo>
                  <a:pt x="247301" y="5192"/>
                </a:lnTo>
                <a:lnTo>
                  <a:pt x="201168" y="0"/>
                </a:lnTo>
                <a:close/>
              </a:path>
            </a:pathLst>
          </a:custGeom>
          <a:solidFill>
            <a:srgbClr val="FFFFFF">
              <a:alpha val="9019"/>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 name="Google Shape;19;p11"/>
          <p:cNvSpPr/>
          <p:nvPr/>
        </p:nvSpPr>
        <p:spPr>
          <a:xfrm>
            <a:off x="6469852" y="3483955"/>
            <a:ext cx="320040" cy="320675"/>
          </a:xfrm>
          <a:custGeom>
            <a:avLst/>
            <a:gdLst/>
            <a:ahLst/>
            <a:cxnLst/>
            <a:rect l="l" t="t" r="r" b="b"/>
            <a:pathLst>
              <a:path w="320040" h="320675" extrusionOk="0">
                <a:moveTo>
                  <a:pt x="153676" y="0"/>
                </a:moveTo>
                <a:lnTo>
                  <a:pt x="105169" y="9591"/>
                </a:lnTo>
                <a:lnTo>
                  <a:pt x="62252" y="33233"/>
                </a:lnTo>
                <a:lnTo>
                  <a:pt x="28192" y="69128"/>
                </a:lnTo>
                <a:lnTo>
                  <a:pt x="6258" y="115478"/>
                </a:lnTo>
                <a:lnTo>
                  <a:pt x="0" y="166383"/>
                </a:lnTo>
                <a:lnTo>
                  <a:pt x="9591" y="214959"/>
                </a:lnTo>
                <a:lnTo>
                  <a:pt x="33233" y="257932"/>
                </a:lnTo>
                <a:lnTo>
                  <a:pt x="69128" y="292030"/>
                </a:lnTo>
                <a:lnTo>
                  <a:pt x="115478" y="313979"/>
                </a:lnTo>
                <a:lnTo>
                  <a:pt x="166308" y="320237"/>
                </a:lnTo>
                <a:lnTo>
                  <a:pt x="214814" y="310638"/>
                </a:lnTo>
                <a:lnTo>
                  <a:pt x="257731" y="286977"/>
                </a:lnTo>
                <a:lnTo>
                  <a:pt x="291791" y="251044"/>
                </a:lnTo>
                <a:lnTo>
                  <a:pt x="313725" y="204632"/>
                </a:lnTo>
                <a:lnTo>
                  <a:pt x="319984" y="153728"/>
                </a:lnTo>
                <a:lnTo>
                  <a:pt x="310393" y="105160"/>
                </a:lnTo>
                <a:lnTo>
                  <a:pt x="286750" y="62205"/>
                </a:lnTo>
                <a:lnTo>
                  <a:pt x="250855" y="28145"/>
                </a:lnTo>
                <a:lnTo>
                  <a:pt x="204505" y="6258"/>
                </a:lnTo>
                <a:lnTo>
                  <a:pt x="153676" y="0"/>
                </a:lnTo>
                <a:close/>
              </a:path>
            </a:pathLst>
          </a:custGeom>
          <a:solidFill>
            <a:srgbClr val="FFFFFF">
              <a:alpha val="9019"/>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0" name="Google Shape;20;p11"/>
          <p:cNvSpPr/>
          <p:nvPr/>
        </p:nvSpPr>
        <p:spPr>
          <a:xfrm>
            <a:off x="7644384" y="2709036"/>
            <a:ext cx="640080" cy="631825"/>
          </a:xfrm>
          <a:custGeom>
            <a:avLst/>
            <a:gdLst/>
            <a:ahLst/>
            <a:cxnLst/>
            <a:rect l="l" t="t" r="r" b="b"/>
            <a:pathLst>
              <a:path w="640079" h="631825" extrusionOk="0">
                <a:moveTo>
                  <a:pt x="640080" y="315722"/>
                </a:moveTo>
                <a:lnTo>
                  <a:pt x="638200" y="290614"/>
                </a:lnTo>
                <a:lnTo>
                  <a:pt x="637057" y="272554"/>
                </a:lnTo>
                <a:lnTo>
                  <a:pt x="636752" y="271183"/>
                </a:lnTo>
                <a:lnTo>
                  <a:pt x="636600" y="269074"/>
                </a:lnTo>
                <a:lnTo>
                  <a:pt x="627722" y="229870"/>
                </a:lnTo>
                <a:lnTo>
                  <a:pt x="626986" y="226453"/>
                </a:lnTo>
                <a:lnTo>
                  <a:pt x="626910" y="226288"/>
                </a:lnTo>
                <a:lnTo>
                  <a:pt x="626529" y="224548"/>
                </a:lnTo>
                <a:lnTo>
                  <a:pt x="610336" y="182626"/>
                </a:lnTo>
                <a:lnTo>
                  <a:pt x="588518" y="143814"/>
                </a:lnTo>
                <a:lnTo>
                  <a:pt x="587362" y="142328"/>
                </a:lnTo>
                <a:lnTo>
                  <a:pt x="586803" y="141312"/>
                </a:lnTo>
                <a:lnTo>
                  <a:pt x="579602" y="132156"/>
                </a:lnTo>
                <a:lnTo>
                  <a:pt x="561581" y="108585"/>
                </a:lnTo>
                <a:lnTo>
                  <a:pt x="559295" y="106337"/>
                </a:lnTo>
                <a:lnTo>
                  <a:pt x="557276" y="103759"/>
                </a:lnTo>
                <a:lnTo>
                  <a:pt x="544969" y="92202"/>
                </a:lnTo>
                <a:lnTo>
                  <a:pt x="530021" y="77444"/>
                </a:lnTo>
                <a:lnTo>
                  <a:pt x="526427" y="74777"/>
                </a:lnTo>
                <a:lnTo>
                  <a:pt x="522922" y="71475"/>
                </a:lnTo>
                <a:lnTo>
                  <a:pt x="508304" y="61302"/>
                </a:lnTo>
                <a:lnTo>
                  <a:pt x="494309" y="50876"/>
                </a:lnTo>
                <a:lnTo>
                  <a:pt x="489902" y="48475"/>
                </a:lnTo>
                <a:lnTo>
                  <a:pt x="485127" y="45135"/>
                </a:lnTo>
                <a:lnTo>
                  <a:pt x="469392" y="37249"/>
                </a:lnTo>
                <a:lnTo>
                  <a:pt x="454964" y="29349"/>
                </a:lnTo>
                <a:lnTo>
                  <a:pt x="449719" y="27381"/>
                </a:lnTo>
                <a:lnTo>
                  <a:pt x="444588" y="24803"/>
                </a:lnTo>
                <a:lnTo>
                  <a:pt x="428421" y="19380"/>
                </a:lnTo>
                <a:lnTo>
                  <a:pt x="412470" y="13373"/>
                </a:lnTo>
                <a:lnTo>
                  <a:pt x="406958" y="12166"/>
                </a:lnTo>
                <a:lnTo>
                  <a:pt x="401993" y="10490"/>
                </a:lnTo>
                <a:lnTo>
                  <a:pt x="384314" y="7175"/>
                </a:lnTo>
                <a:lnTo>
                  <a:pt x="367334" y="3429"/>
                </a:lnTo>
                <a:lnTo>
                  <a:pt x="362534" y="3086"/>
                </a:lnTo>
                <a:lnTo>
                  <a:pt x="358038" y="2235"/>
                </a:lnTo>
                <a:lnTo>
                  <a:pt x="336194" y="1181"/>
                </a:lnTo>
                <a:lnTo>
                  <a:pt x="320040" y="0"/>
                </a:lnTo>
                <a:lnTo>
                  <a:pt x="316865" y="241"/>
                </a:lnTo>
                <a:lnTo>
                  <a:pt x="313448" y="63"/>
                </a:lnTo>
                <a:lnTo>
                  <a:pt x="288264" y="2311"/>
                </a:lnTo>
                <a:lnTo>
                  <a:pt x="272732" y="3429"/>
                </a:lnTo>
                <a:lnTo>
                  <a:pt x="270776" y="3860"/>
                </a:lnTo>
                <a:lnTo>
                  <a:pt x="268897" y="4025"/>
                </a:lnTo>
                <a:lnTo>
                  <a:pt x="245706" y="9385"/>
                </a:lnTo>
                <a:lnTo>
                  <a:pt x="227596" y="13373"/>
                </a:lnTo>
                <a:lnTo>
                  <a:pt x="226250" y="13881"/>
                </a:lnTo>
                <a:lnTo>
                  <a:pt x="225082" y="14147"/>
                </a:lnTo>
                <a:lnTo>
                  <a:pt x="206794" y="21196"/>
                </a:lnTo>
                <a:lnTo>
                  <a:pt x="185102" y="29349"/>
                </a:lnTo>
                <a:lnTo>
                  <a:pt x="183845" y="30035"/>
                </a:lnTo>
                <a:lnTo>
                  <a:pt x="182727" y="30467"/>
                </a:lnTo>
                <a:lnTo>
                  <a:pt x="168948" y="38188"/>
                </a:lnTo>
                <a:lnTo>
                  <a:pt x="145757" y="50876"/>
                </a:lnTo>
                <a:lnTo>
                  <a:pt x="144081" y="52120"/>
                </a:lnTo>
                <a:lnTo>
                  <a:pt x="142519" y="52997"/>
                </a:lnTo>
                <a:lnTo>
                  <a:pt x="131673" y="61353"/>
                </a:lnTo>
                <a:lnTo>
                  <a:pt x="110045" y="77444"/>
                </a:lnTo>
                <a:lnTo>
                  <a:pt x="107378" y="80073"/>
                </a:lnTo>
                <a:lnTo>
                  <a:pt x="105156" y="81788"/>
                </a:lnTo>
                <a:lnTo>
                  <a:pt x="105384" y="82042"/>
                </a:lnTo>
                <a:lnTo>
                  <a:pt x="78486" y="108585"/>
                </a:lnTo>
                <a:lnTo>
                  <a:pt x="51549" y="143814"/>
                </a:lnTo>
                <a:lnTo>
                  <a:pt x="29730" y="182626"/>
                </a:lnTo>
                <a:lnTo>
                  <a:pt x="13538" y="224548"/>
                </a:lnTo>
                <a:lnTo>
                  <a:pt x="3467" y="269074"/>
                </a:lnTo>
                <a:lnTo>
                  <a:pt x="0" y="315722"/>
                </a:lnTo>
                <a:lnTo>
                  <a:pt x="3467" y="362381"/>
                </a:lnTo>
                <a:lnTo>
                  <a:pt x="13538" y="406908"/>
                </a:lnTo>
                <a:lnTo>
                  <a:pt x="29730" y="448830"/>
                </a:lnTo>
                <a:lnTo>
                  <a:pt x="51549" y="487641"/>
                </a:lnTo>
                <a:lnTo>
                  <a:pt x="78486" y="522871"/>
                </a:lnTo>
                <a:lnTo>
                  <a:pt x="110045" y="554012"/>
                </a:lnTo>
                <a:lnTo>
                  <a:pt x="145757" y="580580"/>
                </a:lnTo>
                <a:lnTo>
                  <a:pt x="185102" y="602107"/>
                </a:lnTo>
                <a:lnTo>
                  <a:pt x="227596" y="618083"/>
                </a:lnTo>
                <a:lnTo>
                  <a:pt x="272732" y="628027"/>
                </a:lnTo>
                <a:lnTo>
                  <a:pt x="320040" y="631444"/>
                </a:lnTo>
                <a:lnTo>
                  <a:pt x="367334" y="628027"/>
                </a:lnTo>
                <a:lnTo>
                  <a:pt x="412470" y="618083"/>
                </a:lnTo>
                <a:lnTo>
                  <a:pt x="454964" y="602107"/>
                </a:lnTo>
                <a:lnTo>
                  <a:pt x="494309" y="580580"/>
                </a:lnTo>
                <a:lnTo>
                  <a:pt x="530021" y="554012"/>
                </a:lnTo>
                <a:lnTo>
                  <a:pt x="561581" y="522871"/>
                </a:lnTo>
                <a:lnTo>
                  <a:pt x="588518" y="487641"/>
                </a:lnTo>
                <a:lnTo>
                  <a:pt x="610336" y="448830"/>
                </a:lnTo>
                <a:lnTo>
                  <a:pt x="626529" y="406908"/>
                </a:lnTo>
                <a:lnTo>
                  <a:pt x="636600" y="362381"/>
                </a:lnTo>
                <a:lnTo>
                  <a:pt x="639749" y="320040"/>
                </a:lnTo>
                <a:lnTo>
                  <a:pt x="640080" y="320040"/>
                </a:lnTo>
                <a:lnTo>
                  <a:pt x="639927" y="317715"/>
                </a:lnTo>
                <a:lnTo>
                  <a:pt x="640080" y="315722"/>
                </a:lnTo>
                <a:close/>
              </a:path>
            </a:pathLst>
          </a:custGeom>
          <a:solidFill>
            <a:srgbClr val="FFFFFF">
              <a:alpha val="9019"/>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1" name="Google Shape;21;p11"/>
          <p:cNvSpPr/>
          <p:nvPr/>
        </p:nvSpPr>
        <p:spPr>
          <a:xfrm>
            <a:off x="8458222" y="1821306"/>
            <a:ext cx="402590" cy="393700"/>
          </a:xfrm>
          <a:custGeom>
            <a:avLst/>
            <a:gdLst/>
            <a:ahLst/>
            <a:cxnLst/>
            <a:rect l="l" t="t" r="r" b="b"/>
            <a:pathLst>
              <a:path w="402590" h="393700" extrusionOk="0">
                <a:moveTo>
                  <a:pt x="201145" y="0"/>
                </a:moveTo>
                <a:lnTo>
                  <a:pt x="136201" y="10509"/>
                </a:lnTo>
                <a:lnTo>
                  <a:pt x="78209" y="41020"/>
                </a:lnTo>
                <a:lnTo>
                  <a:pt x="44926" y="72709"/>
                </a:lnTo>
                <a:lnTo>
                  <a:pt x="20656" y="109739"/>
                </a:lnTo>
                <a:lnTo>
                  <a:pt x="5610" y="150452"/>
                </a:lnTo>
                <a:lnTo>
                  <a:pt x="0" y="193191"/>
                </a:lnTo>
                <a:lnTo>
                  <a:pt x="4035" y="236299"/>
                </a:lnTo>
                <a:lnTo>
                  <a:pt x="17927" y="278118"/>
                </a:lnTo>
                <a:lnTo>
                  <a:pt x="41887" y="316991"/>
                </a:lnTo>
                <a:lnTo>
                  <a:pt x="74301" y="349512"/>
                </a:lnTo>
                <a:lnTo>
                  <a:pt x="112173" y="373235"/>
                </a:lnTo>
                <a:lnTo>
                  <a:pt x="153808" y="387947"/>
                </a:lnTo>
                <a:lnTo>
                  <a:pt x="197512" y="393436"/>
                </a:lnTo>
                <a:lnTo>
                  <a:pt x="241588" y="389487"/>
                </a:lnTo>
                <a:lnTo>
                  <a:pt x="284343" y="375888"/>
                </a:lnTo>
                <a:lnTo>
                  <a:pt x="324081" y="352425"/>
                </a:lnTo>
                <a:lnTo>
                  <a:pt x="357364" y="320736"/>
                </a:lnTo>
                <a:lnTo>
                  <a:pt x="381634" y="283706"/>
                </a:lnTo>
                <a:lnTo>
                  <a:pt x="396680" y="242993"/>
                </a:lnTo>
                <a:lnTo>
                  <a:pt x="402291" y="200254"/>
                </a:lnTo>
                <a:lnTo>
                  <a:pt x="398256" y="157146"/>
                </a:lnTo>
                <a:lnTo>
                  <a:pt x="384364" y="115327"/>
                </a:lnTo>
                <a:lnTo>
                  <a:pt x="360403" y="76453"/>
                </a:lnTo>
                <a:lnTo>
                  <a:pt x="201145" y="196722"/>
                </a:lnTo>
                <a:lnTo>
                  <a:pt x="201145" y="0"/>
                </a:lnTo>
                <a:close/>
              </a:path>
            </a:pathLst>
          </a:custGeom>
          <a:solidFill>
            <a:srgbClr val="FFFFFF">
              <a:alpha val="9019"/>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2" name="Google Shape;22;p11"/>
          <p:cNvSpPr/>
          <p:nvPr/>
        </p:nvSpPr>
        <p:spPr>
          <a:xfrm>
            <a:off x="8076692" y="303402"/>
            <a:ext cx="625475" cy="625475"/>
          </a:xfrm>
          <a:custGeom>
            <a:avLst/>
            <a:gdLst/>
            <a:ahLst/>
            <a:cxnLst/>
            <a:rect l="l" t="t" r="r" b="b"/>
            <a:pathLst>
              <a:path w="625475" h="625475" extrusionOk="0">
                <a:moveTo>
                  <a:pt x="625221" y="306451"/>
                </a:moveTo>
                <a:lnTo>
                  <a:pt x="624217" y="295821"/>
                </a:lnTo>
                <a:lnTo>
                  <a:pt x="624001" y="284962"/>
                </a:lnTo>
                <a:lnTo>
                  <a:pt x="622046" y="272821"/>
                </a:lnTo>
                <a:lnTo>
                  <a:pt x="620877" y="260311"/>
                </a:lnTo>
                <a:lnTo>
                  <a:pt x="618477" y="250545"/>
                </a:lnTo>
                <a:lnTo>
                  <a:pt x="617093" y="241858"/>
                </a:lnTo>
                <a:lnTo>
                  <a:pt x="613460" y="230060"/>
                </a:lnTo>
                <a:lnTo>
                  <a:pt x="610120" y="216395"/>
                </a:lnTo>
                <a:lnTo>
                  <a:pt x="606577" y="207670"/>
                </a:lnTo>
                <a:lnTo>
                  <a:pt x="604253" y="200063"/>
                </a:lnTo>
                <a:lnTo>
                  <a:pt x="598792" y="188429"/>
                </a:lnTo>
                <a:lnTo>
                  <a:pt x="593445" y="175183"/>
                </a:lnTo>
                <a:lnTo>
                  <a:pt x="589114" y="167741"/>
                </a:lnTo>
                <a:lnTo>
                  <a:pt x="585597" y="160223"/>
                </a:lnTo>
                <a:lnTo>
                  <a:pt x="578040" y="148717"/>
                </a:lnTo>
                <a:lnTo>
                  <a:pt x="571334" y="137160"/>
                </a:lnTo>
                <a:lnTo>
                  <a:pt x="566204" y="130657"/>
                </a:lnTo>
                <a:lnTo>
                  <a:pt x="561225" y="123037"/>
                </a:lnTo>
                <a:lnTo>
                  <a:pt x="552259" y="112915"/>
                </a:lnTo>
                <a:lnTo>
                  <a:pt x="544309" y="102793"/>
                </a:lnTo>
                <a:lnTo>
                  <a:pt x="537667" y="96431"/>
                </a:lnTo>
                <a:lnTo>
                  <a:pt x="531266" y="89179"/>
                </a:lnTo>
                <a:lnTo>
                  <a:pt x="522046" y="81432"/>
                </a:lnTo>
                <a:lnTo>
                  <a:pt x="512826" y="72555"/>
                </a:lnTo>
                <a:lnTo>
                  <a:pt x="503631" y="65913"/>
                </a:lnTo>
                <a:lnTo>
                  <a:pt x="495808" y="59309"/>
                </a:lnTo>
                <a:lnTo>
                  <a:pt x="487108" y="53949"/>
                </a:lnTo>
                <a:lnTo>
                  <a:pt x="477418" y="46926"/>
                </a:lnTo>
                <a:lnTo>
                  <a:pt x="465759" y="40779"/>
                </a:lnTo>
                <a:lnTo>
                  <a:pt x="456374" y="34975"/>
                </a:lnTo>
                <a:lnTo>
                  <a:pt x="447840" y="31318"/>
                </a:lnTo>
                <a:lnTo>
                  <a:pt x="438543" y="26390"/>
                </a:lnTo>
                <a:lnTo>
                  <a:pt x="425907" y="21869"/>
                </a:lnTo>
                <a:lnTo>
                  <a:pt x="414858" y="17106"/>
                </a:lnTo>
                <a:lnTo>
                  <a:pt x="406019" y="14744"/>
                </a:lnTo>
                <a:lnTo>
                  <a:pt x="396722" y="11404"/>
                </a:lnTo>
                <a:lnTo>
                  <a:pt x="383984" y="8839"/>
                </a:lnTo>
                <a:lnTo>
                  <a:pt x="371944" y="5600"/>
                </a:lnTo>
                <a:lnTo>
                  <a:pt x="362216" y="4432"/>
                </a:lnTo>
                <a:lnTo>
                  <a:pt x="352437" y="2451"/>
                </a:lnTo>
                <a:lnTo>
                  <a:pt x="340601" y="1828"/>
                </a:lnTo>
                <a:lnTo>
                  <a:pt x="328320" y="342"/>
                </a:lnTo>
                <a:lnTo>
                  <a:pt x="317004" y="584"/>
                </a:lnTo>
                <a:lnTo>
                  <a:pt x="306197" y="0"/>
                </a:lnTo>
                <a:lnTo>
                  <a:pt x="295478" y="1016"/>
                </a:lnTo>
                <a:lnTo>
                  <a:pt x="284632" y="1231"/>
                </a:lnTo>
                <a:lnTo>
                  <a:pt x="272516" y="3187"/>
                </a:lnTo>
                <a:lnTo>
                  <a:pt x="260045" y="4356"/>
                </a:lnTo>
                <a:lnTo>
                  <a:pt x="250228" y="6769"/>
                </a:lnTo>
                <a:lnTo>
                  <a:pt x="241566" y="8153"/>
                </a:lnTo>
                <a:lnTo>
                  <a:pt x="229895" y="11747"/>
                </a:lnTo>
                <a:lnTo>
                  <a:pt x="216154" y="15113"/>
                </a:lnTo>
                <a:lnTo>
                  <a:pt x="207302" y="18707"/>
                </a:lnTo>
                <a:lnTo>
                  <a:pt x="199809" y="21005"/>
                </a:lnTo>
                <a:lnTo>
                  <a:pt x="188429" y="26352"/>
                </a:lnTo>
                <a:lnTo>
                  <a:pt x="174967" y="31800"/>
                </a:lnTo>
                <a:lnTo>
                  <a:pt x="167309" y="36271"/>
                </a:lnTo>
                <a:lnTo>
                  <a:pt x="160032" y="39674"/>
                </a:lnTo>
                <a:lnTo>
                  <a:pt x="148983" y="46926"/>
                </a:lnTo>
                <a:lnTo>
                  <a:pt x="136969" y="53924"/>
                </a:lnTo>
                <a:lnTo>
                  <a:pt x="130175" y="59283"/>
                </a:lnTo>
                <a:lnTo>
                  <a:pt x="122897" y="64058"/>
                </a:lnTo>
                <a:lnTo>
                  <a:pt x="113233" y="72644"/>
                </a:lnTo>
                <a:lnTo>
                  <a:pt x="102641" y="80987"/>
                </a:lnTo>
                <a:lnTo>
                  <a:pt x="95859" y="88061"/>
                </a:lnTo>
                <a:lnTo>
                  <a:pt x="89103" y="94056"/>
                </a:lnTo>
                <a:lnTo>
                  <a:pt x="82003" y="102514"/>
                </a:lnTo>
                <a:lnTo>
                  <a:pt x="72440" y="112483"/>
                </a:lnTo>
                <a:lnTo>
                  <a:pt x="65112" y="122631"/>
                </a:lnTo>
                <a:lnTo>
                  <a:pt x="59309" y="129540"/>
                </a:lnTo>
                <a:lnTo>
                  <a:pt x="54533" y="137274"/>
                </a:lnTo>
                <a:lnTo>
                  <a:pt x="46837" y="147929"/>
                </a:lnTo>
                <a:lnTo>
                  <a:pt x="40259" y="160401"/>
                </a:lnTo>
                <a:lnTo>
                  <a:pt x="34963" y="168986"/>
                </a:lnTo>
                <a:lnTo>
                  <a:pt x="31521" y="176961"/>
                </a:lnTo>
                <a:lnTo>
                  <a:pt x="26327" y="186829"/>
                </a:lnTo>
                <a:lnTo>
                  <a:pt x="21628" y="199948"/>
                </a:lnTo>
                <a:lnTo>
                  <a:pt x="17094" y="210502"/>
                </a:lnTo>
                <a:lnTo>
                  <a:pt x="14782" y="219113"/>
                </a:lnTo>
                <a:lnTo>
                  <a:pt x="11366" y="228676"/>
                </a:lnTo>
                <a:lnTo>
                  <a:pt x="8750" y="241592"/>
                </a:lnTo>
                <a:lnTo>
                  <a:pt x="5588" y="253428"/>
                </a:lnTo>
                <a:lnTo>
                  <a:pt x="4419" y="263105"/>
                </a:lnTo>
                <a:lnTo>
                  <a:pt x="2425" y="272999"/>
                </a:lnTo>
                <a:lnTo>
                  <a:pt x="1803" y="284835"/>
                </a:lnTo>
                <a:lnTo>
                  <a:pt x="330" y="297078"/>
                </a:lnTo>
                <a:lnTo>
                  <a:pt x="558" y="308584"/>
                </a:lnTo>
                <a:lnTo>
                  <a:pt x="0" y="319278"/>
                </a:lnTo>
                <a:lnTo>
                  <a:pt x="774" y="319265"/>
                </a:lnTo>
                <a:lnTo>
                  <a:pt x="1206" y="340791"/>
                </a:lnTo>
                <a:lnTo>
                  <a:pt x="8115" y="383895"/>
                </a:lnTo>
                <a:lnTo>
                  <a:pt x="20955" y="425691"/>
                </a:lnTo>
                <a:lnTo>
                  <a:pt x="39611" y="465518"/>
                </a:lnTo>
                <a:lnTo>
                  <a:pt x="63982" y="502704"/>
                </a:lnTo>
                <a:lnTo>
                  <a:pt x="93941" y="536562"/>
                </a:lnTo>
                <a:lnTo>
                  <a:pt x="129413" y="566420"/>
                </a:lnTo>
                <a:lnTo>
                  <a:pt x="168833" y="590765"/>
                </a:lnTo>
                <a:lnTo>
                  <a:pt x="210350" y="608634"/>
                </a:lnTo>
                <a:lnTo>
                  <a:pt x="253263" y="620141"/>
                </a:lnTo>
                <a:lnTo>
                  <a:pt x="296887" y="625398"/>
                </a:lnTo>
                <a:lnTo>
                  <a:pt x="340575" y="624522"/>
                </a:lnTo>
                <a:lnTo>
                  <a:pt x="383641" y="617613"/>
                </a:lnTo>
                <a:lnTo>
                  <a:pt x="425399" y="604774"/>
                </a:lnTo>
                <a:lnTo>
                  <a:pt x="463651" y="586841"/>
                </a:lnTo>
                <a:lnTo>
                  <a:pt x="463918" y="586714"/>
                </a:lnTo>
                <a:lnTo>
                  <a:pt x="465175" y="586117"/>
                </a:lnTo>
                <a:lnTo>
                  <a:pt x="502310" y="561746"/>
                </a:lnTo>
                <a:lnTo>
                  <a:pt x="503872" y="560362"/>
                </a:lnTo>
                <a:lnTo>
                  <a:pt x="504774" y="559765"/>
                </a:lnTo>
                <a:lnTo>
                  <a:pt x="512483" y="552729"/>
                </a:lnTo>
                <a:lnTo>
                  <a:pt x="536105" y="531787"/>
                </a:lnTo>
                <a:lnTo>
                  <a:pt x="538340" y="529132"/>
                </a:lnTo>
                <a:lnTo>
                  <a:pt x="540600" y="527062"/>
                </a:lnTo>
                <a:lnTo>
                  <a:pt x="551815" y="513092"/>
                </a:lnTo>
                <a:lnTo>
                  <a:pt x="565912" y="496316"/>
                </a:lnTo>
                <a:lnTo>
                  <a:pt x="567994" y="492937"/>
                </a:lnTo>
                <a:lnTo>
                  <a:pt x="570725" y="489534"/>
                </a:lnTo>
                <a:lnTo>
                  <a:pt x="579628" y="474065"/>
                </a:lnTo>
                <a:lnTo>
                  <a:pt x="590245" y="456857"/>
                </a:lnTo>
                <a:lnTo>
                  <a:pt x="592315" y="452043"/>
                </a:lnTo>
                <a:lnTo>
                  <a:pt x="594677" y="447941"/>
                </a:lnTo>
                <a:lnTo>
                  <a:pt x="599986" y="434200"/>
                </a:lnTo>
                <a:lnTo>
                  <a:pt x="608114" y="415315"/>
                </a:lnTo>
                <a:lnTo>
                  <a:pt x="609955" y="408419"/>
                </a:lnTo>
                <a:lnTo>
                  <a:pt x="612038" y="403047"/>
                </a:lnTo>
                <a:lnTo>
                  <a:pt x="614807" y="390321"/>
                </a:lnTo>
                <a:lnTo>
                  <a:pt x="619620" y="372364"/>
                </a:lnTo>
                <a:lnTo>
                  <a:pt x="620725" y="363131"/>
                </a:lnTo>
                <a:lnTo>
                  <a:pt x="622363" y="355638"/>
                </a:lnTo>
                <a:lnTo>
                  <a:pt x="623036" y="343928"/>
                </a:lnTo>
                <a:lnTo>
                  <a:pt x="624878" y="328688"/>
                </a:lnTo>
                <a:lnTo>
                  <a:pt x="624624" y="316547"/>
                </a:lnTo>
                <a:lnTo>
                  <a:pt x="625221" y="306451"/>
                </a:lnTo>
                <a:close/>
              </a:path>
            </a:pathLst>
          </a:custGeom>
          <a:solidFill>
            <a:srgbClr val="FFFFFF">
              <a:alpha val="9019"/>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3" name="Google Shape;23;p11"/>
          <p:cNvSpPr/>
          <p:nvPr/>
        </p:nvSpPr>
        <p:spPr>
          <a:xfrm>
            <a:off x="5403926" y="356869"/>
            <a:ext cx="2569845" cy="2581275"/>
          </a:xfrm>
          <a:custGeom>
            <a:avLst/>
            <a:gdLst/>
            <a:ahLst/>
            <a:cxnLst/>
            <a:rect l="l" t="t" r="r" b="b"/>
            <a:pathLst>
              <a:path w="2569845" h="2581275" extrusionOk="0">
                <a:moveTo>
                  <a:pt x="2569641" y="1290574"/>
                </a:moveTo>
                <a:lnTo>
                  <a:pt x="2568752" y="1242199"/>
                </a:lnTo>
                <a:lnTo>
                  <a:pt x="2566111" y="1194269"/>
                </a:lnTo>
                <a:lnTo>
                  <a:pt x="2561755" y="1146822"/>
                </a:lnTo>
                <a:lnTo>
                  <a:pt x="2555710" y="1099883"/>
                </a:lnTo>
                <a:lnTo>
                  <a:pt x="2548001" y="1053477"/>
                </a:lnTo>
                <a:lnTo>
                  <a:pt x="2538666" y="1007656"/>
                </a:lnTo>
                <a:lnTo>
                  <a:pt x="2527731" y="962444"/>
                </a:lnTo>
                <a:lnTo>
                  <a:pt x="2515247" y="917854"/>
                </a:lnTo>
                <a:lnTo>
                  <a:pt x="2501214" y="873950"/>
                </a:lnTo>
                <a:lnTo>
                  <a:pt x="2485682" y="830732"/>
                </a:lnTo>
                <a:lnTo>
                  <a:pt x="2468676" y="788250"/>
                </a:lnTo>
                <a:lnTo>
                  <a:pt x="2450236" y="746518"/>
                </a:lnTo>
                <a:lnTo>
                  <a:pt x="2430373" y="705599"/>
                </a:lnTo>
                <a:lnTo>
                  <a:pt x="2409139" y="665480"/>
                </a:lnTo>
                <a:lnTo>
                  <a:pt x="2386558" y="626237"/>
                </a:lnTo>
                <a:lnTo>
                  <a:pt x="2362657" y="587870"/>
                </a:lnTo>
                <a:lnTo>
                  <a:pt x="2337473" y="550418"/>
                </a:lnTo>
                <a:lnTo>
                  <a:pt x="2311031" y="513918"/>
                </a:lnTo>
                <a:lnTo>
                  <a:pt x="2283371" y="478396"/>
                </a:lnTo>
                <a:lnTo>
                  <a:pt x="2254516" y="443890"/>
                </a:lnTo>
                <a:lnTo>
                  <a:pt x="2224494" y="410413"/>
                </a:lnTo>
                <a:lnTo>
                  <a:pt x="2193353" y="378028"/>
                </a:lnTo>
                <a:lnTo>
                  <a:pt x="2161108" y="346735"/>
                </a:lnTo>
                <a:lnTo>
                  <a:pt x="2127783" y="316572"/>
                </a:lnTo>
                <a:lnTo>
                  <a:pt x="2093429" y="287591"/>
                </a:lnTo>
                <a:lnTo>
                  <a:pt x="2058073" y="259791"/>
                </a:lnTo>
                <a:lnTo>
                  <a:pt x="2021738" y="233235"/>
                </a:lnTo>
                <a:lnTo>
                  <a:pt x="1984463" y="207937"/>
                </a:lnTo>
                <a:lnTo>
                  <a:pt x="1946262" y="183921"/>
                </a:lnTo>
                <a:lnTo>
                  <a:pt x="1907197" y="161239"/>
                </a:lnTo>
                <a:lnTo>
                  <a:pt x="1867268" y="139903"/>
                </a:lnTo>
                <a:lnTo>
                  <a:pt x="1826514" y="119964"/>
                </a:lnTo>
                <a:lnTo>
                  <a:pt x="1784985" y="101434"/>
                </a:lnTo>
                <a:lnTo>
                  <a:pt x="1742694" y="84353"/>
                </a:lnTo>
                <a:lnTo>
                  <a:pt x="1699666" y="68745"/>
                </a:lnTo>
                <a:lnTo>
                  <a:pt x="1655953" y="54648"/>
                </a:lnTo>
                <a:lnTo>
                  <a:pt x="1611579" y="42100"/>
                </a:lnTo>
                <a:lnTo>
                  <a:pt x="1566557" y="31115"/>
                </a:lnTo>
                <a:lnTo>
                  <a:pt x="1520939" y="21742"/>
                </a:lnTo>
                <a:lnTo>
                  <a:pt x="1474749" y="13995"/>
                </a:lnTo>
                <a:lnTo>
                  <a:pt x="1428026" y="7924"/>
                </a:lnTo>
                <a:lnTo>
                  <a:pt x="1380782" y="3543"/>
                </a:lnTo>
                <a:lnTo>
                  <a:pt x="1333068" y="901"/>
                </a:lnTo>
                <a:lnTo>
                  <a:pt x="1284909" y="0"/>
                </a:lnTo>
                <a:lnTo>
                  <a:pt x="1236738" y="901"/>
                </a:lnTo>
                <a:lnTo>
                  <a:pt x="1235570" y="977"/>
                </a:lnTo>
                <a:lnTo>
                  <a:pt x="1234973" y="977"/>
                </a:lnTo>
                <a:lnTo>
                  <a:pt x="1228572" y="1358"/>
                </a:lnTo>
                <a:lnTo>
                  <a:pt x="1189024" y="3543"/>
                </a:lnTo>
                <a:lnTo>
                  <a:pt x="1185240" y="3898"/>
                </a:lnTo>
                <a:lnTo>
                  <a:pt x="1141780" y="7924"/>
                </a:lnTo>
                <a:lnTo>
                  <a:pt x="1095057" y="13995"/>
                </a:lnTo>
                <a:lnTo>
                  <a:pt x="1048867" y="21742"/>
                </a:lnTo>
                <a:lnTo>
                  <a:pt x="1003249" y="31115"/>
                </a:lnTo>
                <a:lnTo>
                  <a:pt x="958227" y="42100"/>
                </a:lnTo>
                <a:lnTo>
                  <a:pt x="913853" y="54648"/>
                </a:lnTo>
                <a:lnTo>
                  <a:pt x="870140" y="68745"/>
                </a:lnTo>
                <a:lnTo>
                  <a:pt x="827112" y="84353"/>
                </a:lnTo>
                <a:lnTo>
                  <a:pt x="784821" y="101434"/>
                </a:lnTo>
                <a:lnTo>
                  <a:pt x="743292" y="119964"/>
                </a:lnTo>
                <a:lnTo>
                  <a:pt x="702538" y="139903"/>
                </a:lnTo>
                <a:lnTo>
                  <a:pt x="662609" y="161239"/>
                </a:lnTo>
                <a:lnTo>
                  <a:pt x="623544" y="183921"/>
                </a:lnTo>
                <a:lnTo>
                  <a:pt x="585343" y="207937"/>
                </a:lnTo>
                <a:lnTo>
                  <a:pt x="548068" y="233235"/>
                </a:lnTo>
                <a:lnTo>
                  <a:pt x="541464" y="238074"/>
                </a:lnTo>
                <a:lnTo>
                  <a:pt x="541261" y="238201"/>
                </a:lnTo>
                <a:lnTo>
                  <a:pt x="540245" y="238950"/>
                </a:lnTo>
                <a:lnTo>
                  <a:pt x="511733" y="259791"/>
                </a:lnTo>
                <a:lnTo>
                  <a:pt x="505904" y="264375"/>
                </a:lnTo>
                <a:lnTo>
                  <a:pt x="502780" y="266687"/>
                </a:lnTo>
                <a:lnTo>
                  <a:pt x="491324" y="275844"/>
                </a:lnTo>
                <a:lnTo>
                  <a:pt x="476377" y="287591"/>
                </a:lnTo>
                <a:lnTo>
                  <a:pt x="472173" y="291134"/>
                </a:lnTo>
                <a:lnTo>
                  <a:pt x="465658" y="296341"/>
                </a:lnTo>
                <a:lnTo>
                  <a:pt x="448729" y="310921"/>
                </a:lnTo>
                <a:lnTo>
                  <a:pt x="442023" y="316572"/>
                </a:lnTo>
                <a:lnTo>
                  <a:pt x="439394" y="318947"/>
                </a:lnTo>
                <a:lnTo>
                  <a:pt x="429869" y="327152"/>
                </a:lnTo>
                <a:lnTo>
                  <a:pt x="410222" y="345351"/>
                </a:lnTo>
                <a:lnTo>
                  <a:pt x="408698" y="346735"/>
                </a:lnTo>
                <a:lnTo>
                  <a:pt x="407949" y="347472"/>
                </a:lnTo>
                <a:lnTo>
                  <a:pt x="362407" y="391998"/>
                </a:lnTo>
                <a:lnTo>
                  <a:pt x="330733" y="425945"/>
                </a:lnTo>
                <a:lnTo>
                  <a:pt x="300443" y="460870"/>
                </a:lnTo>
                <a:lnTo>
                  <a:pt x="271564" y="496722"/>
                </a:lnTo>
                <a:lnTo>
                  <a:pt x="244081" y="533450"/>
                </a:lnTo>
                <a:lnTo>
                  <a:pt x="218008" y="571017"/>
                </a:lnTo>
                <a:lnTo>
                  <a:pt x="207873" y="586790"/>
                </a:lnTo>
                <a:lnTo>
                  <a:pt x="207149" y="587870"/>
                </a:lnTo>
                <a:lnTo>
                  <a:pt x="206095" y="589546"/>
                </a:lnTo>
                <a:lnTo>
                  <a:pt x="193370" y="609371"/>
                </a:lnTo>
                <a:lnTo>
                  <a:pt x="185610" y="622439"/>
                </a:lnTo>
                <a:lnTo>
                  <a:pt x="183248" y="626237"/>
                </a:lnTo>
                <a:lnTo>
                  <a:pt x="179679" y="632434"/>
                </a:lnTo>
                <a:lnTo>
                  <a:pt x="170154" y="648487"/>
                </a:lnTo>
                <a:lnTo>
                  <a:pt x="164604" y="658634"/>
                </a:lnTo>
                <a:lnTo>
                  <a:pt x="160667" y="665480"/>
                </a:lnTo>
                <a:lnTo>
                  <a:pt x="154698" y="676744"/>
                </a:lnTo>
                <a:lnTo>
                  <a:pt x="148386" y="688301"/>
                </a:lnTo>
                <a:lnTo>
                  <a:pt x="144665" y="695706"/>
                </a:lnTo>
                <a:lnTo>
                  <a:pt x="139433" y="705599"/>
                </a:lnTo>
                <a:lnTo>
                  <a:pt x="131559" y="721817"/>
                </a:lnTo>
                <a:lnTo>
                  <a:pt x="128066" y="728776"/>
                </a:lnTo>
                <a:lnTo>
                  <a:pt x="126060" y="733158"/>
                </a:lnTo>
                <a:lnTo>
                  <a:pt x="119570" y="746518"/>
                </a:lnTo>
                <a:lnTo>
                  <a:pt x="110363" y="767346"/>
                </a:lnTo>
                <a:lnTo>
                  <a:pt x="109207" y="769874"/>
                </a:lnTo>
                <a:lnTo>
                  <a:pt x="108470" y="771626"/>
                </a:lnTo>
                <a:lnTo>
                  <a:pt x="101130" y="788250"/>
                </a:lnTo>
                <a:lnTo>
                  <a:pt x="84124" y="830732"/>
                </a:lnTo>
                <a:lnTo>
                  <a:pt x="68592" y="873950"/>
                </a:lnTo>
                <a:lnTo>
                  <a:pt x="54559" y="917854"/>
                </a:lnTo>
                <a:lnTo>
                  <a:pt x="42075" y="962444"/>
                </a:lnTo>
                <a:lnTo>
                  <a:pt x="31140" y="1007656"/>
                </a:lnTo>
                <a:lnTo>
                  <a:pt x="21805" y="1053477"/>
                </a:lnTo>
                <a:lnTo>
                  <a:pt x="19037" y="1070127"/>
                </a:lnTo>
                <a:lnTo>
                  <a:pt x="18808" y="1071346"/>
                </a:lnTo>
                <a:lnTo>
                  <a:pt x="18427" y="1073746"/>
                </a:lnTo>
                <a:lnTo>
                  <a:pt x="14097" y="1099883"/>
                </a:lnTo>
                <a:lnTo>
                  <a:pt x="12484" y="1112354"/>
                </a:lnTo>
                <a:lnTo>
                  <a:pt x="11950" y="1115860"/>
                </a:lnTo>
                <a:lnTo>
                  <a:pt x="10871" y="1124864"/>
                </a:lnTo>
                <a:lnTo>
                  <a:pt x="8051" y="1146822"/>
                </a:lnTo>
                <a:lnTo>
                  <a:pt x="7315" y="1154811"/>
                </a:lnTo>
                <a:lnTo>
                  <a:pt x="6629" y="1160602"/>
                </a:lnTo>
                <a:lnTo>
                  <a:pt x="4940" y="1180617"/>
                </a:lnTo>
                <a:lnTo>
                  <a:pt x="3695" y="1194269"/>
                </a:lnTo>
                <a:lnTo>
                  <a:pt x="3479" y="1198003"/>
                </a:lnTo>
                <a:lnTo>
                  <a:pt x="2857" y="1205534"/>
                </a:lnTo>
                <a:lnTo>
                  <a:pt x="1104" y="1241171"/>
                </a:lnTo>
                <a:lnTo>
                  <a:pt x="1054" y="1242199"/>
                </a:lnTo>
                <a:lnTo>
                  <a:pt x="1041" y="1242415"/>
                </a:lnTo>
                <a:lnTo>
                  <a:pt x="647" y="1250619"/>
                </a:lnTo>
                <a:lnTo>
                  <a:pt x="0" y="1295793"/>
                </a:lnTo>
                <a:lnTo>
                  <a:pt x="927" y="1341043"/>
                </a:lnTo>
                <a:lnTo>
                  <a:pt x="3441" y="1386293"/>
                </a:lnTo>
                <a:lnTo>
                  <a:pt x="7556" y="1431531"/>
                </a:lnTo>
                <a:lnTo>
                  <a:pt x="13258" y="1476692"/>
                </a:lnTo>
                <a:lnTo>
                  <a:pt x="20586" y="1521739"/>
                </a:lnTo>
                <a:lnTo>
                  <a:pt x="29527" y="1566633"/>
                </a:lnTo>
                <a:lnTo>
                  <a:pt x="31140" y="1573453"/>
                </a:lnTo>
                <a:lnTo>
                  <a:pt x="31203" y="1573745"/>
                </a:lnTo>
                <a:lnTo>
                  <a:pt x="40106" y="1611325"/>
                </a:lnTo>
                <a:lnTo>
                  <a:pt x="41706" y="1617179"/>
                </a:lnTo>
                <a:lnTo>
                  <a:pt x="42075" y="1618665"/>
                </a:lnTo>
                <a:lnTo>
                  <a:pt x="44716" y="1628114"/>
                </a:lnTo>
                <a:lnTo>
                  <a:pt x="52324" y="1655775"/>
                </a:lnTo>
                <a:lnTo>
                  <a:pt x="53657" y="1660055"/>
                </a:lnTo>
                <a:lnTo>
                  <a:pt x="54559" y="1663242"/>
                </a:lnTo>
                <a:lnTo>
                  <a:pt x="60312" y="1681264"/>
                </a:lnTo>
                <a:lnTo>
                  <a:pt x="66179" y="1699945"/>
                </a:lnTo>
                <a:lnTo>
                  <a:pt x="67322" y="1703184"/>
                </a:lnTo>
                <a:lnTo>
                  <a:pt x="68592" y="1707146"/>
                </a:lnTo>
                <a:lnTo>
                  <a:pt x="77889" y="1733029"/>
                </a:lnTo>
                <a:lnTo>
                  <a:pt x="81699" y="1743773"/>
                </a:lnTo>
                <a:lnTo>
                  <a:pt x="82321" y="1745361"/>
                </a:lnTo>
                <a:lnTo>
                  <a:pt x="84124" y="1750364"/>
                </a:lnTo>
                <a:lnTo>
                  <a:pt x="98082" y="1785239"/>
                </a:lnTo>
                <a:lnTo>
                  <a:pt x="98882" y="1787245"/>
                </a:lnTo>
                <a:lnTo>
                  <a:pt x="98996" y="1787525"/>
                </a:lnTo>
                <a:lnTo>
                  <a:pt x="119570" y="1834553"/>
                </a:lnTo>
                <a:lnTo>
                  <a:pt x="139433" y="1875485"/>
                </a:lnTo>
                <a:lnTo>
                  <a:pt x="160667" y="1915591"/>
                </a:lnTo>
                <a:lnTo>
                  <a:pt x="183248" y="1954834"/>
                </a:lnTo>
                <a:lnTo>
                  <a:pt x="207149" y="1993201"/>
                </a:lnTo>
                <a:lnTo>
                  <a:pt x="232333" y="2030641"/>
                </a:lnTo>
                <a:lnTo>
                  <a:pt x="258775" y="2067140"/>
                </a:lnTo>
                <a:lnTo>
                  <a:pt x="286435" y="2102662"/>
                </a:lnTo>
                <a:lnTo>
                  <a:pt x="315290" y="2137168"/>
                </a:lnTo>
                <a:lnTo>
                  <a:pt x="345313" y="2170633"/>
                </a:lnTo>
                <a:lnTo>
                  <a:pt x="376453" y="2203031"/>
                </a:lnTo>
                <a:lnTo>
                  <a:pt x="408698" y="2234311"/>
                </a:lnTo>
                <a:lnTo>
                  <a:pt x="442023" y="2264473"/>
                </a:lnTo>
                <a:lnTo>
                  <a:pt x="476377" y="2293455"/>
                </a:lnTo>
                <a:lnTo>
                  <a:pt x="511733" y="2321242"/>
                </a:lnTo>
                <a:lnTo>
                  <a:pt x="548068" y="2347798"/>
                </a:lnTo>
                <a:lnTo>
                  <a:pt x="585343" y="2373109"/>
                </a:lnTo>
                <a:lnTo>
                  <a:pt x="623544" y="2397112"/>
                </a:lnTo>
                <a:lnTo>
                  <a:pt x="662609" y="2419794"/>
                </a:lnTo>
                <a:lnTo>
                  <a:pt x="702538" y="2441130"/>
                </a:lnTo>
                <a:lnTo>
                  <a:pt x="743292" y="2461069"/>
                </a:lnTo>
                <a:lnTo>
                  <a:pt x="784821" y="2479598"/>
                </a:lnTo>
                <a:lnTo>
                  <a:pt x="827112" y="2496680"/>
                </a:lnTo>
                <a:lnTo>
                  <a:pt x="870140" y="2512288"/>
                </a:lnTo>
                <a:lnTo>
                  <a:pt x="913853" y="2526385"/>
                </a:lnTo>
                <a:lnTo>
                  <a:pt x="958227" y="2538933"/>
                </a:lnTo>
                <a:lnTo>
                  <a:pt x="1003249" y="2549918"/>
                </a:lnTo>
                <a:lnTo>
                  <a:pt x="1048867" y="2559291"/>
                </a:lnTo>
                <a:lnTo>
                  <a:pt x="1095057" y="2567038"/>
                </a:lnTo>
                <a:lnTo>
                  <a:pt x="1141780" y="2573109"/>
                </a:lnTo>
                <a:lnTo>
                  <a:pt x="1189024" y="2577490"/>
                </a:lnTo>
                <a:lnTo>
                  <a:pt x="1236738" y="2580132"/>
                </a:lnTo>
                <a:lnTo>
                  <a:pt x="1284909" y="2581021"/>
                </a:lnTo>
                <a:lnTo>
                  <a:pt x="1333068" y="2580132"/>
                </a:lnTo>
                <a:lnTo>
                  <a:pt x="1380782" y="2577490"/>
                </a:lnTo>
                <a:lnTo>
                  <a:pt x="1428026" y="2573109"/>
                </a:lnTo>
                <a:lnTo>
                  <a:pt x="1474749" y="2567038"/>
                </a:lnTo>
                <a:lnTo>
                  <a:pt x="1520939" y="2559291"/>
                </a:lnTo>
                <a:lnTo>
                  <a:pt x="1566557" y="2549918"/>
                </a:lnTo>
                <a:lnTo>
                  <a:pt x="1611579" y="2538933"/>
                </a:lnTo>
                <a:lnTo>
                  <a:pt x="1655953" y="2526385"/>
                </a:lnTo>
                <a:lnTo>
                  <a:pt x="1699666" y="2512288"/>
                </a:lnTo>
                <a:lnTo>
                  <a:pt x="1742694" y="2496680"/>
                </a:lnTo>
                <a:lnTo>
                  <a:pt x="1784985" y="2479598"/>
                </a:lnTo>
                <a:lnTo>
                  <a:pt x="1826514" y="2461069"/>
                </a:lnTo>
                <a:lnTo>
                  <a:pt x="1867268" y="2441130"/>
                </a:lnTo>
                <a:lnTo>
                  <a:pt x="1907197" y="2419794"/>
                </a:lnTo>
                <a:lnTo>
                  <a:pt x="1946262" y="2397112"/>
                </a:lnTo>
                <a:lnTo>
                  <a:pt x="1984463" y="2373109"/>
                </a:lnTo>
                <a:lnTo>
                  <a:pt x="2021738" y="2347798"/>
                </a:lnTo>
                <a:lnTo>
                  <a:pt x="2058073" y="2321242"/>
                </a:lnTo>
                <a:lnTo>
                  <a:pt x="2093429" y="2293455"/>
                </a:lnTo>
                <a:lnTo>
                  <a:pt x="2127783" y="2264473"/>
                </a:lnTo>
                <a:lnTo>
                  <a:pt x="2161108" y="2234311"/>
                </a:lnTo>
                <a:lnTo>
                  <a:pt x="2193353" y="2203031"/>
                </a:lnTo>
                <a:lnTo>
                  <a:pt x="2224494" y="2170633"/>
                </a:lnTo>
                <a:lnTo>
                  <a:pt x="2254516" y="2137168"/>
                </a:lnTo>
                <a:lnTo>
                  <a:pt x="2283371" y="2102662"/>
                </a:lnTo>
                <a:lnTo>
                  <a:pt x="2311031" y="2067140"/>
                </a:lnTo>
                <a:lnTo>
                  <a:pt x="2337473" y="2030641"/>
                </a:lnTo>
                <a:lnTo>
                  <a:pt x="2362657" y="1993201"/>
                </a:lnTo>
                <a:lnTo>
                  <a:pt x="2386558" y="1954834"/>
                </a:lnTo>
                <a:lnTo>
                  <a:pt x="2409139" y="1915591"/>
                </a:lnTo>
                <a:lnTo>
                  <a:pt x="2430373" y="1875485"/>
                </a:lnTo>
                <a:lnTo>
                  <a:pt x="2450236" y="1834553"/>
                </a:lnTo>
                <a:lnTo>
                  <a:pt x="2468676" y="1792833"/>
                </a:lnTo>
                <a:lnTo>
                  <a:pt x="2485682" y="1750364"/>
                </a:lnTo>
                <a:lnTo>
                  <a:pt x="2501214" y="1707146"/>
                </a:lnTo>
                <a:lnTo>
                  <a:pt x="2515247" y="1663242"/>
                </a:lnTo>
                <a:lnTo>
                  <a:pt x="2527731" y="1618665"/>
                </a:lnTo>
                <a:lnTo>
                  <a:pt x="2538666" y="1573453"/>
                </a:lnTo>
                <a:lnTo>
                  <a:pt x="2548001" y="1527644"/>
                </a:lnTo>
                <a:lnTo>
                  <a:pt x="2555710" y="1481251"/>
                </a:lnTo>
                <a:lnTo>
                  <a:pt x="2561755" y="1434325"/>
                </a:lnTo>
                <a:lnTo>
                  <a:pt x="2566111" y="1386878"/>
                </a:lnTo>
                <a:lnTo>
                  <a:pt x="2568752" y="1338948"/>
                </a:lnTo>
                <a:lnTo>
                  <a:pt x="2569641" y="1290574"/>
                </a:lnTo>
                <a:close/>
              </a:path>
            </a:pathLst>
          </a:custGeom>
          <a:solidFill>
            <a:srgbClr val="FFFFFF">
              <a:alpha val="9019"/>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4" name="Google Shape;24;p11"/>
          <p:cNvSpPr/>
          <p:nvPr/>
        </p:nvSpPr>
        <p:spPr>
          <a:xfrm>
            <a:off x="5911397" y="868437"/>
            <a:ext cx="1554480" cy="1555750"/>
          </a:xfrm>
          <a:custGeom>
            <a:avLst/>
            <a:gdLst/>
            <a:ahLst/>
            <a:cxnLst/>
            <a:rect l="l" t="t" r="r" b="b"/>
            <a:pathLst>
              <a:path w="1554479" h="1555750" extrusionOk="0">
                <a:moveTo>
                  <a:pt x="783948" y="0"/>
                </a:moveTo>
                <a:lnTo>
                  <a:pt x="739642" y="919"/>
                </a:lnTo>
                <a:lnTo>
                  <a:pt x="695527" y="4348"/>
                </a:lnTo>
                <a:lnTo>
                  <a:pt x="651716" y="10264"/>
                </a:lnTo>
                <a:lnTo>
                  <a:pt x="608322" y="18645"/>
                </a:lnTo>
                <a:lnTo>
                  <a:pt x="565458" y="29470"/>
                </a:lnTo>
                <a:lnTo>
                  <a:pt x="523237" y="42716"/>
                </a:lnTo>
                <a:lnTo>
                  <a:pt x="481772" y="58361"/>
                </a:lnTo>
                <a:lnTo>
                  <a:pt x="441175" y="76385"/>
                </a:lnTo>
                <a:lnTo>
                  <a:pt x="401561" y="96765"/>
                </a:lnTo>
                <a:lnTo>
                  <a:pt x="363041" y="119478"/>
                </a:lnTo>
                <a:lnTo>
                  <a:pt x="325730" y="144505"/>
                </a:lnTo>
                <a:lnTo>
                  <a:pt x="289739" y="171821"/>
                </a:lnTo>
                <a:lnTo>
                  <a:pt x="255181" y="201407"/>
                </a:lnTo>
                <a:lnTo>
                  <a:pt x="222171" y="233239"/>
                </a:lnTo>
                <a:lnTo>
                  <a:pt x="190820" y="267296"/>
                </a:lnTo>
                <a:lnTo>
                  <a:pt x="161241" y="303557"/>
                </a:lnTo>
                <a:lnTo>
                  <a:pt x="133548" y="341998"/>
                </a:lnTo>
                <a:lnTo>
                  <a:pt x="108192" y="382044"/>
                </a:lnTo>
                <a:lnTo>
                  <a:pt x="85560" y="423028"/>
                </a:lnTo>
                <a:lnTo>
                  <a:pt x="65632" y="464836"/>
                </a:lnTo>
                <a:lnTo>
                  <a:pt x="48386" y="507356"/>
                </a:lnTo>
                <a:lnTo>
                  <a:pt x="33799" y="550474"/>
                </a:lnTo>
                <a:lnTo>
                  <a:pt x="21850" y="594079"/>
                </a:lnTo>
                <a:lnTo>
                  <a:pt x="12518" y="638057"/>
                </a:lnTo>
                <a:lnTo>
                  <a:pt x="5780" y="682296"/>
                </a:lnTo>
                <a:lnTo>
                  <a:pt x="1614" y="726681"/>
                </a:lnTo>
                <a:lnTo>
                  <a:pt x="0" y="771102"/>
                </a:lnTo>
                <a:lnTo>
                  <a:pt x="914" y="815443"/>
                </a:lnTo>
                <a:lnTo>
                  <a:pt x="4335" y="859594"/>
                </a:lnTo>
                <a:lnTo>
                  <a:pt x="10242" y="903440"/>
                </a:lnTo>
                <a:lnTo>
                  <a:pt x="18613" y="946870"/>
                </a:lnTo>
                <a:lnTo>
                  <a:pt x="29425" y="989769"/>
                </a:lnTo>
                <a:lnTo>
                  <a:pt x="42657" y="1032026"/>
                </a:lnTo>
                <a:lnTo>
                  <a:pt x="58288" y="1073526"/>
                </a:lnTo>
                <a:lnTo>
                  <a:pt x="76295" y="1114158"/>
                </a:lnTo>
                <a:lnTo>
                  <a:pt x="96657" y="1153809"/>
                </a:lnTo>
                <a:lnTo>
                  <a:pt x="119351" y="1192365"/>
                </a:lnTo>
                <a:lnTo>
                  <a:pt x="144357" y="1229714"/>
                </a:lnTo>
                <a:lnTo>
                  <a:pt x="171651" y="1265743"/>
                </a:lnTo>
                <a:lnTo>
                  <a:pt x="201214" y="1300339"/>
                </a:lnTo>
                <a:lnTo>
                  <a:pt x="233022" y="1333389"/>
                </a:lnTo>
                <a:lnTo>
                  <a:pt x="267053" y="1364780"/>
                </a:lnTo>
                <a:lnTo>
                  <a:pt x="303287" y="1394399"/>
                </a:lnTo>
                <a:lnTo>
                  <a:pt x="341701" y="1422133"/>
                </a:lnTo>
                <a:lnTo>
                  <a:pt x="381705" y="1447503"/>
                </a:lnTo>
                <a:lnTo>
                  <a:pt x="422646" y="1470146"/>
                </a:lnTo>
                <a:lnTo>
                  <a:pt x="464412" y="1490083"/>
                </a:lnTo>
                <a:lnTo>
                  <a:pt x="506890" y="1507336"/>
                </a:lnTo>
                <a:lnTo>
                  <a:pt x="549967" y="1521928"/>
                </a:lnTo>
                <a:lnTo>
                  <a:pt x="593530" y="1533880"/>
                </a:lnTo>
                <a:lnTo>
                  <a:pt x="637466" y="1543214"/>
                </a:lnTo>
                <a:lnTo>
                  <a:pt x="681663" y="1549951"/>
                </a:lnTo>
                <a:lnTo>
                  <a:pt x="726008" y="1554115"/>
                </a:lnTo>
                <a:lnTo>
                  <a:pt x="770388" y="1555725"/>
                </a:lnTo>
                <a:lnTo>
                  <a:pt x="814689" y="1554805"/>
                </a:lnTo>
                <a:lnTo>
                  <a:pt x="858800" y="1551377"/>
                </a:lnTo>
                <a:lnTo>
                  <a:pt x="902607" y="1545461"/>
                </a:lnTo>
                <a:lnTo>
                  <a:pt x="945998" y="1537080"/>
                </a:lnTo>
                <a:lnTo>
                  <a:pt x="988859" y="1526255"/>
                </a:lnTo>
                <a:lnTo>
                  <a:pt x="1031078" y="1513009"/>
                </a:lnTo>
                <a:lnTo>
                  <a:pt x="1072541" y="1497363"/>
                </a:lnTo>
                <a:lnTo>
                  <a:pt x="1113137" y="1479340"/>
                </a:lnTo>
                <a:lnTo>
                  <a:pt x="1152752" y="1458960"/>
                </a:lnTo>
                <a:lnTo>
                  <a:pt x="1191273" y="1436247"/>
                </a:lnTo>
                <a:lnTo>
                  <a:pt x="1228588" y="1411220"/>
                </a:lnTo>
                <a:lnTo>
                  <a:pt x="1264583" y="1383904"/>
                </a:lnTo>
                <a:lnTo>
                  <a:pt x="1299147" y="1354318"/>
                </a:lnTo>
                <a:lnTo>
                  <a:pt x="1332165" y="1322486"/>
                </a:lnTo>
                <a:lnTo>
                  <a:pt x="1363525" y="1288429"/>
                </a:lnTo>
                <a:lnTo>
                  <a:pt x="1393115" y="1252168"/>
                </a:lnTo>
                <a:lnTo>
                  <a:pt x="1420820" y="1213726"/>
                </a:lnTo>
                <a:lnTo>
                  <a:pt x="1446177" y="1173681"/>
                </a:lnTo>
                <a:lnTo>
                  <a:pt x="1468808" y="1132697"/>
                </a:lnTo>
                <a:lnTo>
                  <a:pt x="1488737" y="1090889"/>
                </a:lnTo>
                <a:lnTo>
                  <a:pt x="1505983" y="1048369"/>
                </a:lnTo>
                <a:lnTo>
                  <a:pt x="1520570" y="1005250"/>
                </a:lnTo>
                <a:lnTo>
                  <a:pt x="1532518" y="961646"/>
                </a:lnTo>
                <a:lnTo>
                  <a:pt x="1541851" y="917668"/>
                </a:lnTo>
                <a:lnTo>
                  <a:pt x="1548589" y="873429"/>
                </a:lnTo>
                <a:lnTo>
                  <a:pt x="1552755" y="829043"/>
                </a:lnTo>
                <a:lnTo>
                  <a:pt x="1554369" y="784623"/>
                </a:lnTo>
                <a:lnTo>
                  <a:pt x="1553455" y="740281"/>
                </a:lnTo>
                <a:lnTo>
                  <a:pt x="1550034" y="696131"/>
                </a:lnTo>
                <a:lnTo>
                  <a:pt x="1544127" y="652285"/>
                </a:lnTo>
                <a:lnTo>
                  <a:pt x="1535756" y="608855"/>
                </a:lnTo>
                <a:lnTo>
                  <a:pt x="1524944" y="565956"/>
                </a:lnTo>
                <a:lnTo>
                  <a:pt x="1511712" y="523699"/>
                </a:lnTo>
                <a:lnTo>
                  <a:pt x="1496081" y="482199"/>
                </a:lnTo>
                <a:lnTo>
                  <a:pt x="1478074" y="441566"/>
                </a:lnTo>
                <a:lnTo>
                  <a:pt x="1457712" y="401916"/>
                </a:lnTo>
                <a:lnTo>
                  <a:pt x="1435018" y="363360"/>
                </a:lnTo>
                <a:lnTo>
                  <a:pt x="1410012" y="326011"/>
                </a:lnTo>
                <a:lnTo>
                  <a:pt x="1382717" y="289982"/>
                </a:lnTo>
                <a:lnTo>
                  <a:pt x="1353155" y="255386"/>
                </a:lnTo>
                <a:lnTo>
                  <a:pt x="1321347" y="222336"/>
                </a:lnTo>
                <a:lnTo>
                  <a:pt x="1287315" y="190945"/>
                </a:lnTo>
                <a:lnTo>
                  <a:pt x="1251082" y="161326"/>
                </a:lnTo>
                <a:lnTo>
                  <a:pt x="1212667" y="133591"/>
                </a:lnTo>
                <a:lnTo>
                  <a:pt x="1172663" y="108222"/>
                </a:lnTo>
                <a:lnTo>
                  <a:pt x="1131721" y="85579"/>
                </a:lnTo>
                <a:lnTo>
                  <a:pt x="1089953" y="65642"/>
                </a:lnTo>
                <a:lnTo>
                  <a:pt x="1047472" y="48389"/>
                </a:lnTo>
                <a:lnTo>
                  <a:pt x="1004392" y="33797"/>
                </a:lnTo>
                <a:lnTo>
                  <a:pt x="960825" y="21845"/>
                </a:lnTo>
                <a:lnTo>
                  <a:pt x="916884" y="12511"/>
                </a:lnTo>
                <a:lnTo>
                  <a:pt x="872682" y="5774"/>
                </a:lnTo>
                <a:lnTo>
                  <a:pt x="828332" y="1610"/>
                </a:lnTo>
                <a:lnTo>
                  <a:pt x="783948" y="0"/>
                </a:lnTo>
                <a:close/>
              </a:path>
            </a:pathLst>
          </a:custGeom>
          <a:solidFill>
            <a:srgbClr val="58919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5" name="Google Shape;25;p11"/>
          <p:cNvSpPr/>
          <p:nvPr/>
        </p:nvSpPr>
        <p:spPr>
          <a:xfrm>
            <a:off x="5566791" y="356869"/>
            <a:ext cx="1122045" cy="1290955"/>
          </a:xfrm>
          <a:custGeom>
            <a:avLst/>
            <a:gdLst/>
            <a:ahLst/>
            <a:cxnLst/>
            <a:rect l="l" t="t" r="r" b="b"/>
            <a:pathLst>
              <a:path w="1122045" h="1290955" extrusionOk="0">
                <a:moveTo>
                  <a:pt x="1122044" y="0"/>
                </a:moveTo>
                <a:lnTo>
                  <a:pt x="1072281" y="965"/>
                </a:lnTo>
                <a:lnTo>
                  <a:pt x="1022843" y="3842"/>
                </a:lnTo>
                <a:lnTo>
                  <a:pt x="973775" y="8604"/>
                </a:lnTo>
                <a:lnTo>
                  <a:pt x="925123" y="15225"/>
                </a:lnTo>
                <a:lnTo>
                  <a:pt x="876932" y="23678"/>
                </a:lnTo>
                <a:lnTo>
                  <a:pt x="829248" y="33936"/>
                </a:lnTo>
                <a:lnTo>
                  <a:pt x="782115" y="45972"/>
                </a:lnTo>
                <a:lnTo>
                  <a:pt x="735579" y="59758"/>
                </a:lnTo>
                <a:lnTo>
                  <a:pt x="689686" y="75270"/>
                </a:lnTo>
                <a:lnTo>
                  <a:pt x="644480" y="92478"/>
                </a:lnTo>
                <a:lnTo>
                  <a:pt x="600007" y="111358"/>
                </a:lnTo>
                <a:lnTo>
                  <a:pt x="556313" y="131881"/>
                </a:lnTo>
                <a:lnTo>
                  <a:pt x="513442" y="154021"/>
                </a:lnTo>
                <a:lnTo>
                  <a:pt x="471439" y="177752"/>
                </a:lnTo>
                <a:lnTo>
                  <a:pt x="430351" y="203046"/>
                </a:lnTo>
                <a:lnTo>
                  <a:pt x="390222" y="229876"/>
                </a:lnTo>
                <a:lnTo>
                  <a:pt x="351098" y="258216"/>
                </a:lnTo>
                <a:lnTo>
                  <a:pt x="313024" y="288039"/>
                </a:lnTo>
                <a:lnTo>
                  <a:pt x="276045" y="319318"/>
                </a:lnTo>
                <a:lnTo>
                  <a:pt x="240207" y="352026"/>
                </a:lnTo>
                <a:lnTo>
                  <a:pt x="205555" y="386137"/>
                </a:lnTo>
                <a:lnTo>
                  <a:pt x="172134" y="421623"/>
                </a:lnTo>
                <a:lnTo>
                  <a:pt x="139989" y="458458"/>
                </a:lnTo>
                <a:lnTo>
                  <a:pt x="109167" y="496615"/>
                </a:lnTo>
                <a:lnTo>
                  <a:pt x="79711" y="536066"/>
                </a:lnTo>
                <a:lnTo>
                  <a:pt x="51668" y="576786"/>
                </a:lnTo>
                <a:lnTo>
                  <a:pt x="25082" y="618748"/>
                </a:lnTo>
                <a:lnTo>
                  <a:pt x="0" y="661924"/>
                </a:lnTo>
                <a:lnTo>
                  <a:pt x="1122044" y="1290574"/>
                </a:lnTo>
                <a:lnTo>
                  <a:pt x="1122044" y="0"/>
                </a:lnTo>
                <a:close/>
              </a:path>
            </a:pathLst>
          </a:custGeom>
          <a:solidFill>
            <a:srgbClr val="FFFFFF">
              <a:alpha val="9019"/>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6" name="Google Shape;26;p11"/>
          <p:cNvSpPr/>
          <p:nvPr/>
        </p:nvSpPr>
        <p:spPr>
          <a:xfrm>
            <a:off x="6469898" y="3483940"/>
            <a:ext cx="320040" cy="320675"/>
          </a:xfrm>
          <a:custGeom>
            <a:avLst/>
            <a:gdLst/>
            <a:ahLst/>
            <a:cxnLst/>
            <a:rect l="l" t="t" r="r" b="b"/>
            <a:pathLst>
              <a:path w="320040" h="320675" extrusionOk="0">
                <a:moveTo>
                  <a:pt x="153024" y="0"/>
                </a:moveTo>
                <a:lnTo>
                  <a:pt x="102859" y="10464"/>
                </a:lnTo>
                <a:lnTo>
                  <a:pt x="58521" y="36124"/>
                </a:lnTo>
                <a:lnTo>
                  <a:pt x="25582" y="73038"/>
                </a:lnTo>
                <a:lnTo>
                  <a:pt x="5567" y="117797"/>
                </a:lnTo>
                <a:lnTo>
                  <a:pt x="0" y="166993"/>
                </a:lnTo>
                <a:lnTo>
                  <a:pt x="10403" y="217220"/>
                </a:lnTo>
                <a:lnTo>
                  <a:pt x="159882" y="160070"/>
                </a:lnTo>
                <a:lnTo>
                  <a:pt x="115432" y="313994"/>
                </a:lnTo>
                <a:lnTo>
                  <a:pt x="140826" y="319162"/>
                </a:lnTo>
                <a:lnTo>
                  <a:pt x="166566" y="320186"/>
                </a:lnTo>
                <a:lnTo>
                  <a:pt x="192138" y="317066"/>
                </a:lnTo>
                <a:lnTo>
                  <a:pt x="261371" y="284081"/>
                </a:lnTo>
                <a:lnTo>
                  <a:pt x="294309" y="247130"/>
                </a:lnTo>
                <a:lnTo>
                  <a:pt x="314325" y="202352"/>
                </a:lnTo>
                <a:lnTo>
                  <a:pt x="319892" y="153148"/>
                </a:lnTo>
                <a:lnTo>
                  <a:pt x="309488" y="102920"/>
                </a:lnTo>
                <a:lnTo>
                  <a:pt x="283829" y="58521"/>
                </a:lnTo>
                <a:lnTo>
                  <a:pt x="246923" y="25552"/>
                </a:lnTo>
                <a:lnTo>
                  <a:pt x="202184" y="5537"/>
                </a:lnTo>
                <a:lnTo>
                  <a:pt x="153024" y="0"/>
                </a:lnTo>
                <a:close/>
              </a:path>
            </a:pathLst>
          </a:custGeom>
          <a:solidFill>
            <a:srgbClr val="FFFFFF">
              <a:alpha val="9019"/>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7" name="Google Shape;27;p11"/>
          <p:cNvSpPr txBox="1">
            <a:spLocks noGrp="1"/>
          </p:cNvSpPr>
          <p:nvPr>
            <p:ph type="ctrTitle"/>
          </p:nvPr>
        </p:nvSpPr>
        <p:spPr>
          <a:xfrm>
            <a:off x="903592" y="1987371"/>
            <a:ext cx="3877945" cy="11252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800" b="1" i="0">
                <a:solidFill>
                  <a:srgbClr val="42424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1"/>
          <p:cNvSpPr txBox="1">
            <a:spLocks noGrp="1"/>
          </p:cNvSpPr>
          <p:nvPr>
            <p:ph type="subTitle" idx="1"/>
          </p:nvPr>
        </p:nvSpPr>
        <p:spPr>
          <a:xfrm>
            <a:off x="1371600" y="2883916"/>
            <a:ext cx="6400800" cy="12874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50" b="0" i="0">
                <a:solidFill>
                  <a:srgbClr val="42424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1"/>
          <p:cNvSpPr txBox="1">
            <a:spLocks noGrp="1"/>
          </p:cNvSpPr>
          <p:nvPr>
            <p:ph type="ftr" idx="11"/>
          </p:nvPr>
        </p:nvSpPr>
        <p:spPr>
          <a:xfrm>
            <a:off x="3108960" y="4789360"/>
            <a:ext cx="2926080" cy="257492"/>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1"/>
          <p:cNvSpPr txBox="1">
            <a:spLocks noGrp="1"/>
          </p:cNvSpPr>
          <p:nvPr>
            <p:ph type="dt" idx="10"/>
          </p:nvPr>
        </p:nvSpPr>
        <p:spPr>
          <a:xfrm>
            <a:off x="457200" y="4789360"/>
            <a:ext cx="2103120" cy="25749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sldNum" idx="12"/>
          </p:nvPr>
        </p:nvSpPr>
        <p:spPr>
          <a:xfrm>
            <a:off x="6583680" y="4789360"/>
            <a:ext cx="2103120" cy="257492"/>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2"/>
          <p:cNvSpPr txBox="1">
            <a:spLocks noGrp="1"/>
          </p:cNvSpPr>
          <p:nvPr>
            <p:ph type="title"/>
          </p:nvPr>
        </p:nvSpPr>
        <p:spPr>
          <a:xfrm>
            <a:off x="1383791" y="670636"/>
            <a:ext cx="2708910" cy="45465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800" b="1" i="0">
                <a:solidFill>
                  <a:srgbClr val="42424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2"/>
          <p:cNvSpPr txBox="1">
            <a:spLocks noGrp="1"/>
          </p:cNvSpPr>
          <p:nvPr>
            <p:ph type="body" idx="1"/>
          </p:nvPr>
        </p:nvSpPr>
        <p:spPr>
          <a:xfrm>
            <a:off x="1189888" y="1177213"/>
            <a:ext cx="7495540" cy="302387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1850" b="0" i="0">
                <a:solidFill>
                  <a:srgbClr val="424242"/>
                </a:solidFill>
                <a:latin typeface="Arial"/>
                <a:ea typeface="Arial"/>
                <a:cs typeface="Arial"/>
                <a:sym typeface="Aria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2"/>
          <p:cNvSpPr txBox="1">
            <a:spLocks noGrp="1"/>
          </p:cNvSpPr>
          <p:nvPr>
            <p:ph type="ftr" idx="11"/>
          </p:nvPr>
        </p:nvSpPr>
        <p:spPr>
          <a:xfrm>
            <a:off x="3108960" y="4789360"/>
            <a:ext cx="2926080" cy="257492"/>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2"/>
          <p:cNvSpPr txBox="1">
            <a:spLocks noGrp="1"/>
          </p:cNvSpPr>
          <p:nvPr>
            <p:ph type="dt" idx="10"/>
          </p:nvPr>
        </p:nvSpPr>
        <p:spPr>
          <a:xfrm>
            <a:off x="457200" y="4789360"/>
            <a:ext cx="2103120" cy="25749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txBox="1">
            <a:spLocks noGrp="1"/>
          </p:cNvSpPr>
          <p:nvPr>
            <p:ph type="sldNum" idx="12"/>
          </p:nvPr>
        </p:nvSpPr>
        <p:spPr>
          <a:xfrm>
            <a:off x="6583680" y="4789360"/>
            <a:ext cx="2103120" cy="257492"/>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8"/>
        <p:cNvGrpSpPr/>
        <p:nvPr/>
      </p:nvGrpSpPr>
      <p:grpSpPr>
        <a:xfrm>
          <a:off x="0" y="0"/>
          <a:ext cx="0" cy="0"/>
          <a:chOff x="0" y="0"/>
          <a:chExt cx="0" cy="0"/>
        </a:xfrm>
      </p:grpSpPr>
      <p:sp>
        <p:nvSpPr>
          <p:cNvPr id="39" name="Google Shape;39;p13"/>
          <p:cNvSpPr txBox="1">
            <a:spLocks noGrp="1"/>
          </p:cNvSpPr>
          <p:nvPr>
            <p:ph type="title"/>
          </p:nvPr>
        </p:nvSpPr>
        <p:spPr>
          <a:xfrm>
            <a:off x="1383791" y="670636"/>
            <a:ext cx="2708910" cy="45465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800" b="1" i="0">
                <a:solidFill>
                  <a:srgbClr val="42424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3"/>
          <p:cNvSpPr txBox="1">
            <a:spLocks noGrp="1"/>
          </p:cNvSpPr>
          <p:nvPr>
            <p:ph type="ftr" idx="11"/>
          </p:nvPr>
        </p:nvSpPr>
        <p:spPr>
          <a:xfrm>
            <a:off x="3108960" y="4789360"/>
            <a:ext cx="2926080" cy="257492"/>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13"/>
          <p:cNvSpPr txBox="1">
            <a:spLocks noGrp="1"/>
          </p:cNvSpPr>
          <p:nvPr>
            <p:ph type="dt" idx="10"/>
          </p:nvPr>
        </p:nvSpPr>
        <p:spPr>
          <a:xfrm>
            <a:off x="457200" y="4789360"/>
            <a:ext cx="2103120" cy="25749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3"/>
          <p:cNvSpPr txBox="1">
            <a:spLocks noGrp="1"/>
          </p:cNvSpPr>
          <p:nvPr>
            <p:ph type="sldNum" idx="12"/>
          </p:nvPr>
        </p:nvSpPr>
        <p:spPr>
          <a:xfrm>
            <a:off x="6583680" y="4789360"/>
            <a:ext cx="2103120" cy="257492"/>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3"/>
        <p:cNvGrpSpPr/>
        <p:nvPr/>
      </p:nvGrpSpPr>
      <p:grpSpPr>
        <a:xfrm>
          <a:off x="0" y="0"/>
          <a:ext cx="0" cy="0"/>
          <a:chOff x="0" y="0"/>
          <a:chExt cx="0" cy="0"/>
        </a:xfrm>
      </p:grpSpPr>
      <p:sp>
        <p:nvSpPr>
          <p:cNvPr id="44" name="Google Shape;44;p14"/>
          <p:cNvSpPr txBox="1">
            <a:spLocks noGrp="1"/>
          </p:cNvSpPr>
          <p:nvPr>
            <p:ph type="ftr" idx="11"/>
          </p:nvPr>
        </p:nvSpPr>
        <p:spPr>
          <a:xfrm>
            <a:off x="3108960" y="4789360"/>
            <a:ext cx="2926080" cy="257492"/>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4"/>
          <p:cNvSpPr txBox="1">
            <a:spLocks noGrp="1"/>
          </p:cNvSpPr>
          <p:nvPr>
            <p:ph type="dt" idx="10"/>
          </p:nvPr>
        </p:nvSpPr>
        <p:spPr>
          <a:xfrm>
            <a:off x="457200" y="4789360"/>
            <a:ext cx="2103120" cy="25749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4"/>
          <p:cNvSpPr txBox="1">
            <a:spLocks noGrp="1"/>
          </p:cNvSpPr>
          <p:nvPr>
            <p:ph type="sldNum" idx="12"/>
          </p:nvPr>
        </p:nvSpPr>
        <p:spPr>
          <a:xfrm>
            <a:off x="6583680" y="4789360"/>
            <a:ext cx="2103120" cy="257492"/>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7"/>
        <p:cNvGrpSpPr/>
        <p:nvPr/>
      </p:nvGrpSpPr>
      <p:grpSpPr>
        <a:xfrm>
          <a:off x="0" y="0"/>
          <a:ext cx="0" cy="0"/>
          <a:chOff x="0" y="0"/>
          <a:chExt cx="0" cy="0"/>
        </a:xfrm>
      </p:grpSpPr>
      <p:sp>
        <p:nvSpPr>
          <p:cNvPr id="48" name="Google Shape;48;p15"/>
          <p:cNvSpPr txBox="1">
            <a:spLocks noGrp="1"/>
          </p:cNvSpPr>
          <p:nvPr>
            <p:ph type="title"/>
          </p:nvPr>
        </p:nvSpPr>
        <p:spPr>
          <a:xfrm>
            <a:off x="1383791" y="670636"/>
            <a:ext cx="2708910" cy="45465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800" b="1" i="0">
                <a:solidFill>
                  <a:srgbClr val="42424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5"/>
          <p:cNvSpPr txBox="1">
            <a:spLocks noGrp="1"/>
          </p:cNvSpPr>
          <p:nvPr>
            <p:ph type="body" idx="1"/>
          </p:nvPr>
        </p:nvSpPr>
        <p:spPr>
          <a:xfrm>
            <a:off x="457200" y="1184465"/>
            <a:ext cx="3977640" cy="3398901"/>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 name="Google Shape;50;p15"/>
          <p:cNvSpPr txBox="1">
            <a:spLocks noGrp="1"/>
          </p:cNvSpPr>
          <p:nvPr>
            <p:ph type="body" idx="2"/>
          </p:nvPr>
        </p:nvSpPr>
        <p:spPr>
          <a:xfrm>
            <a:off x="4709160" y="1184465"/>
            <a:ext cx="3977640" cy="3398901"/>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1" name="Google Shape;51;p15"/>
          <p:cNvSpPr txBox="1">
            <a:spLocks noGrp="1"/>
          </p:cNvSpPr>
          <p:nvPr>
            <p:ph type="ftr" idx="11"/>
          </p:nvPr>
        </p:nvSpPr>
        <p:spPr>
          <a:xfrm>
            <a:off x="3108960" y="4789360"/>
            <a:ext cx="2926080" cy="257492"/>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5"/>
          <p:cNvSpPr txBox="1">
            <a:spLocks noGrp="1"/>
          </p:cNvSpPr>
          <p:nvPr>
            <p:ph type="dt" idx="10"/>
          </p:nvPr>
        </p:nvSpPr>
        <p:spPr>
          <a:xfrm>
            <a:off x="457200" y="4789360"/>
            <a:ext cx="2103120" cy="25749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6583680" y="4789360"/>
            <a:ext cx="2103120" cy="257492"/>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p:nvPr/>
        </p:nvSpPr>
        <p:spPr>
          <a:xfrm>
            <a:off x="621792" y="800861"/>
            <a:ext cx="508634" cy="499109"/>
          </a:xfrm>
          <a:custGeom>
            <a:avLst/>
            <a:gdLst/>
            <a:ahLst/>
            <a:cxnLst/>
            <a:rect l="l" t="t" r="r" b="b"/>
            <a:pathLst>
              <a:path w="508634" h="499109" extrusionOk="0">
                <a:moveTo>
                  <a:pt x="508114" y="297434"/>
                </a:moveTo>
                <a:lnTo>
                  <a:pt x="507492" y="0"/>
                </a:lnTo>
                <a:lnTo>
                  <a:pt x="502920" y="12"/>
                </a:lnTo>
                <a:lnTo>
                  <a:pt x="0" y="0"/>
                </a:lnTo>
                <a:lnTo>
                  <a:pt x="2400" y="49047"/>
                </a:lnTo>
                <a:lnTo>
                  <a:pt x="9258" y="95783"/>
                </a:lnTo>
                <a:lnTo>
                  <a:pt x="20370" y="141008"/>
                </a:lnTo>
                <a:lnTo>
                  <a:pt x="35521" y="184505"/>
                </a:lnTo>
                <a:lnTo>
                  <a:pt x="54508" y="226085"/>
                </a:lnTo>
                <a:lnTo>
                  <a:pt x="77101" y="265518"/>
                </a:lnTo>
                <a:lnTo>
                  <a:pt x="103098" y="302628"/>
                </a:lnTo>
                <a:lnTo>
                  <a:pt x="132295" y="337172"/>
                </a:lnTo>
                <a:lnTo>
                  <a:pt x="164477" y="368947"/>
                </a:lnTo>
                <a:lnTo>
                  <a:pt x="199428" y="397764"/>
                </a:lnTo>
                <a:lnTo>
                  <a:pt x="236943" y="423392"/>
                </a:lnTo>
                <a:lnTo>
                  <a:pt x="276796" y="445643"/>
                </a:lnTo>
                <a:lnTo>
                  <a:pt x="318795" y="464286"/>
                </a:lnTo>
                <a:lnTo>
                  <a:pt x="362724" y="479132"/>
                </a:lnTo>
                <a:lnTo>
                  <a:pt x="408368" y="489953"/>
                </a:lnTo>
                <a:lnTo>
                  <a:pt x="455510" y="496557"/>
                </a:lnTo>
                <a:lnTo>
                  <a:pt x="503961" y="498729"/>
                </a:lnTo>
                <a:lnTo>
                  <a:pt x="503529" y="297078"/>
                </a:lnTo>
                <a:lnTo>
                  <a:pt x="508114" y="297434"/>
                </a:lnTo>
                <a:close/>
              </a:path>
            </a:pathLst>
          </a:custGeom>
          <a:solidFill>
            <a:srgbClr val="424242">
              <a:alpha val="1215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 name="Google Shape;7;p10"/>
          <p:cNvSpPr txBox="1">
            <a:spLocks noGrp="1"/>
          </p:cNvSpPr>
          <p:nvPr>
            <p:ph type="title"/>
          </p:nvPr>
        </p:nvSpPr>
        <p:spPr>
          <a:xfrm>
            <a:off x="1383791" y="670636"/>
            <a:ext cx="2708910" cy="454659"/>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800" b="1" i="0" u="none" strike="noStrike" cap="none">
                <a:solidFill>
                  <a:srgbClr val="42424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0"/>
          <p:cNvSpPr txBox="1">
            <a:spLocks noGrp="1"/>
          </p:cNvSpPr>
          <p:nvPr>
            <p:ph type="body" idx="1"/>
          </p:nvPr>
        </p:nvSpPr>
        <p:spPr>
          <a:xfrm>
            <a:off x="1189888" y="1177213"/>
            <a:ext cx="7495540" cy="302387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50" b="0" i="0" u="none" strike="noStrike" cap="none">
                <a:solidFill>
                  <a:srgbClr val="424242"/>
                </a:solidFill>
                <a:latin typeface="Arial"/>
                <a:ea typeface="Arial"/>
                <a:cs typeface="Arial"/>
                <a:sym typeface="Arial"/>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9" name="Google Shape;9;p10"/>
          <p:cNvSpPr txBox="1">
            <a:spLocks noGrp="1"/>
          </p:cNvSpPr>
          <p:nvPr>
            <p:ph type="ftr" idx="11"/>
          </p:nvPr>
        </p:nvSpPr>
        <p:spPr>
          <a:xfrm>
            <a:off x="3108960" y="4789360"/>
            <a:ext cx="2926080" cy="257492"/>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10"/>
          <p:cNvSpPr txBox="1">
            <a:spLocks noGrp="1"/>
          </p:cNvSpPr>
          <p:nvPr>
            <p:ph type="dt" idx="10"/>
          </p:nvPr>
        </p:nvSpPr>
        <p:spPr>
          <a:xfrm>
            <a:off x="457200" y="4789360"/>
            <a:ext cx="2103120" cy="25749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0"/>
          <p:cNvSpPr txBox="1">
            <a:spLocks noGrp="1"/>
          </p:cNvSpPr>
          <p:nvPr>
            <p:ph type="sldNum" idx="12"/>
          </p:nvPr>
        </p:nvSpPr>
        <p:spPr>
          <a:xfrm>
            <a:off x="6583680" y="4789360"/>
            <a:ext cx="2103120" cy="257492"/>
          </a:xfrm>
          <a:prstGeom prst="rect">
            <a:avLst/>
          </a:prstGeom>
          <a:noFill/>
          <a:ln>
            <a:noFill/>
          </a:ln>
        </p:spPr>
        <p:txBody>
          <a:bodyPr spcFirstLastPara="1" wrap="square" lIns="0" tIns="0" rIns="0" bIns="0" anchor="t" anchorCtr="0">
            <a:spAutoFit/>
          </a:bodyPr>
          <a:lstStyle>
            <a:lvl1pPr lvl="0" indent="0" algn="r">
              <a:spcBef>
                <a:spcPts val="0"/>
              </a:spcBef>
              <a:buNone/>
              <a:defRPr sz="1800">
                <a:solidFill>
                  <a:srgbClr val="888888"/>
                </a:solidFill>
              </a:defRPr>
            </a:lvl1pPr>
            <a:lvl2pPr lvl="1" indent="0" algn="r">
              <a:spcBef>
                <a:spcPts val="0"/>
              </a:spcBef>
              <a:buNone/>
              <a:defRPr sz="1800">
                <a:solidFill>
                  <a:srgbClr val="888888"/>
                </a:solidFill>
              </a:defRPr>
            </a:lvl2pPr>
            <a:lvl3pPr lvl="2" indent="0" algn="r">
              <a:spcBef>
                <a:spcPts val="0"/>
              </a:spcBef>
              <a:buNone/>
              <a:defRPr sz="1800">
                <a:solidFill>
                  <a:srgbClr val="888888"/>
                </a:solidFill>
              </a:defRPr>
            </a:lvl3pPr>
            <a:lvl4pPr lvl="3" indent="0" algn="r">
              <a:spcBef>
                <a:spcPts val="0"/>
              </a:spcBef>
              <a:buNone/>
              <a:defRPr sz="1800">
                <a:solidFill>
                  <a:srgbClr val="888888"/>
                </a:solidFill>
              </a:defRPr>
            </a:lvl4pPr>
            <a:lvl5pPr lvl="4" indent="0" algn="r">
              <a:spcBef>
                <a:spcPts val="0"/>
              </a:spcBef>
              <a:buNone/>
              <a:defRPr sz="1800">
                <a:solidFill>
                  <a:srgbClr val="888888"/>
                </a:solidFill>
              </a:defRPr>
            </a:lvl5pPr>
            <a:lvl6pPr lvl="5" indent="0" algn="r">
              <a:spcBef>
                <a:spcPts val="0"/>
              </a:spcBef>
              <a:buNone/>
              <a:defRPr sz="1800">
                <a:solidFill>
                  <a:srgbClr val="888888"/>
                </a:solidFill>
              </a:defRPr>
            </a:lvl6pPr>
            <a:lvl7pPr lvl="6" indent="0" algn="r">
              <a:spcBef>
                <a:spcPts val="0"/>
              </a:spcBef>
              <a:buNone/>
              <a:defRPr sz="1800">
                <a:solidFill>
                  <a:srgbClr val="888888"/>
                </a:solidFill>
              </a:defRPr>
            </a:lvl7pPr>
            <a:lvl8pPr lvl="7" indent="0" algn="r">
              <a:spcBef>
                <a:spcPts val="0"/>
              </a:spcBef>
              <a:buNone/>
              <a:defRPr sz="1800">
                <a:solidFill>
                  <a:srgbClr val="888888"/>
                </a:solidFill>
              </a:defRPr>
            </a:lvl8pPr>
            <a:lvl9pPr lvl="8" indent="0" algn="r">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
          <p:cNvSpPr txBox="1">
            <a:spLocks noGrp="1"/>
          </p:cNvSpPr>
          <p:nvPr>
            <p:ph type="ctrTitle"/>
          </p:nvPr>
        </p:nvSpPr>
        <p:spPr>
          <a:xfrm>
            <a:off x="5835697" y="1878500"/>
            <a:ext cx="2613000" cy="1676700"/>
          </a:xfrm>
          <a:prstGeom prst="rect">
            <a:avLst/>
          </a:prstGeom>
          <a:noFill/>
          <a:ln>
            <a:noFill/>
          </a:ln>
        </p:spPr>
        <p:txBody>
          <a:bodyPr spcFirstLastPara="1" wrap="square" lIns="0" tIns="12050" rIns="0" bIns="0" anchor="t" anchorCtr="0">
            <a:spAutoFit/>
          </a:bodyPr>
          <a:lstStyle/>
          <a:p>
            <a:pPr marL="12700" marR="5080" lvl="0" indent="0" algn="l" rtl="0">
              <a:lnSpc>
                <a:spcPct val="100200"/>
              </a:lnSpc>
              <a:spcBef>
                <a:spcPts val="0"/>
              </a:spcBef>
              <a:spcAft>
                <a:spcPts val="0"/>
              </a:spcAft>
              <a:buNone/>
            </a:pPr>
            <a:r>
              <a:rPr lang="en-US" sz="3600">
                <a:solidFill>
                  <a:schemeClr val="dk1"/>
                </a:solidFill>
              </a:rPr>
              <a:t>FIFA WORLD CUP ANALYSIS</a:t>
            </a:r>
            <a:endParaRPr sz="3600">
              <a:solidFill>
                <a:schemeClr val="dk1"/>
              </a:solidFill>
            </a:endParaRPr>
          </a:p>
        </p:txBody>
      </p:sp>
      <p:sp>
        <p:nvSpPr>
          <p:cNvPr id="59" name="Google Shape;59;p1"/>
          <p:cNvSpPr txBox="1"/>
          <p:nvPr/>
        </p:nvSpPr>
        <p:spPr>
          <a:xfrm>
            <a:off x="903592" y="3670122"/>
            <a:ext cx="1435735" cy="267335"/>
          </a:xfrm>
          <a:prstGeom prst="rect">
            <a:avLst/>
          </a:prstGeom>
          <a:noFill/>
          <a:ln>
            <a:noFill/>
          </a:ln>
        </p:spPr>
        <p:txBody>
          <a:bodyPr spcFirstLastPara="1" wrap="square" lIns="0" tIns="17125" rIns="0" bIns="0" anchor="t" anchorCtr="0">
            <a:spAutoFit/>
          </a:bodyPr>
          <a:lstStyle/>
          <a:p>
            <a:pPr marL="12700" lvl="0" indent="0" algn="l" rtl="0">
              <a:lnSpc>
                <a:spcPct val="100000"/>
              </a:lnSpc>
              <a:spcBef>
                <a:spcPts val="0"/>
              </a:spcBef>
              <a:spcAft>
                <a:spcPts val="0"/>
              </a:spcAft>
              <a:buNone/>
            </a:pPr>
            <a:r>
              <a:rPr lang="en-US" sz="1550">
                <a:solidFill>
                  <a:srgbClr val="FFFFFF"/>
                </a:solidFill>
                <a:latin typeface="Arial"/>
                <a:ea typeface="Arial"/>
                <a:cs typeface="Arial"/>
                <a:sym typeface="Arial"/>
              </a:rPr>
              <a:t>SOMIL TANEJA</a:t>
            </a:r>
            <a:endParaRPr sz="1550">
              <a:latin typeface="Arial"/>
              <a:ea typeface="Arial"/>
              <a:cs typeface="Arial"/>
              <a:sym typeface="Arial"/>
            </a:endParaRPr>
          </a:p>
        </p:txBody>
      </p:sp>
      <p:pic>
        <p:nvPicPr>
          <p:cNvPr id="60" name="Google Shape;60;p1" descr="An adidas official match ball, named Telstar 18, sits next to the FIFA World Cup trophy in Luzhniki Stadium in Moscow."/>
          <p:cNvPicPr preferRelativeResize="0"/>
          <p:nvPr/>
        </p:nvPicPr>
        <p:blipFill rotWithShape="1">
          <a:blip r:embed="rId3">
            <a:alphaModFix/>
          </a:blip>
          <a:srcRect/>
          <a:stretch/>
        </p:blipFill>
        <p:spPr>
          <a:xfrm>
            <a:off x="-64875" y="-8950"/>
            <a:ext cx="9208874" cy="5167750"/>
          </a:xfrm>
          <a:prstGeom prst="rect">
            <a:avLst/>
          </a:prstGeom>
          <a:noFill/>
          <a:ln>
            <a:noFill/>
          </a:ln>
        </p:spPr>
      </p:pic>
      <p:sp>
        <p:nvSpPr>
          <p:cNvPr id="61" name="Google Shape;61;p1"/>
          <p:cNvSpPr txBox="1"/>
          <p:nvPr/>
        </p:nvSpPr>
        <p:spPr>
          <a:xfrm>
            <a:off x="-65100" y="25"/>
            <a:ext cx="9208800" cy="5149800"/>
          </a:xfrm>
          <a:prstGeom prst="rect">
            <a:avLst/>
          </a:prstGeom>
          <a:solidFill>
            <a:schemeClr val="dk1">
              <a:alpha val="49803"/>
            </a:schemeClr>
          </a:solid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800">
              <a:solidFill>
                <a:schemeClr val="lt1"/>
              </a:solidFill>
            </a:endParaRPr>
          </a:p>
        </p:txBody>
      </p:sp>
      <p:sp>
        <p:nvSpPr>
          <p:cNvPr id="62" name="Google Shape;62;p1"/>
          <p:cNvSpPr txBox="1"/>
          <p:nvPr/>
        </p:nvSpPr>
        <p:spPr>
          <a:xfrm>
            <a:off x="903600" y="2063600"/>
            <a:ext cx="3878400" cy="13065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solidFill>
                  <a:schemeClr val="lt1"/>
                </a:solidFill>
                <a:effectLst>
                  <a:outerShdw blurRad="50800" dist="38100" dir="2700000" algn="tl" rotWithShape="0">
                    <a:prstClr val="black">
                      <a:alpha val="40000"/>
                    </a:prstClr>
                  </a:outerShdw>
                </a:effectLst>
                <a:latin typeface="Bookman Old Style"/>
                <a:ea typeface="Bookman Old Style"/>
                <a:cs typeface="Bookman Old Style"/>
                <a:sym typeface="Bookman Old Style"/>
              </a:rPr>
              <a:t>FIFA WORLD CUP ANALYSIS</a:t>
            </a:r>
            <a:endParaRPr sz="3200" dirty="0">
              <a:solidFill>
                <a:schemeClr val="lt1"/>
              </a:solidFill>
              <a:effectLst>
                <a:outerShdw blurRad="50800" dist="38100" dir="2700000" algn="tl" rotWithShape="0">
                  <a:prstClr val="black">
                    <a:alpha val="40000"/>
                  </a:prstClr>
                </a:outerShdw>
              </a:effectLst>
              <a:latin typeface="Bookman Old Style"/>
              <a:ea typeface="Bookman Old Style"/>
              <a:cs typeface="Bookman Old Style"/>
              <a:sym typeface="Bookman Old Style"/>
            </a:endParaRPr>
          </a:p>
        </p:txBody>
      </p:sp>
      <p:sp>
        <p:nvSpPr>
          <p:cNvPr id="63" name="Google Shape;63;p1"/>
          <p:cNvSpPr txBox="1"/>
          <p:nvPr/>
        </p:nvSpPr>
        <p:spPr>
          <a:xfrm>
            <a:off x="3497688" y="4525500"/>
            <a:ext cx="2083200" cy="46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50">
                <a:solidFill>
                  <a:schemeClr val="lt1"/>
                </a:solidFill>
                <a:latin typeface="Fira Sans"/>
                <a:ea typeface="Fira Sans"/>
                <a:cs typeface="Fira Sans"/>
                <a:sym typeface="Fira Sans"/>
              </a:rPr>
              <a:t>Bradly John</a:t>
            </a:r>
            <a:endParaRPr sz="1850">
              <a:solidFill>
                <a:schemeClr val="lt1"/>
              </a:solidFill>
              <a:highlight>
                <a:schemeClr val="lt1"/>
              </a:highlight>
              <a:latin typeface="Fira Sans"/>
              <a:ea typeface="Fira Sans"/>
              <a:cs typeface="Fira Sans"/>
              <a:sym typeface="Fir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9"/>
          <p:cNvSpPr txBox="1"/>
          <p:nvPr/>
        </p:nvSpPr>
        <p:spPr>
          <a:xfrm>
            <a:off x="1131894" y="689523"/>
            <a:ext cx="6880200" cy="727200"/>
          </a:xfrm>
          <a:prstGeom prst="rect">
            <a:avLst/>
          </a:prstGeom>
          <a:noFill/>
          <a:ln>
            <a:noFill/>
          </a:ln>
        </p:spPr>
        <p:txBody>
          <a:bodyPr spcFirstLastPara="1" wrap="square" lIns="0" tIns="12050" rIns="0" bIns="0" anchor="t" anchorCtr="0">
            <a:spAutoFit/>
          </a:bodyPr>
          <a:lstStyle/>
          <a:p>
            <a:pPr marL="457200" marR="5080" lvl="0" indent="-317500" algn="l" rtl="0">
              <a:lnSpc>
                <a:spcPct val="115900"/>
              </a:lnSpc>
              <a:spcBef>
                <a:spcPts val="0"/>
              </a:spcBef>
              <a:spcAft>
                <a:spcPts val="0"/>
              </a:spcAft>
              <a:buSzPts val="1400"/>
              <a:buFont typeface="Fira Sans Medium"/>
              <a:buChar char="●"/>
            </a:pPr>
            <a:r>
              <a:rPr lang="en-US">
                <a:latin typeface="Fira Sans Medium"/>
                <a:ea typeface="Fira Sans Medium"/>
                <a:cs typeface="Fira Sans Medium"/>
                <a:sym typeface="Fira Sans Medium"/>
              </a:rPr>
              <a:t>Most of the teams have played between 0 and 500 players only in the complete competition, and handful of countries have played more than 1500 players in the history of competition.</a:t>
            </a:r>
            <a:endParaRPr>
              <a:latin typeface="Fira Sans Medium"/>
              <a:ea typeface="Fira Sans Medium"/>
              <a:cs typeface="Fira Sans Medium"/>
              <a:sym typeface="Fira Sans Medium"/>
            </a:endParaRPr>
          </a:p>
        </p:txBody>
      </p:sp>
      <p:pic>
        <p:nvPicPr>
          <p:cNvPr id="118" name="Google Shape;118;p9"/>
          <p:cNvPicPr preferRelativeResize="0"/>
          <p:nvPr/>
        </p:nvPicPr>
        <p:blipFill rotWithShape="1">
          <a:blip r:embed="rId3">
            <a:alphaModFix/>
          </a:blip>
          <a:srcRect/>
          <a:stretch/>
        </p:blipFill>
        <p:spPr>
          <a:xfrm>
            <a:off x="1265150" y="1604825"/>
            <a:ext cx="6880225" cy="3545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g3031e473fd8_2_0"/>
          <p:cNvPicPr preferRelativeResize="0"/>
          <p:nvPr/>
        </p:nvPicPr>
        <p:blipFill>
          <a:blip r:embed="rId3">
            <a:alphaModFix/>
          </a:blip>
          <a:stretch>
            <a:fillRect/>
          </a:stretch>
        </p:blipFill>
        <p:spPr>
          <a:xfrm>
            <a:off x="-12424" y="0"/>
            <a:ext cx="9156424" cy="5209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
          <p:cNvSpPr txBox="1">
            <a:spLocks noGrp="1"/>
          </p:cNvSpPr>
          <p:nvPr>
            <p:ph type="title"/>
          </p:nvPr>
        </p:nvSpPr>
        <p:spPr>
          <a:xfrm>
            <a:off x="1166078" y="790400"/>
            <a:ext cx="3474300" cy="476400"/>
          </a:xfrm>
          <a:prstGeom prst="rect">
            <a:avLst/>
          </a:prstGeom>
          <a:noFill/>
          <a:ln>
            <a:noFill/>
          </a:ln>
        </p:spPr>
        <p:txBody>
          <a:bodyPr spcFirstLastPara="1" wrap="square" lIns="0" tIns="14600" rIns="0" bIns="0" anchor="t" anchorCtr="0">
            <a:spAutoFit/>
          </a:bodyPr>
          <a:lstStyle/>
          <a:p>
            <a:pPr marL="12700" lvl="0" indent="0" algn="l" rtl="0">
              <a:lnSpc>
                <a:spcPct val="100000"/>
              </a:lnSpc>
              <a:spcBef>
                <a:spcPts val="0"/>
              </a:spcBef>
              <a:spcAft>
                <a:spcPts val="0"/>
              </a:spcAft>
              <a:buNone/>
            </a:pPr>
            <a:r>
              <a:rPr lang="en-US" sz="3000" b="0" i="1" u="sng">
                <a:solidFill>
                  <a:schemeClr val="dk1"/>
                </a:solidFill>
                <a:latin typeface="Bookman Old Style"/>
                <a:ea typeface="Bookman Old Style"/>
                <a:cs typeface="Bookman Old Style"/>
                <a:sym typeface="Bookman Old Style"/>
              </a:rPr>
              <a:t>INTRODUCTION</a:t>
            </a:r>
            <a:endParaRPr sz="3000" b="0" i="1" u="sng">
              <a:solidFill>
                <a:schemeClr val="dk1"/>
              </a:solidFill>
              <a:latin typeface="Bookman Old Style"/>
              <a:ea typeface="Bookman Old Style"/>
              <a:cs typeface="Bookman Old Style"/>
              <a:sym typeface="Bookman Old Style"/>
            </a:endParaRPr>
          </a:p>
        </p:txBody>
      </p:sp>
      <p:sp>
        <p:nvSpPr>
          <p:cNvPr id="69" name="Google Shape;69;p2"/>
          <p:cNvSpPr txBox="1">
            <a:spLocks noGrp="1"/>
          </p:cNvSpPr>
          <p:nvPr>
            <p:ph type="body" idx="1"/>
          </p:nvPr>
        </p:nvSpPr>
        <p:spPr>
          <a:xfrm>
            <a:off x="1189888" y="1449413"/>
            <a:ext cx="7495500" cy="3504300"/>
          </a:xfrm>
          <a:prstGeom prst="rect">
            <a:avLst/>
          </a:prstGeom>
          <a:noFill/>
          <a:ln>
            <a:noFill/>
          </a:ln>
        </p:spPr>
        <p:txBody>
          <a:bodyPr spcFirstLastPara="1" wrap="square" lIns="0" tIns="8250" rIns="0" bIns="0" anchor="t" anchorCtr="0">
            <a:spAutoFit/>
          </a:bodyPr>
          <a:lstStyle/>
          <a:p>
            <a:pPr marL="12700" marR="5080" lvl="0" indent="0" algn="l" rtl="0">
              <a:lnSpc>
                <a:spcPct val="118300"/>
              </a:lnSpc>
              <a:spcBef>
                <a:spcPts val="0"/>
              </a:spcBef>
              <a:spcAft>
                <a:spcPts val="0"/>
              </a:spcAft>
              <a:buNone/>
            </a:pPr>
            <a:r>
              <a:rPr lang="en-US" sz="1950">
                <a:solidFill>
                  <a:schemeClr val="dk1"/>
                </a:solidFill>
                <a:latin typeface="Fira Sans Medium"/>
                <a:ea typeface="Fira Sans Medium"/>
                <a:cs typeface="Fira Sans Medium"/>
                <a:sym typeface="Fira Sans Medium"/>
              </a:rPr>
              <a:t>With FIFA is in the blood of many people of the world. You are tasked to tell the story of unsung analysts who put great efforts to provide accurate data to answer every question of fans. The FIFA World Cup is a global football competition contested by the various football-playing nations of the world. It is contested every four years and is the most prestigious and important trophy in the sport of football. The World Cups dataset shows all information about all the World Cups in history, while the World Cup Matches dataset shows all the results from the matches contested as part of the cups.</a:t>
            </a:r>
            <a:endParaRPr sz="1950">
              <a:solidFill>
                <a:schemeClr val="dk1"/>
              </a:solidFill>
              <a:latin typeface="Fira Sans Medium"/>
              <a:ea typeface="Fira Sans Medium"/>
              <a:cs typeface="Fira Sans Medium"/>
              <a:sym typeface="Fira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g28aa1a7e246_1_22"/>
          <p:cNvSpPr txBox="1">
            <a:spLocks noGrp="1"/>
          </p:cNvSpPr>
          <p:nvPr>
            <p:ph type="title"/>
          </p:nvPr>
        </p:nvSpPr>
        <p:spPr>
          <a:xfrm>
            <a:off x="1189899" y="801300"/>
            <a:ext cx="5064000" cy="4617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sz="3000" b="0" i="1" u="sng">
                <a:solidFill>
                  <a:schemeClr val="dk1"/>
                </a:solidFill>
                <a:latin typeface="Bookman Old Style"/>
                <a:ea typeface="Bookman Old Style"/>
                <a:cs typeface="Bookman Old Style"/>
                <a:sym typeface="Bookman Old Style"/>
              </a:rPr>
              <a:t>PROBLEM STATEMENT</a:t>
            </a:r>
            <a:endParaRPr sz="3000" b="0" i="1" u="sng">
              <a:solidFill>
                <a:schemeClr val="dk1"/>
              </a:solidFill>
              <a:latin typeface="Bookman Old Style"/>
              <a:ea typeface="Bookman Old Style"/>
              <a:cs typeface="Bookman Old Style"/>
              <a:sym typeface="Bookman Old Style"/>
            </a:endParaRPr>
          </a:p>
        </p:txBody>
      </p:sp>
      <p:sp>
        <p:nvSpPr>
          <p:cNvPr id="75" name="Google Shape;75;g28aa1a7e246_1_22"/>
          <p:cNvSpPr txBox="1">
            <a:spLocks noGrp="1"/>
          </p:cNvSpPr>
          <p:nvPr>
            <p:ph type="body" idx="1"/>
          </p:nvPr>
        </p:nvSpPr>
        <p:spPr>
          <a:xfrm>
            <a:off x="1189888" y="1405663"/>
            <a:ext cx="7495500" cy="3902100"/>
          </a:xfrm>
          <a:prstGeom prst="rect">
            <a:avLst/>
          </a:prstGeom>
        </p:spPr>
        <p:txBody>
          <a:bodyPr spcFirstLastPara="1" wrap="square" lIns="0" tIns="0" rIns="0" bIns="0" anchor="t" anchorCtr="0">
            <a:spAutoFit/>
          </a:bodyPr>
          <a:lstStyle/>
          <a:p>
            <a:pPr marL="0" lvl="0" indent="0" algn="l" rtl="0">
              <a:spcBef>
                <a:spcPts val="0"/>
              </a:spcBef>
              <a:spcAft>
                <a:spcPts val="0"/>
              </a:spcAft>
              <a:buClr>
                <a:schemeClr val="dk1"/>
              </a:buClr>
              <a:buSzPts val="1100"/>
              <a:buFont typeface="Arial"/>
              <a:buNone/>
            </a:pPr>
            <a:r>
              <a:rPr lang="en-US" sz="1900">
                <a:solidFill>
                  <a:schemeClr val="dk1"/>
                </a:solidFill>
                <a:latin typeface="Fira Sans Medium"/>
                <a:ea typeface="Fira Sans Medium"/>
                <a:cs typeface="Fira Sans Medium"/>
                <a:sym typeface="Fira Sans Medium"/>
              </a:rPr>
              <a:t>With FIFA is in the blood of many people of the world. You are tasked to tell the story of unsung analysts who put great efforts to provide accurate data to answer every question of fans. The FIFA World Cup is a global football competition contested by the various football-playing nations of the world. It is contested every four years and is the most prestigious and important trophy in the sport of football.</a:t>
            </a:r>
            <a:endParaRPr sz="1900">
              <a:solidFill>
                <a:schemeClr val="dk1"/>
              </a:solidFill>
              <a:latin typeface="Fira Sans Medium"/>
              <a:ea typeface="Fira Sans Medium"/>
              <a:cs typeface="Fira Sans Medium"/>
              <a:sym typeface="Fira Sans Medium"/>
            </a:endParaRPr>
          </a:p>
          <a:p>
            <a:pPr marL="0" lvl="0" indent="0" algn="l" rtl="0">
              <a:spcBef>
                <a:spcPts val="0"/>
              </a:spcBef>
              <a:spcAft>
                <a:spcPts val="0"/>
              </a:spcAft>
              <a:buClr>
                <a:schemeClr val="dk1"/>
              </a:buClr>
              <a:buSzPts val="1100"/>
              <a:buFont typeface="Arial"/>
              <a:buNone/>
            </a:pPr>
            <a:r>
              <a:rPr lang="en-US" sz="1900">
                <a:solidFill>
                  <a:schemeClr val="dk1"/>
                </a:solidFill>
                <a:latin typeface="Fira Sans Medium"/>
                <a:ea typeface="Fira Sans Medium"/>
                <a:cs typeface="Fira Sans Medium"/>
                <a:sym typeface="Fira Sans Medium"/>
              </a:rPr>
              <a:t>The World Cups dataset shows all information about all the World Cups in history, while the World Cup Matches dataset shows all the results from the matches contested as part of the cups. Find key metrics and factors that influence the World Cup win. Do your own research and come up with your findings.</a:t>
            </a:r>
            <a:endParaRPr sz="1900">
              <a:solidFill>
                <a:schemeClr val="dk1"/>
              </a:solidFill>
              <a:latin typeface="Fira Sans Medium"/>
              <a:ea typeface="Fira Sans Medium"/>
              <a:cs typeface="Fira Sans Medium"/>
              <a:sym typeface="Fira Sans Medium"/>
            </a:endParaRPr>
          </a:p>
          <a:p>
            <a:pPr marL="0" lvl="0" indent="0" algn="l" rtl="0">
              <a:spcBef>
                <a:spcPts val="0"/>
              </a:spcBef>
              <a:spcAft>
                <a:spcPts val="0"/>
              </a:spcAft>
              <a:buNone/>
            </a:pPr>
            <a:endParaRPr sz="2550">
              <a:solidFill>
                <a:schemeClr val="dk1"/>
              </a:solidFill>
              <a:latin typeface="Fira Sans Medium"/>
              <a:ea typeface="Fira Sans Medium"/>
              <a:cs typeface="Fira Sans Medium"/>
              <a:sym typeface="Fira Sans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3"/>
          <p:cNvSpPr txBox="1">
            <a:spLocks noGrp="1"/>
          </p:cNvSpPr>
          <p:nvPr>
            <p:ph type="title"/>
          </p:nvPr>
        </p:nvSpPr>
        <p:spPr>
          <a:xfrm>
            <a:off x="1176941" y="801286"/>
            <a:ext cx="2709000" cy="476400"/>
          </a:xfrm>
          <a:prstGeom prst="rect">
            <a:avLst/>
          </a:prstGeom>
          <a:noFill/>
          <a:ln>
            <a:noFill/>
          </a:ln>
        </p:spPr>
        <p:txBody>
          <a:bodyPr spcFirstLastPara="1" wrap="square" lIns="0" tIns="14600" rIns="0" bIns="0" anchor="t" anchorCtr="0">
            <a:spAutoFit/>
          </a:bodyPr>
          <a:lstStyle/>
          <a:p>
            <a:pPr marL="12700" lvl="0" indent="0" algn="l" rtl="0">
              <a:lnSpc>
                <a:spcPct val="100000"/>
              </a:lnSpc>
              <a:spcBef>
                <a:spcPts val="0"/>
              </a:spcBef>
              <a:spcAft>
                <a:spcPts val="0"/>
              </a:spcAft>
              <a:buNone/>
            </a:pPr>
            <a:r>
              <a:rPr lang="en-US" sz="3000" b="0" i="1" u="sng">
                <a:solidFill>
                  <a:schemeClr val="dk1"/>
                </a:solidFill>
                <a:latin typeface="Bookman Old Style"/>
                <a:ea typeface="Bookman Old Style"/>
                <a:cs typeface="Bookman Old Style"/>
                <a:sym typeface="Bookman Old Style"/>
              </a:rPr>
              <a:t>INSIGHTS</a:t>
            </a:r>
            <a:endParaRPr sz="3000" b="0" i="1" u="sng">
              <a:solidFill>
                <a:schemeClr val="dk1"/>
              </a:solidFill>
              <a:latin typeface="Bookman Old Style"/>
              <a:ea typeface="Bookman Old Style"/>
              <a:cs typeface="Bookman Old Style"/>
              <a:sym typeface="Bookman Old Style"/>
            </a:endParaRPr>
          </a:p>
        </p:txBody>
      </p:sp>
      <p:sp>
        <p:nvSpPr>
          <p:cNvPr id="81" name="Google Shape;81;p3"/>
          <p:cNvSpPr txBox="1"/>
          <p:nvPr/>
        </p:nvSpPr>
        <p:spPr>
          <a:xfrm>
            <a:off x="6698075" y="3015675"/>
            <a:ext cx="2445900" cy="709200"/>
          </a:xfrm>
          <a:prstGeom prst="rect">
            <a:avLst/>
          </a:prstGeom>
          <a:noFill/>
          <a:ln>
            <a:noFill/>
          </a:ln>
        </p:spPr>
        <p:txBody>
          <a:bodyPr spcFirstLastPara="1" wrap="square" lIns="0" tIns="16500" rIns="0" bIns="0" anchor="t" anchorCtr="0">
            <a:spAutoFit/>
          </a:bodyPr>
          <a:lstStyle/>
          <a:p>
            <a:pPr marL="457200" lvl="0" indent="-323850" algn="l" rtl="0">
              <a:lnSpc>
                <a:spcPct val="100000"/>
              </a:lnSpc>
              <a:spcBef>
                <a:spcPts val="0"/>
              </a:spcBef>
              <a:spcAft>
                <a:spcPts val="0"/>
              </a:spcAft>
              <a:buSzPts val="1500"/>
              <a:buFont typeface="Fira Sans Medium"/>
              <a:buChar char="●"/>
            </a:pPr>
            <a:r>
              <a:rPr lang="en-US" sz="1500">
                <a:latin typeface="Fira Sans Medium"/>
                <a:ea typeface="Fira Sans Medium"/>
                <a:cs typeface="Fira Sans Medium"/>
                <a:sym typeface="Fira Sans Medium"/>
              </a:rPr>
              <a:t>Brazil has won the tournament most number of times.</a:t>
            </a:r>
            <a:endParaRPr sz="1500">
              <a:latin typeface="Fira Sans Medium"/>
              <a:ea typeface="Fira Sans Medium"/>
              <a:cs typeface="Fira Sans Medium"/>
              <a:sym typeface="Fira Sans Medium"/>
            </a:endParaRPr>
          </a:p>
        </p:txBody>
      </p:sp>
      <p:pic>
        <p:nvPicPr>
          <p:cNvPr id="82" name="Google Shape;82;p3"/>
          <p:cNvPicPr preferRelativeResize="0"/>
          <p:nvPr/>
        </p:nvPicPr>
        <p:blipFill rotWithShape="1">
          <a:blip r:embed="rId3">
            <a:alphaModFix/>
          </a:blip>
          <a:srcRect/>
          <a:stretch/>
        </p:blipFill>
        <p:spPr>
          <a:xfrm>
            <a:off x="1106425" y="1418575"/>
            <a:ext cx="5406549" cy="3731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
          <p:cNvSpPr txBox="1"/>
          <p:nvPr/>
        </p:nvSpPr>
        <p:spPr>
          <a:xfrm>
            <a:off x="1285639" y="761150"/>
            <a:ext cx="7175400" cy="486900"/>
          </a:xfrm>
          <a:prstGeom prst="rect">
            <a:avLst/>
          </a:prstGeom>
          <a:noFill/>
          <a:ln>
            <a:noFill/>
          </a:ln>
        </p:spPr>
        <p:txBody>
          <a:bodyPr spcFirstLastPara="1" wrap="square" lIns="0" tIns="12050" rIns="0" bIns="0" anchor="t" anchorCtr="0">
            <a:spAutoFit/>
          </a:bodyPr>
          <a:lstStyle/>
          <a:p>
            <a:pPr marL="457200" marR="5080" lvl="0" indent="-317500" algn="l" rtl="0">
              <a:lnSpc>
                <a:spcPct val="120300"/>
              </a:lnSpc>
              <a:spcBef>
                <a:spcPts val="0"/>
              </a:spcBef>
              <a:spcAft>
                <a:spcPts val="0"/>
              </a:spcAft>
              <a:buClr>
                <a:schemeClr val="dk1"/>
              </a:buClr>
              <a:buSzPts val="1400"/>
              <a:buFont typeface="Fira Sans Medium"/>
              <a:buChar char="●"/>
            </a:pPr>
            <a:r>
              <a:rPr lang="en-US">
                <a:solidFill>
                  <a:schemeClr val="dk1"/>
                </a:solidFill>
                <a:latin typeface="Fira Sans Medium"/>
                <a:ea typeface="Fira Sans Medium"/>
                <a:cs typeface="Fira Sans Medium"/>
                <a:sym typeface="Fira Sans Medium"/>
              </a:rPr>
              <a:t>A complete depiction of number of world cups won, first runner-up, and second runner-up positions by various participating teams.</a:t>
            </a:r>
            <a:endParaRPr>
              <a:solidFill>
                <a:schemeClr val="dk1"/>
              </a:solidFill>
              <a:latin typeface="Fira Sans Medium"/>
              <a:ea typeface="Fira Sans Medium"/>
              <a:cs typeface="Fira Sans Medium"/>
              <a:sym typeface="Fira Sans Medium"/>
            </a:endParaRPr>
          </a:p>
        </p:txBody>
      </p:sp>
      <p:pic>
        <p:nvPicPr>
          <p:cNvPr id="88" name="Google Shape;88;p4"/>
          <p:cNvPicPr preferRelativeResize="0"/>
          <p:nvPr/>
        </p:nvPicPr>
        <p:blipFill rotWithShape="1">
          <a:blip r:embed="rId3">
            <a:alphaModFix/>
          </a:blip>
          <a:srcRect/>
          <a:stretch/>
        </p:blipFill>
        <p:spPr>
          <a:xfrm>
            <a:off x="1142575" y="1321750"/>
            <a:ext cx="7461524" cy="3828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5"/>
          <p:cNvSpPr txBox="1"/>
          <p:nvPr/>
        </p:nvSpPr>
        <p:spPr>
          <a:xfrm>
            <a:off x="1235838" y="791325"/>
            <a:ext cx="7236600" cy="486900"/>
          </a:xfrm>
          <a:prstGeom prst="rect">
            <a:avLst/>
          </a:prstGeom>
          <a:noFill/>
          <a:ln>
            <a:noFill/>
          </a:ln>
        </p:spPr>
        <p:txBody>
          <a:bodyPr spcFirstLastPara="1" wrap="square" lIns="0" tIns="12050" rIns="0" bIns="0" anchor="t" anchorCtr="0">
            <a:spAutoFit/>
          </a:bodyPr>
          <a:lstStyle/>
          <a:p>
            <a:pPr marL="457200" marR="5080" lvl="0" indent="-317500" algn="l" rtl="0">
              <a:lnSpc>
                <a:spcPct val="120300"/>
              </a:lnSpc>
              <a:spcBef>
                <a:spcPts val="0"/>
              </a:spcBef>
              <a:spcAft>
                <a:spcPts val="0"/>
              </a:spcAft>
              <a:buSzPts val="1400"/>
              <a:buFont typeface="Fira Sans Medium"/>
              <a:buChar char="●"/>
            </a:pPr>
            <a:r>
              <a:rPr lang="en-US">
                <a:latin typeface="Fira Sans Medium"/>
                <a:ea typeface="Fira Sans Medium"/>
                <a:cs typeface="Fira Sans Medium"/>
                <a:sym typeface="Fira Sans Medium"/>
              </a:rPr>
              <a:t>Brazil scored the most number of goals throughout the history of world cup followed by Argentina and Germany.</a:t>
            </a:r>
            <a:endParaRPr>
              <a:latin typeface="Fira Sans Medium"/>
              <a:ea typeface="Fira Sans Medium"/>
              <a:cs typeface="Fira Sans Medium"/>
              <a:sym typeface="Fira Sans Medium"/>
            </a:endParaRPr>
          </a:p>
        </p:txBody>
      </p:sp>
      <p:pic>
        <p:nvPicPr>
          <p:cNvPr id="94" name="Google Shape;94;p5"/>
          <p:cNvPicPr preferRelativeResize="0"/>
          <p:nvPr/>
        </p:nvPicPr>
        <p:blipFill rotWithShape="1">
          <a:blip r:embed="rId3">
            <a:alphaModFix/>
          </a:blip>
          <a:srcRect/>
          <a:stretch/>
        </p:blipFill>
        <p:spPr>
          <a:xfrm>
            <a:off x="1031950" y="1343524"/>
            <a:ext cx="7644375" cy="3806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6"/>
          <p:cNvSpPr txBox="1"/>
          <p:nvPr/>
        </p:nvSpPr>
        <p:spPr>
          <a:xfrm>
            <a:off x="1252812" y="772825"/>
            <a:ext cx="6953400" cy="486900"/>
          </a:xfrm>
          <a:prstGeom prst="rect">
            <a:avLst/>
          </a:prstGeom>
          <a:noFill/>
          <a:ln>
            <a:noFill/>
          </a:ln>
        </p:spPr>
        <p:txBody>
          <a:bodyPr spcFirstLastPara="1" wrap="square" lIns="0" tIns="12050" rIns="0" bIns="0" anchor="t" anchorCtr="0">
            <a:spAutoFit/>
          </a:bodyPr>
          <a:lstStyle/>
          <a:p>
            <a:pPr marL="457200" marR="5080" lvl="0" indent="-317500" algn="l" rtl="0">
              <a:lnSpc>
                <a:spcPct val="120300"/>
              </a:lnSpc>
              <a:spcBef>
                <a:spcPts val="0"/>
              </a:spcBef>
              <a:spcAft>
                <a:spcPts val="0"/>
              </a:spcAft>
              <a:buSzPts val="1400"/>
              <a:buFont typeface="Fira Sans Medium"/>
              <a:buChar char="●"/>
            </a:pPr>
            <a:r>
              <a:rPr lang="en-US">
                <a:latin typeface="Fira Sans Medium"/>
                <a:ea typeface="Fira Sans Medium"/>
                <a:cs typeface="Fira Sans Medium"/>
                <a:sym typeface="Fira Sans Medium"/>
              </a:rPr>
              <a:t>Brazil has scored a majority of total goals playing as home team whereas spain scored more goals playing as away country rather than home country.</a:t>
            </a:r>
            <a:endParaRPr>
              <a:latin typeface="Fira Sans Medium"/>
              <a:ea typeface="Fira Sans Medium"/>
              <a:cs typeface="Fira Sans Medium"/>
              <a:sym typeface="Fira Sans Medium"/>
            </a:endParaRPr>
          </a:p>
        </p:txBody>
      </p:sp>
      <p:pic>
        <p:nvPicPr>
          <p:cNvPr id="100" name="Google Shape;100;p6"/>
          <p:cNvPicPr preferRelativeResize="0"/>
          <p:nvPr/>
        </p:nvPicPr>
        <p:blipFill rotWithShape="1">
          <a:blip r:embed="rId3">
            <a:alphaModFix/>
          </a:blip>
          <a:srcRect/>
          <a:stretch/>
        </p:blipFill>
        <p:spPr>
          <a:xfrm>
            <a:off x="1156275" y="1441525"/>
            <a:ext cx="7146475" cy="3708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7"/>
          <p:cNvSpPr txBox="1"/>
          <p:nvPr/>
        </p:nvSpPr>
        <p:spPr>
          <a:xfrm>
            <a:off x="1275164" y="769978"/>
            <a:ext cx="6593700" cy="478500"/>
          </a:xfrm>
          <a:prstGeom prst="rect">
            <a:avLst/>
          </a:prstGeom>
          <a:noFill/>
          <a:ln>
            <a:noFill/>
          </a:ln>
        </p:spPr>
        <p:txBody>
          <a:bodyPr spcFirstLastPara="1" wrap="square" lIns="0" tIns="12700" rIns="0" bIns="0" anchor="t" anchorCtr="0">
            <a:spAutoFit/>
          </a:bodyPr>
          <a:lstStyle/>
          <a:p>
            <a:pPr marL="457200" marR="5080" lvl="0" indent="-317500" algn="l" rtl="0">
              <a:lnSpc>
                <a:spcPct val="116100"/>
              </a:lnSpc>
              <a:spcBef>
                <a:spcPts val="0"/>
              </a:spcBef>
              <a:spcAft>
                <a:spcPts val="0"/>
              </a:spcAft>
              <a:buSzPts val="1400"/>
              <a:buFont typeface="Fira Sans Medium"/>
              <a:buChar char="●"/>
            </a:pPr>
            <a:r>
              <a:rPr lang="en-US">
                <a:latin typeface="Fira Sans Medium"/>
                <a:ea typeface="Fira Sans Medium"/>
                <a:cs typeface="Fira Sans Medium"/>
                <a:sym typeface="Fira Sans Medium"/>
              </a:rPr>
              <a:t>73.6 % of the matches were won by home team while 26.4 % were won by away team.</a:t>
            </a:r>
            <a:endParaRPr>
              <a:latin typeface="Fira Sans Medium"/>
              <a:ea typeface="Fira Sans Medium"/>
              <a:cs typeface="Fira Sans Medium"/>
              <a:sym typeface="Fira Sans Medium"/>
            </a:endParaRPr>
          </a:p>
        </p:txBody>
      </p:sp>
      <p:pic>
        <p:nvPicPr>
          <p:cNvPr id="106" name="Google Shape;106;p7"/>
          <p:cNvPicPr preferRelativeResize="0"/>
          <p:nvPr/>
        </p:nvPicPr>
        <p:blipFill rotWithShape="1">
          <a:blip r:embed="rId3">
            <a:alphaModFix/>
          </a:blip>
          <a:srcRect/>
          <a:stretch/>
        </p:blipFill>
        <p:spPr>
          <a:xfrm>
            <a:off x="1695299" y="1441502"/>
            <a:ext cx="5753425" cy="3364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8"/>
          <p:cNvSpPr txBox="1"/>
          <p:nvPr/>
        </p:nvSpPr>
        <p:spPr>
          <a:xfrm>
            <a:off x="1399363" y="884700"/>
            <a:ext cx="6994500" cy="231000"/>
          </a:xfrm>
          <a:prstGeom prst="rect">
            <a:avLst/>
          </a:prstGeom>
          <a:noFill/>
          <a:ln>
            <a:noFill/>
          </a:ln>
        </p:spPr>
        <p:txBody>
          <a:bodyPr spcFirstLastPara="1" wrap="square" lIns="0" tIns="15225" rIns="0" bIns="0" anchor="t" anchorCtr="0">
            <a:spAutoFit/>
          </a:bodyPr>
          <a:lstStyle/>
          <a:p>
            <a:pPr marL="457200" lvl="0" indent="-317500" algn="l" rtl="0">
              <a:lnSpc>
                <a:spcPct val="100000"/>
              </a:lnSpc>
              <a:spcBef>
                <a:spcPts val="0"/>
              </a:spcBef>
              <a:spcAft>
                <a:spcPts val="0"/>
              </a:spcAft>
              <a:buSzPts val="1400"/>
              <a:buFont typeface="Fira Sans Medium"/>
              <a:buChar char="●"/>
            </a:pPr>
            <a:r>
              <a:rPr lang="en-US">
                <a:latin typeface="Fira Sans Medium"/>
                <a:ea typeface="Fira Sans Medium"/>
                <a:cs typeface="Fira Sans Medium"/>
                <a:sym typeface="Fira Sans Medium"/>
              </a:rPr>
              <a:t>Brazil has played the most number of players followed by Italy and Argentina</a:t>
            </a:r>
            <a:endParaRPr>
              <a:latin typeface="Fira Sans Medium"/>
              <a:ea typeface="Fira Sans Medium"/>
              <a:cs typeface="Fira Sans Medium"/>
              <a:sym typeface="Fira Sans Medium"/>
            </a:endParaRPr>
          </a:p>
        </p:txBody>
      </p:sp>
      <p:pic>
        <p:nvPicPr>
          <p:cNvPr id="112" name="Google Shape;112;p8"/>
          <p:cNvPicPr preferRelativeResize="0"/>
          <p:nvPr/>
        </p:nvPicPr>
        <p:blipFill rotWithShape="1">
          <a:blip r:embed="rId3">
            <a:alphaModFix/>
          </a:blip>
          <a:srcRect/>
          <a:stretch/>
        </p:blipFill>
        <p:spPr>
          <a:xfrm>
            <a:off x="1252725" y="1427249"/>
            <a:ext cx="7287775" cy="37226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405</Words>
  <Application>Microsoft Office PowerPoint</Application>
  <PresentationFormat>Custom</PresentationFormat>
  <Paragraphs>17</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Fira Sans</vt:lpstr>
      <vt:lpstr>Fira Sans Medium</vt:lpstr>
      <vt:lpstr>Arial</vt:lpstr>
      <vt:lpstr>Trebuchet MS</vt:lpstr>
      <vt:lpstr>Bookman Old Style</vt:lpstr>
      <vt:lpstr>Office Theme</vt:lpstr>
      <vt:lpstr>FIFA WORLD CUP ANALYSIS</vt:lpstr>
      <vt:lpstr>INTRODUCTION</vt:lpstr>
      <vt:lpstr>PROBLEM STATEMENT</vt:lpstr>
      <vt:lpstr>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Bradly John</cp:lastModifiedBy>
  <cp:revision>1</cp:revision>
  <dcterms:created xsi:type="dcterms:W3CDTF">2024-07-23T06:50:35Z</dcterms:created>
  <dcterms:modified xsi:type="dcterms:W3CDTF">2024-09-21T06:56:20Z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2024-04-01T00:00:00Z</vt:filetime>
  </property>
  <property fmtid="{D5CDD505-2E9C-101B-9397-08002B2CF9AE}" pid="3" name="LastSaved">
    <vt:filetime>2024-07-23T00:00:00Z</vt:filetime>
  </property>
</Properties>
</file>