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1"/>
  </p:notesMasterIdLst>
  <p:handoutMasterIdLst>
    <p:handoutMasterId r:id="rId12"/>
  </p:handoutMasterIdLst>
  <p:sldIdLst>
    <p:sldId id="334" r:id="rId5"/>
    <p:sldId id="316" r:id="rId6"/>
    <p:sldId id="335" r:id="rId7"/>
    <p:sldId id="336" r:id="rId8"/>
    <p:sldId id="337"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p:scale>
          <a:sx n="60" d="100"/>
          <a:sy n="60" d="100"/>
        </p:scale>
        <p:origin x="1550" y="54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lynett" userId="8b4610caa969ad85" providerId="LiveId" clId="{9E02FA4B-B9B0-48DC-B163-BAEEB9808C5C}"/>
    <pc:docChg chg="modSld">
      <pc:chgData name="brad lynett" userId="8b4610caa969ad85" providerId="LiveId" clId="{9E02FA4B-B9B0-48DC-B163-BAEEB9808C5C}" dt="2025-07-10T19:20:25.056" v="5" actId="1076"/>
      <pc:docMkLst>
        <pc:docMk/>
      </pc:docMkLst>
      <pc:sldChg chg="modSp mod">
        <pc:chgData name="brad lynett" userId="8b4610caa969ad85" providerId="LiveId" clId="{9E02FA4B-B9B0-48DC-B163-BAEEB9808C5C}" dt="2025-07-10T19:19:57.306" v="0" actId="1076"/>
        <pc:sldMkLst>
          <pc:docMk/>
          <pc:sldMk cId="3037812869" sldId="316"/>
        </pc:sldMkLst>
        <pc:spChg chg="mod">
          <ac:chgData name="brad lynett" userId="8b4610caa969ad85" providerId="LiveId" clId="{9E02FA4B-B9B0-48DC-B163-BAEEB9808C5C}" dt="2025-07-10T19:19:57.306" v="0" actId="1076"/>
          <ac:spMkLst>
            <pc:docMk/>
            <pc:sldMk cId="3037812869" sldId="316"/>
            <ac:spMk id="62" creationId="{4C446FA3-75DA-62F3-1FC2-4A89974BEB8F}"/>
          </ac:spMkLst>
        </pc:spChg>
      </pc:sldChg>
      <pc:sldChg chg="modSp mod">
        <pc:chgData name="brad lynett" userId="8b4610caa969ad85" providerId="LiveId" clId="{9E02FA4B-B9B0-48DC-B163-BAEEB9808C5C}" dt="2025-07-10T19:20:02.955" v="1" actId="1076"/>
        <pc:sldMkLst>
          <pc:docMk/>
          <pc:sldMk cId="2749684689" sldId="335"/>
        </pc:sldMkLst>
        <pc:spChg chg="mod">
          <ac:chgData name="brad lynett" userId="8b4610caa969ad85" providerId="LiveId" clId="{9E02FA4B-B9B0-48DC-B163-BAEEB9808C5C}" dt="2025-07-10T19:20:02.955" v="1" actId="1076"/>
          <ac:spMkLst>
            <pc:docMk/>
            <pc:sldMk cId="2749684689" sldId="335"/>
            <ac:spMk id="19" creationId="{D6526973-F537-FA98-E0C7-1491BA6CCFF6}"/>
          </ac:spMkLst>
        </pc:spChg>
      </pc:sldChg>
      <pc:sldChg chg="modSp mod">
        <pc:chgData name="brad lynett" userId="8b4610caa969ad85" providerId="LiveId" clId="{9E02FA4B-B9B0-48DC-B163-BAEEB9808C5C}" dt="2025-07-10T19:20:12.135" v="3" actId="20577"/>
        <pc:sldMkLst>
          <pc:docMk/>
          <pc:sldMk cId="865975252" sldId="336"/>
        </pc:sldMkLst>
        <pc:spChg chg="mod">
          <ac:chgData name="brad lynett" userId="8b4610caa969ad85" providerId="LiveId" clId="{9E02FA4B-B9B0-48DC-B163-BAEEB9808C5C}" dt="2025-07-10T19:20:12.135" v="3" actId="20577"/>
          <ac:spMkLst>
            <pc:docMk/>
            <pc:sldMk cId="865975252" sldId="336"/>
            <ac:spMk id="4" creationId="{5DD25E94-22B0-E5E9-6FEB-B142D4FEC44C}"/>
          </ac:spMkLst>
        </pc:spChg>
      </pc:sldChg>
      <pc:sldChg chg="modSp mod">
        <pc:chgData name="brad lynett" userId="8b4610caa969ad85" providerId="LiveId" clId="{9E02FA4B-B9B0-48DC-B163-BAEEB9808C5C}" dt="2025-07-10T19:20:17.807" v="4" actId="1076"/>
        <pc:sldMkLst>
          <pc:docMk/>
          <pc:sldMk cId="3364902743" sldId="337"/>
        </pc:sldMkLst>
        <pc:spChg chg="mod">
          <ac:chgData name="brad lynett" userId="8b4610caa969ad85" providerId="LiveId" clId="{9E02FA4B-B9B0-48DC-B163-BAEEB9808C5C}" dt="2025-07-10T19:20:17.807" v="4" actId="1076"/>
          <ac:spMkLst>
            <pc:docMk/>
            <pc:sldMk cId="3364902743" sldId="337"/>
            <ac:spMk id="4" creationId="{BA384FDC-8E07-5885-637B-77FCC3060C6B}"/>
          </ac:spMkLst>
        </pc:spChg>
      </pc:sldChg>
      <pc:sldChg chg="modSp mod">
        <pc:chgData name="brad lynett" userId="8b4610caa969ad85" providerId="LiveId" clId="{9E02FA4B-B9B0-48DC-B163-BAEEB9808C5C}" dt="2025-07-10T19:20:25.056" v="5" actId="1076"/>
        <pc:sldMkLst>
          <pc:docMk/>
          <pc:sldMk cId="3190493452" sldId="338"/>
        </pc:sldMkLst>
        <pc:spChg chg="mod">
          <ac:chgData name="brad lynett" userId="8b4610caa969ad85" providerId="LiveId" clId="{9E02FA4B-B9B0-48DC-B163-BAEEB9808C5C}" dt="2025-07-10T19:20:25.056" v="5" actId="1076"/>
          <ac:spMkLst>
            <pc:docMk/>
            <pc:sldMk cId="3190493452" sldId="338"/>
            <ac:spMk id="4" creationId="{BF9D62ED-7E34-603B-C867-9096DB9D4E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7/10/2025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57755-AEB6-EB5B-7D7E-4772EA371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3112E7-0FBF-8F08-8B9C-3AF93E9C76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ACBE2-16FD-2C21-40B6-EDE82E2894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C1A182-C60C-CA10-A5B4-3923679A77A6}"/>
              </a:ext>
            </a:extLst>
          </p:cNvPr>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38412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BC80-BFA1-EA8F-8523-3EB438E72D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B352F-1EA2-F248-E17C-D9EF8C059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434B0-BE18-868B-87C6-1451CA0218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7E2E77-072B-4F7E-92A4-E44F3DC9A44F}"/>
              </a:ext>
            </a:extLst>
          </p:cNvPr>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64157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90873-2435-6BC4-8957-2DC7DB8F2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3174FF-E54A-C356-3A19-2072614815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95846-3612-7D2B-5DAE-3B861CB741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AD8E77-4AB3-081B-0353-82176682E99D}"/>
              </a:ext>
            </a:extLst>
          </p:cNvPr>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734309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A3E0E-30BA-8486-B2A8-C3EF7AB2C2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D02B9-46C8-2B8C-6DCE-863C115AB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26CC0-F4AB-5AF4-123D-880439487F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21E124-0D11-0759-9D4F-8F1D4A47BA48}"/>
              </a:ext>
            </a:extLst>
          </p:cNvPr>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57763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a:t>Galaxy</a:t>
            </a:r>
          </a:p>
        </p:txBody>
      </p:sp>
      <p:pic>
        <p:nvPicPr>
          <p:cNvPr id="3" name="Picture 2" descr="A large crowd of people at a beach&#10;&#10;AI-generated content may be incorrect.">
            <a:extLst>
              <a:ext uri="{FF2B5EF4-FFF2-40B4-BE49-F238E27FC236}">
                <a16:creationId xmlns:a16="http://schemas.microsoft.com/office/drawing/2014/main" id="{6D75559E-66AA-ECAD-8196-770AED27A1D7}"/>
              </a:ext>
            </a:extLst>
          </p:cNvPr>
          <p:cNvPicPr>
            <a:picLocks noChangeAspect="1"/>
          </p:cNvPicPr>
          <p:nvPr/>
        </p:nvPicPr>
        <p:blipFill>
          <a:blip r:embed="rId3"/>
          <a:srcRect t="11220" b="4404"/>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9D103B1-2355-29C7-A162-700C892B0E3A}"/>
              </a:ext>
            </a:extLst>
          </p:cNvPr>
          <p:cNvSpPr txBox="1"/>
          <p:nvPr/>
        </p:nvSpPr>
        <p:spPr>
          <a:xfrm>
            <a:off x="9155685" y="4414378"/>
            <a:ext cx="985935" cy="369332"/>
          </a:xfrm>
          <a:prstGeom prst="rect">
            <a:avLst/>
          </a:prstGeom>
          <a:noFill/>
        </p:spPr>
        <p:txBody>
          <a:bodyPr wrap="square" rtlCol="0">
            <a:spAutoFit/>
          </a:bodyPr>
          <a:lstStyle/>
          <a:p>
            <a:pPr algn="ctr"/>
            <a:r>
              <a:rPr lang="en-US" dirty="0">
                <a:solidFill>
                  <a:schemeClr val="bg1"/>
                </a:solidFill>
              </a:rPr>
              <a:t>Login</a:t>
            </a:r>
          </a:p>
        </p:txBody>
      </p:sp>
      <p:sp>
        <p:nvSpPr>
          <p:cNvPr id="5" name="TextBox 4">
            <a:extLst>
              <a:ext uri="{FF2B5EF4-FFF2-40B4-BE49-F238E27FC236}">
                <a16:creationId xmlns:a16="http://schemas.microsoft.com/office/drawing/2014/main" id="{081764A0-F983-817B-6E92-3EAC5B3EC104}"/>
              </a:ext>
            </a:extLst>
          </p:cNvPr>
          <p:cNvSpPr txBox="1"/>
          <p:nvPr/>
        </p:nvSpPr>
        <p:spPr>
          <a:xfrm>
            <a:off x="10249936" y="4401801"/>
            <a:ext cx="1094793" cy="369332"/>
          </a:xfrm>
          <a:prstGeom prst="rect">
            <a:avLst/>
          </a:prstGeom>
          <a:noFill/>
        </p:spPr>
        <p:txBody>
          <a:bodyPr wrap="square" rtlCol="0">
            <a:spAutoFit/>
          </a:bodyPr>
          <a:lstStyle/>
          <a:p>
            <a:pPr algn="ctr"/>
            <a:r>
              <a:rPr lang="en-US" dirty="0">
                <a:solidFill>
                  <a:schemeClr val="bg1"/>
                </a:solidFill>
              </a:rPr>
              <a:t>Sign Up</a:t>
            </a:r>
          </a:p>
        </p:txBody>
      </p:sp>
      <p:sp>
        <p:nvSpPr>
          <p:cNvPr id="6" name="TextBox 5">
            <a:extLst>
              <a:ext uri="{FF2B5EF4-FFF2-40B4-BE49-F238E27FC236}">
                <a16:creationId xmlns:a16="http://schemas.microsoft.com/office/drawing/2014/main" id="{3C030125-572A-D092-58B8-A477521830B1}"/>
              </a:ext>
            </a:extLst>
          </p:cNvPr>
          <p:cNvSpPr txBox="1"/>
          <p:nvPr/>
        </p:nvSpPr>
        <p:spPr>
          <a:xfrm>
            <a:off x="228600" y="254000"/>
            <a:ext cx="5600700" cy="1015663"/>
          </a:xfrm>
          <a:prstGeom prst="rect">
            <a:avLst/>
          </a:prstGeom>
          <a:noFill/>
        </p:spPr>
        <p:txBody>
          <a:bodyPr wrap="square" rtlCol="0">
            <a:spAutoFit/>
          </a:bodyPr>
          <a:lstStyle/>
          <a:p>
            <a:r>
              <a:rPr lang="en-US" sz="6000" dirty="0">
                <a:solidFill>
                  <a:schemeClr val="bg1"/>
                </a:solidFill>
              </a:rPr>
              <a:t>On-Tour</a:t>
            </a:r>
          </a:p>
        </p:txBody>
      </p:sp>
      <p:sp>
        <p:nvSpPr>
          <p:cNvPr id="7" name="TextBox 6">
            <a:extLst>
              <a:ext uri="{FF2B5EF4-FFF2-40B4-BE49-F238E27FC236}">
                <a16:creationId xmlns:a16="http://schemas.microsoft.com/office/drawing/2014/main" id="{B2615388-88C5-9CB1-8EB6-AC3C2A66A9B3}"/>
              </a:ext>
            </a:extLst>
          </p:cNvPr>
          <p:cNvSpPr txBox="1"/>
          <p:nvPr/>
        </p:nvSpPr>
        <p:spPr>
          <a:xfrm>
            <a:off x="455873" y="1142316"/>
            <a:ext cx="4815841" cy="369332"/>
          </a:xfrm>
          <a:prstGeom prst="rect">
            <a:avLst/>
          </a:prstGeom>
          <a:noFill/>
        </p:spPr>
        <p:txBody>
          <a:bodyPr wrap="square" rtlCol="0">
            <a:spAutoFit/>
          </a:bodyPr>
          <a:lstStyle/>
          <a:p>
            <a:r>
              <a:rPr lang="en-US" dirty="0">
                <a:solidFill>
                  <a:schemeClr val="bg1"/>
                </a:solidFill>
              </a:rPr>
              <a:t>Explore and experience the world…</a:t>
            </a:r>
          </a:p>
        </p:txBody>
      </p:sp>
      <p:sp>
        <p:nvSpPr>
          <p:cNvPr id="8" name="TextBox 7">
            <a:extLst>
              <a:ext uri="{FF2B5EF4-FFF2-40B4-BE49-F238E27FC236}">
                <a16:creationId xmlns:a16="http://schemas.microsoft.com/office/drawing/2014/main" id="{D1410AB0-CB55-6B87-B4A4-3D008439C3F4}"/>
              </a:ext>
            </a:extLst>
          </p:cNvPr>
          <p:cNvSpPr txBox="1"/>
          <p:nvPr/>
        </p:nvSpPr>
        <p:spPr>
          <a:xfrm>
            <a:off x="5041900" y="2399964"/>
            <a:ext cx="6807200" cy="1754326"/>
          </a:xfrm>
          <a:prstGeom prst="rect">
            <a:avLst/>
          </a:prstGeom>
          <a:noFill/>
        </p:spPr>
        <p:txBody>
          <a:bodyPr wrap="square" rtlCol="0">
            <a:spAutoFit/>
          </a:bodyPr>
          <a:lstStyle/>
          <a:p>
            <a:r>
              <a:rPr lang="en-US" dirty="0">
                <a:solidFill>
                  <a:schemeClr val="bg1"/>
                </a:solidFill>
              </a:rPr>
              <a:t>Discover amazing concerts and plan and customize perfect trips to see your favorite artists.</a:t>
            </a:r>
          </a:p>
          <a:p>
            <a:endParaRPr lang="en-US" dirty="0">
              <a:solidFill>
                <a:schemeClr val="bg1"/>
              </a:solidFill>
            </a:endParaRPr>
          </a:p>
          <a:p>
            <a:r>
              <a:rPr lang="en-US" dirty="0">
                <a:solidFill>
                  <a:schemeClr val="bg1"/>
                </a:solidFill>
              </a:rPr>
              <a:t>We use a deep understanding of how you like to travel and the artists you love to make sure you never miss a show and to discover events happing wherever your travels take you.</a:t>
            </a:r>
          </a:p>
        </p:txBody>
      </p:sp>
      <p:sp>
        <p:nvSpPr>
          <p:cNvPr id="10" name="TextBox 9">
            <a:extLst>
              <a:ext uri="{FF2B5EF4-FFF2-40B4-BE49-F238E27FC236}">
                <a16:creationId xmlns:a16="http://schemas.microsoft.com/office/drawing/2014/main" id="{9DCF95B2-9DE7-E6EE-60B2-959519E364A4}"/>
              </a:ext>
            </a:extLst>
          </p:cNvPr>
          <p:cNvSpPr txBox="1"/>
          <p:nvPr/>
        </p:nvSpPr>
        <p:spPr>
          <a:xfrm>
            <a:off x="12473884" y="1078480"/>
            <a:ext cx="2844800" cy="1200329"/>
          </a:xfrm>
          <a:prstGeom prst="rect">
            <a:avLst/>
          </a:prstGeom>
          <a:solidFill>
            <a:srgbClr val="FFFF00"/>
          </a:solidFill>
        </p:spPr>
        <p:txBody>
          <a:bodyPr wrap="square" rtlCol="0">
            <a:spAutoFit/>
          </a:bodyPr>
          <a:lstStyle/>
          <a:p>
            <a:r>
              <a:rPr lang="en-US" dirty="0"/>
              <a:t>Landing page.  The apps public name will be On-Tour.  I have bought the on-tour.ai domain</a:t>
            </a:r>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9977560-F0AA-4911-007C-2A15901AF9DE}"/>
              </a:ext>
            </a:extLst>
          </p:cNvPr>
          <p:cNvSpPr txBox="1"/>
          <p:nvPr/>
        </p:nvSpPr>
        <p:spPr>
          <a:xfrm>
            <a:off x="16764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p>
            <a:r>
              <a:rPr lang="en-US" sz="1600" dirty="0">
                <a:solidFill>
                  <a:schemeClr val="bg1"/>
                </a:solidFill>
              </a:rPr>
              <a:t>Your Information</a:t>
            </a:r>
          </a:p>
        </p:txBody>
      </p:sp>
      <p:sp>
        <p:nvSpPr>
          <p:cNvPr id="32" name="TextBox 31">
            <a:extLst>
              <a:ext uri="{FF2B5EF4-FFF2-40B4-BE49-F238E27FC236}">
                <a16:creationId xmlns:a16="http://schemas.microsoft.com/office/drawing/2014/main" id="{46F5FFD3-A484-22E9-4128-B393D01D75D1}"/>
              </a:ext>
            </a:extLst>
          </p:cNvPr>
          <p:cNvSpPr txBox="1"/>
          <p:nvPr/>
        </p:nvSpPr>
        <p:spPr>
          <a:xfrm>
            <a:off x="3467100" y="775384"/>
            <a:ext cx="1790700" cy="584775"/>
          </a:xfrm>
          <a:prstGeom prst="rect">
            <a:avLst/>
          </a:prstGeom>
          <a:noFill/>
          <a:ln>
            <a:solidFill>
              <a:schemeClr val="bg1"/>
            </a:solidFill>
          </a:ln>
        </p:spPr>
        <p:txBody>
          <a:bodyPr wrap="square" rtlCol="0">
            <a:spAutoFit/>
          </a:bodyPr>
          <a:lstStyle/>
          <a:p>
            <a:r>
              <a:rPr lang="en-US" sz="1600" dirty="0">
                <a:solidFill>
                  <a:schemeClr val="bg1"/>
                </a:solidFill>
              </a:rPr>
              <a:t>Interests</a:t>
            </a:r>
          </a:p>
          <a:p>
            <a:endParaRPr lang="en-US" sz="1600" dirty="0">
              <a:solidFill>
                <a:schemeClr val="bg1"/>
              </a:solidFill>
            </a:endParaRPr>
          </a:p>
        </p:txBody>
      </p:sp>
      <p:sp>
        <p:nvSpPr>
          <p:cNvPr id="35" name="TextBox 34">
            <a:extLst>
              <a:ext uri="{FF2B5EF4-FFF2-40B4-BE49-F238E27FC236}">
                <a16:creationId xmlns:a16="http://schemas.microsoft.com/office/drawing/2014/main" id="{0E8861C2-CD6E-8BAB-5761-9833B2BC0918}"/>
              </a:ext>
            </a:extLst>
          </p:cNvPr>
          <p:cNvSpPr txBox="1"/>
          <p:nvPr/>
        </p:nvSpPr>
        <p:spPr>
          <a:xfrm>
            <a:off x="5257800" y="775383"/>
            <a:ext cx="1790700" cy="584775"/>
          </a:xfrm>
          <a:prstGeom prst="rect">
            <a:avLst/>
          </a:prstGeom>
          <a:noFill/>
          <a:ln>
            <a:solidFill>
              <a:schemeClr val="bg1"/>
            </a:solidFill>
          </a:ln>
        </p:spPr>
        <p:txBody>
          <a:bodyPr wrap="square" rtlCol="0">
            <a:spAutoFit/>
          </a:bodyPr>
          <a:lstStyle/>
          <a:p>
            <a:r>
              <a:rPr lang="en-US" sz="1600" dirty="0">
                <a:solidFill>
                  <a:schemeClr val="bg1"/>
                </a:solidFill>
              </a:rPr>
              <a:t>Travel Preferences</a:t>
            </a:r>
          </a:p>
        </p:txBody>
      </p:sp>
      <p:sp>
        <p:nvSpPr>
          <p:cNvPr id="36" name="TextBox 35">
            <a:extLst>
              <a:ext uri="{FF2B5EF4-FFF2-40B4-BE49-F238E27FC236}">
                <a16:creationId xmlns:a16="http://schemas.microsoft.com/office/drawing/2014/main" id="{0A68A61D-5B79-6E15-464A-E5A0F9F4FD66}"/>
              </a:ext>
            </a:extLst>
          </p:cNvPr>
          <p:cNvSpPr txBox="1"/>
          <p:nvPr/>
        </p:nvSpPr>
        <p:spPr>
          <a:xfrm>
            <a:off x="7048500" y="775383"/>
            <a:ext cx="1790700" cy="584775"/>
          </a:xfrm>
          <a:prstGeom prst="rect">
            <a:avLst/>
          </a:prstGeom>
          <a:noFill/>
          <a:ln>
            <a:solidFill>
              <a:schemeClr val="bg1"/>
            </a:solidFill>
          </a:ln>
        </p:spPr>
        <p:txBody>
          <a:bodyPr wrap="square" rtlCol="0">
            <a:spAutoFit/>
          </a:bodyPr>
          <a:lstStyle/>
          <a:p>
            <a:r>
              <a:rPr lang="en-US" sz="1600" dirty="0">
                <a:solidFill>
                  <a:schemeClr val="bg1"/>
                </a:solidFill>
              </a:rPr>
              <a:t>Communication Preferences</a:t>
            </a:r>
          </a:p>
        </p:txBody>
      </p:sp>
      <p:sp>
        <p:nvSpPr>
          <p:cNvPr id="37" name="TextBox 36">
            <a:extLst>
              <a:ext uri="{FF2B5EF4-FFF2-40B4-BE49-F238E27FC236}">
                <a16:creationId xmlns:a16="http://schemas.microsoft.com/office/drawing/2014/main" id="{49851CF1-1E23-4A5C-7974-BE0E1FF7242F}"/>
              </a:ext>
            </a:extLst>
          </p:cNvPr>
          <p:cNvSpPr txBox="1"/>
          <p:nvPr/>
        </p:nvSpPr>
        <p:spPr>
          <a:xfrm>
            <a:off x="8839200" y="775382"/>
            <a:ext cx="1790700" cy="584775"/>
          </a:xfrm>
          <a:prstGeom prst="rect">
            <a:avLst/>
          </a:prstGeom>
          <a:noFill/>
          <a:ln>
            <a:solidFill>
              <a:schemeClr val="bg1"/>
            </a:solidFill>
          </a:ln>
        </p:spPr>
        <p:txBody>
          <a:bodyPr wrap="square" rtlCol="0">
            <a:spAutoFit/>
          </a:bodyPr>
          <a:lstStyle/>
          <a:p>
            <a:r>
              <a:rPr lang="en-US" sz="1600" dirty="0">
                <a:solidFill>
                  <a:schemeClr val="bg1"/>
                </a:solidFill>
              </a:rPr>
              <a:t>Let’s Go!</a:t>
            </a:r>
          </a:p>
          <a:p>
            <a:endParaRPr lang="en-US" sz="1600" dirty="0">
              <a:solidFill>
                <a:schemeClr val="bg1"/>
              </a:solidFill>
            </a:endParaRPr>
          </a:p>
        </p:txBody>
      </p:sp>
      <p:sp>
        <p:nvSpPr>
          <p:cNvPr id="38" name="TextBox 37">
            <a:extLst>
              <a:ext uri="{FF2B5EF4-FFF2-40B4-BE49-F238E27FC236}">
                <a16:creationId xmlns:a16="http://schemas.microsoft.com/office/drawing/2014/main" id="{5B37D1E2-465A-10E0-FC75-EE1671DBCB69}"/>
              </a:ext>
            </a:extLst>
          </p:cNvPr>
          <p:cNvSpPr txBox="1"/>
          <p:nvPr/>
        </p:nvSpPr>
        <p:spPr>
          <a:xfrm>
            <a:off x="2730500" y="1930400"/>
            <a:ext cx="3187870" cy="495300"/>
          </a:xfrm>
          <a:prstGeom prst="rect">
            <a:avLst/>
          </a:prstGeom>
          <a:noFill/>
          <a:ln>
            <a:solidFill>
              <a:schemeClr val="bg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7B25EEDB-BFE9-45D0-82B0-7AFF011AE502}"/>
              </a:ext>
            </a:extLst>
          </p:cNvPr>
          <p:cNvSpPr txBox="1"/>
          <p:nvPr/>
        </p:nvSpPr>
        <p:spPr>
          <a:xfrm>
            <a:off x="6057730" y="1930400"/>
            <a:ext cx="3187870" cy="495300"/>
          </a:xfrm>
          <a:prstGeom prst="rect">
            <a:avLst/>
          </a:prstGeom>
          <a:noFill/>
          <a:ln>
            <a:solidFill>
              <a:schemeClr val="bg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F1FC662A-334F-5B1F-6895-295427270918}"/>
              </a:ext>
            </a:extLst>
          </p:cNvPr>
          <p:cNvSpPr txBox="1"/>
          <p:nvPr/>
        </p:nvSpPr>
        <p:spPr>
          <a:xfrm>
            <a:off x="2730500" y="2628900"/>
            <a:ext cx="3187870" cy="495300"/>
          </a:xfrm>
          <a:prstGeom prst="rect">
            <a:avLst/>
          </a:prstGeom>
          <a:noFill/>
          <a:ln>
            <a:solidFill>
              <a:schemeClr val="bg1"/>
            </a:solidFill>
          </a:ln>
        </p:spPr>
        <p:txBody>
          <a:bodyPr wrap="square" rtlCol="0">
            <a:spAutoFit/>
          </a:bodyPr>
          <a:lstStyle/>
          <a:p>
            <a:endParaRPr lang="en-US" dirty="0"/>
          </a:p>
        </p:txBody>
      </p:sp>
      <p:sp>
        <p:nvSpPr>
          <p:cNvPr id="41" name="TextBox 40">
            <a:extLst>
              <a:ext uri="{FF2B5EF4-FFF2-40B4-BE49-F238E27FC236}">
                <a16:creationId xmlns:a16="http://schemas.microsoft.com/office/drawing/2014/main" id="{C34E788F-F658-4BE2-1CB9-DEFEC7C5760E}"/>
              </a:ext>
            </a:extLst>
          </p:cNvPr>
          <p:cNvSpPr txBox="1"/>
          <p:nvPr/>
        </p:nvSpPr>
        <p:spPr>
          <a:xfrm>
            <a:off x="6057730" y="2628900"/>
            <a:ext cx="3187870" cy="495300"/>
          </a:xfrm>
          <a:prstGeom prst="rect">
            <a:avLst/>
          </a:prstGeom>
          <a:noFill/>
          <a:ln>
            <a:solidFill>
              <a:schemeClr val="bg1"/>
            </a:solidFill>
          </a:ln>
        </p:spPr>
        <p:txBody>
          <a:bodyPr wrap="square" rtlCol="0">
            <a:spAutoFit/>
          </a:bodyPr>
          <a:lstStyle/>
          <a:p>
            <a:endParaRPr lang="en-US" dirty="0"/>
          </a:p>
        </p:txBody>
      </p:sp>
      <p:sp>
        <p:nvSpPr>
          <p:cNvPr id="42" name="TextBox 41">
            <a:extLst>
              <a:ext uri="{FF2B5EF4-FFF2-40B4-BE49-F238E27FC236}">
                <a16:creationId xmlns:a16="http://schemas.microsoft.com/office/drawing/2014/main" id="{B4891F3E-4F65-7567-990C-571EF01DEAC7}"/>
              </a:ext>
            </a:extLst>
          </p:cNvPr>
          <p:cNvSpPr txBox="1"/>
          <p:nvPr/>
        </p:nvSpPr>
        <p:spPr>
          <a:xfrm>
            <a:off x="2730500" y="3327400"/>
            <a:ext cx="6515100" cy="495300"/>
          </a:xfrm>
          <a:prstGeom prst="rect">
            <a:avLst/>
          </a:prstGeom>
          <a:noFill/>
          <a:ln>
            <a:solidFill>
              <a:schemeClr val="bg1"/>
            </a:solidFill>
          </a:ln>
        </p:spPr>
        <p:txBody>
          <a:bodyPr wrap="square" rtlCol="0">
            <a:spAutoFit/>
          </a:bodyPr>
          <a:lstStyle/>
          <a:p>
            <a:endParaRPr lang="en-US" dirty="0"/>
          </a:p>
        </p:txBody>
      </p:sp>
      <p:sp>
        <p:nvSpPr>
          <p:cNvPr id="43" name="TextBox 42">
            <a:extLst>
              <a:ext uri="{FF2B5EF4-FFF2-40B4-BE49-F238E27FC236}">
                <a16:creationId xmlns:a16="http://schemas.microsoft.com/office/drawing/2014/main" id="{AA386B72-AB9D-F63A-6A3D-2F41F84BA845}"/>
              </a:ext>
            </a:extLst>
          </p:cNvPr>
          <p:cNvSpPr txBox="1"/>
          <p:nvPr/>
        </p:nvSpPr>
        <p:spPr>
          <a:xfrm>
            <a:off x="2730500" y="4025900"/>
            <a:ext cx="6515100" cy="495300"/>
          </a:xfrm>
          <a:prstGeom prst="rect">
            <a:avLst/>
          </a:prstGeom>
          <a:noFill/>
          <a:ln>
            <a:solidFill>
              <a:schemeClr val="bg1"/>
            </a:solidFill>
          </a:ln>
        </p:spPr>
        <p:txBody>
          <a:bodyPr wrap="square" rtlCol="0">
            <a:spAutoFit/>
          </a:bodyPr>
          <a:lstStyle/>
          <a:p>
            <a:endParaRPr lang="en-US" dirty="0"/>
          </a:p>
        </p:txBody>
      </p:sp>
      <p:sp>
        <p:nvSpPr>
          <p:cNvPr id="44" name="TextBox 43">
            <a:extLst>
              <a:ext uri="{FF2B5EF4-FFF2-40B4-BE49-F238E27FC236}">
                <a16:creationId xmlns:a16="http://schemas.microsoft.com/office/drawing/2014/main" id="{A931A955-2F5D-8687-6079-4F3350AACE83}"/>
              </a:ext>
            </a:extLst>
          </p:cNvPr>
          <p:cNvSpPr txBox="1"/>
          <p:nvPr/>
        </p:nvSpPr>
        <p:spPr>
          <a:xfrm>
            <a:off x="2730500" y="4732011"/>
            <a:ext cx="3187870" cy="495300"/>
          </a:xfrm>
          <a:prstGeom prst="rect">
            <a:avLst/>
          </a:prstGeom>
          <a:noFill/>
          <a:ln>
            <a:solidFill>
              <a:schemeClr val="bg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73A4493A-05B9-8453-E6FC-FCE1AFA18B16}"/>
              </a:ext>
            </a:extLst>
          </p:cNvPr>
          <p:cNvSpPr txBox="1"/>
          <p:nvPr/>
        </p:nvSpPr>
        <p:spPr>
          <a:xfrm>
            <a:off x="6057730" y="4732011"/>
            <a:ext cx="3187870" cy="495300"/>
          </a:xfrm>
          <a:prstGeom prst="rect">
            <a:avLst/>
          </a:prstGeom>
          <a:noFill/>
          <a:ln>
            <a:solidFill>
              <a:schemeClr val="bg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65A9D2C-3E94-2ACB-2BAF-DA6E60A03FE5}"/>
              </a:ext>
            </a:extLst>
          </p:cNvPr>
          <p:cNvSpPr txBox="1"/>
          <p:nvPr/>
        </p:nvSpPr>
        <p:spPr>
          <a:xfrm>
            <a:off x="2730500" y="5430511"/>
            <a:ext cx="3187870" cy="495300"/>
          </a:xfrm>
          <a:prstGeom prst="rect">
            <a:avLst/>
          </a:prstGeom>
          <a:noFill/>
          <a:ln>
            <a:solidFill>
              <a:schemeClr val="bg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3C6DD806-D4EC-E17B-122F-591FEA77E1A8}"/>
              </a:ext>
            </a:extLst>
          </p:cNvPr>
          <p:cNvSpPr txBox="1"/>
          <p:nvPr/>
        </p:nvSpPr>
        <p:spPr>
          <a:xfrm>
            <a:off x="6057730" y="5430511"/>
            <a:ext cx="3187870" cy="495300"/>
          </a:xfrm>
          <a:prstGeom prst="rect">
            <a:avLst/>
          </a:prstGeom>
          <a:noFill/>
          <a:ln>
            <a:solidFill>
              <a:schemeClr val="bg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B563EA7A-1BD7-4CBB-D3DB-28EFDD88F538}"/>
              </a:ext>
            </a:extLst>
          </p:cNvPr>
          <p:cNvSpPr txBox="1"/>
          <p:nvPr/>
        </p:nvSpPr>
        <p:spPr>
          <a:xfrm>
            <a:off x="2743200" y="1668790"/>
            <a:ext cx="1027845" cy="261610"/>
          </a:xfrm>
          <a:prstGeom prst="rect">
            <a:avLst/>
          </a:prstGeom>
          <a:noFill/>
        </p:spPr>
        <p:txBody>
          <a:bodyPr wrap="none" rtlCol="0">
            <a:spAutoFit/>
          </a:bodyPr>
          <a:lstStyle/>
          <a:p>
            <a:r>
              <a:rPr lang="en-US" sz="1100" dirty="0">
                <a:solidFill>
                  <a:schemeClr val="bg1"/>
                </a:solidFill>
              </a:rPr>
              <a:t>First Name *</a:t>
            </a:r>
          </a:p>
        </p:txBody>
      </p:sp>
      <p:sp>
        <p:nvSpPr>
          <p:cNvPr id="49" name="TextBox 48">
            <a:extLst>
              <a:ext uri="{FF2B5EF4-FFF2-40B4-BE49-F238E27FC236}">
                <a16:creationId xmlns:a16="http://schemas.microsoft.com/office/drawing/2014/main" id="{735F1D81-6F75-EE8C-A556-F7AE5AAEDBA3}"/>
              </a:ext>
            </a:extLst>
          </p:cNvPr>
          <p:cNvSpPr txBox="1"/>
          <p:nvPr/>
        </p:nvSpPr>
        <p:spPr>
          <a:xfrm>
            <a:off x="6020655" y="1641474"/>
            <a:ext cx="1013419" cy="261610"/>
          </a:xfrm>
          <a:prstGeom prst="rect">
            <a:avLst/>
          </a:prstGeom>
          <a:noFill/>
        </p:spPr>
        <p:txBody>
          <a:bodyPr wrap="none" rtlCol="0">
            <a:spAutoFit/>
          </a:bodyPr>
          <a:lstStyle/>
          <a:p>
            <a:r>
              <a:rPr lang="en-US" sz="1100" dirty="0">
                <a:solidFill>
                  <a:schemeClr val="bg1"/>
                </a:solidFill>
              </a:rPr>
              <a:t>Last Name *</a:t>
            </a:r>
          </a:p>
        </p:txBody>
      </p:sp>
      <p:sp>
        <p:nvSpPr>
          <p:cNvPr id="50" name="TextBox 49">
            <a:extLst>
              <a:ext uri="{FF2B5EF4-FFF2-40B4-BE49-F238E27FC236}">
                <a16:creationId xmlns:a16="http://schemas.microsoft.com/office/drawing/2014/main" id="{5E565F8D-A291-C36E-EBDB-0A6213EF9A85}"/>
              </a:ext>
            </a:extLst>
          </p:cNvPr>
          <p:cNvSpPr txBox="1"/>
          <p:nvPr/>
        </p:nvSpPr>
        <p:spPr>
          <a:xfrm>
            <a:off x="2743200" y="2414915"/>
            <a:ext cx="676788" cy="261610"/>
          </a:xfrm>
          <a:prstGeom prst="rect">
            <a:avLst/>
          </a:prstGeom>
          <a:noFill/>
        </p:spPr>
        <p:txBody>
          <a:bodyPr wrap="none" rtlCol="0">
            <a:spAutoFit/>
          </a:bodyPr>
          <a:lstStyle/>
          <a:p>
            <a:r>
              <a:rPr lang="en-US" sz="1100" dirty="0">
                <a:solidFill>
                  <a:schemeClr val="bg1"/>
                </a:solidFill>
              </a:rPr>
              <a:t>Email *</a:t>
            </a:r>
          </a:p>
        </p:txBody>
      </p:sp>
      <p:sp>
        <p:nvSpPr>
          <p:cNvPr id="51" name="TextBox 50">
            <a:extLst>
              <a:ext uri="{FF2B5EF4-FFF2-40B4-BE49-F238E27FC236}">
                <a16:creationId xmlns:a16="http://schemas.microsoft.com/office/drawing/2014/main" id="{F61D6837-7619-9279-6096-E1B91F502B9B}"/>
              </a:ext>
            </a:extLst>
          </p:cNvPr>
          <p:cNvSpPr txBox="1"/>
          <p:nvPr/>
        </p:nvSpPr>
        <p:spPr>
          <a:xfrm>
            <a:off x="6045200" y="2415545"/>
            <a:ext cx="1313180" cy="261610"/>
          </a:xfrm>
          <a:prstGeom prst="rect">
            <a:avLst/>
          </a:prstGeom>
          <a:noFill/>
        </p:spPr>
        <p:txBody>
          <a:bodyPr wrap="none" rtlCol="0">
            <a:spAutoFit/>
          </a:bodyPr>
          <a:lstStyle/>
          <a:p>
            <a:r>
              <a:rPr lang="en-US" sz="1100" dirty="0">
                <a:solidFill>
                  <a:schemeClr val="bg1"/>
                </a:solidFill>
              </a:rPr>
              <a:t>Phone Number *</a:t>
            </a:r>
          </a:p>
        </p:txBody>
      </p:sp>
      <p:sp>
        <p:nvSpPr>
          <p:cNvPr id="52" name="TextBox 51">
            <a:extLst>
              <a:ext uri="{FF2B5EF4-FFF2-40B4-BE49-F238E27FC236}">
                <a16:creationId xmlns:a16="http://schemas.microsoft.com/office/drawing/2014/main" id="{CE286900-F398-1058-5505-B19DE9F6FFCE}"/>
              </a:ext>
            </a:extLst>
          </p:cNvPr>
          <p:cNvSpPr txBox="1"/>
          <p:nvPr/>
        </p:nvSpPr>
        <p:spPr>
          <a:xfrm>
            <a:off x="2730500" y="3119109"/>
            <a:ext cx="1289135" cy="261610"/>
          </a:xfrm>
          <a:prstGeom prst="rect">
            <a:avLst/>
          </a:prstGeom>
          <a:noFill/>
        </p:spPr>
        <p:txBody>
          <a:bodyPr wrap="none" rtlCol="0">
            <a:spAutoFit/>
          </a:bodyPr>
          <a:lstStyle/>
          <a:p>
            <a:r>
              <a:rPr lang="en-US" sz="1100" dirty="0">
                <a:solidFill>
                  <a:schemeClr val="bg1"/>
                </a:solidFill>
              </a:rPr>
              <a:t>Street Address *</a:t>
            </a:r>
          </a:p>
        </p:txBody>
      </p:sp>
      <p:sp>
        <p:nvSpPr>
          <p:cNvPr id="53" name="TextBox 52">
            <a:extLst>
              <a:ext uri="{FF2B5EF4-FFF2-40B4-BE49-F238E27FC236}">
                <a16:creationId xmlns:a16="http://schemas.microsoft.com/office/drawing/2014/main" id="{7AE65CB9-39F4-8E6C-CC17-7F6CD1107875}"/>
              </a:ext>
            </a:extLst>
          </p:cNvPr>
          <p:cNvSpPr txBox="1"/>
          <p:nvPr/>
        </p:nvSpPr>
        <p:spPr>
          <a:xfrm>
            <a:off x="2743200" y="4151614"/>
            <a:ext cx="2247731" cy="261610"/>
          </a:xfrm>
          <a:prstGeom prst="rect">
            <a:avLst/>
          </a:prstGeom>
          <a:noFill/>
        </p:spPr>
        <p:txBody>
          <a:bodyPr wrap="none" rtlCol="0">
            <a:spAutoFit/>
          </a:bodyPr>
          <a:lstStyle/>
          <a:p>
            <a:r>
              <a:rPr lang="en-US" sz="1100" dirty="0">
                <a:solidFill>
                  <a:schemeClr val="bg1"/>
                </a:solidFill>
              </a:rPr>
              <a:t>Apartment, suite etc. (optional)</a:t>
            </a:r>
          </a:p>
        </p:txBody>
      </p:sp>
      <p:sp>
        <p:nvSpPr>
          <p:cNvPr id="55" name="TextBox 54">
            <a:extLst>
              <a:ext uri="{FF2B5EF4-FFF2-40B4-BE49-F238E27FC236}">
                <a16:creationId xmlns:a16="http://schemas.microsoft.com/office/drawing/2014/main" id="{E79B51F2-4A3F-E4EE-5983-F330E04B8A8A}"/>
              </a:ext>
            </a:extLst>
          </p:cNvPr>
          <p:cNvSpPr txBox="1"/>
          <p:nvPr/>
        </p:nvSpPr>
        <p:spPr>
          <a:xfrm>
            <a:off x="2764094" y="4485645"/>
            <a:ext cx="559769" cy="261610"/>
          </a:xfrm>
          <a:prstGeom prst="rect">
            <a:avLst/>
          </a:prstGeom>
          <a:noFill/>
        </p:spPr>
        <p:txBody>
          <a:bodyPr wrap="none" rtlCol="0">
            <a:spAutoFit/>
          </a:bodyPr>
          <a:lstStyle/>
          <a:p>
            <a:r>
              <a:rPr lang="en-US" sz="1100" dirty="0">
                <a:solidFill>
                  <a:schemeClr val="bg1"/>
                </a:solidFill>
              </a:rPr>
              <a:t>City *</a:t>
            </a:r>
          </a:p>
        </p:txBody>
      </p:sp>
      <p:sp>
        <p:nvSpPr>
          <p:cNvPr id="56" name="TextBox 55">
            <a:extLst>
              <a:ext uri="{FF2B5EF4-FFF2-40B4-BE49-F238E27FC236}">
                <a16:creationId xmlns:a16="http://schemas.microsoft.com/office/drawing/2014/main" id="{BF48A43B-6F23-7AD0-35A2-FD14FD9057B0}"/>
              </a:ext>
            </a:extLst>
          </p:cNvPr>
          <p:cNvSpPr txBox="1"/>
          <p:nvPr/>
        </p:nvSpPr>
        <p:spPr>
          <a:xfrm>
            <a:off x="6099518" y="4485645"/>
            <a:ext cx="646331" cy="261610"/>
          </a:xfrm>
          <a:prstGeom prst="rect">
            <a:avLst/>
          </a:prstGeom>
          <a:noFill/>
        </p:spPr>
        <p:txBody>
          <a:bodyPr wrap="none" rtlCol="0">
            <a:spAutoFit/>
          </a:bodyPr>
          <a:lstStyle/>
          <a:p>
            <a:r>
              <a:rPr lang="en-US" sz="1100" dirty="0">
                <a:solidFill>
                  <a:schemeClr val="bg1"/>
                </a:solidFill>
              </a:rPr>
              <a:t>State *</a:t>
            </a:r>
          </a:p>
        </p:txBody>
      </p:sp>
      <p:sp>
        <p:nvSpPr>
          <p:cNvPr id="57" name="TextBox 56">
            <a:extLst>
              <a:ext uri="{FF2B5EF4-FFF2-40B4-BE49-F238E27FC236}">
                <a16:creationId xmlns:a16="http://schemas.microsoft.com/office/drawing/2014/main" id="{AA5CCBAD-29F7-C048-316D-AD37AA01EFEE}"/>
              </a:ext>
            </a:extLst>
          </p:cNvPr>
          <p:cNvSpPr txBox="1"/>
          <p:nvPr/>
        </p:nvSpPr>
        <p:spPr>
          <a:xfrm>
            <a:off x="2764094" y="5208262"/>
            <a:ext cx="898003" cy="261610"/>
          </a:xfrm>
          <a:prstGeom prst="rect">
            <a:avLst/>
          </a:prstGeom>
          <a:noFill/>
        </p:spPr>
        <p:txBody>
          <a:bodyPr wrap="none" rtlCol="0">
            <a:spAutoFit/>
          </a:bodyPr>
          <a:lstStyle/>
          <a:p>
            <a:r>
              <a:rPr lang="en-US" sz="1100" dirty="0">
                <a:solidFill>
                  <a:schemeClr val="bg1"/>
                </a:solidFill>
              </a:rPr>
              <a:t>Zip Code *</a:t>
            </a:r>
          </a:p>
        </p:txBody>
      </p:sp>
      <p:sp>
        <p:nvSpPr>
          <p:cNvPr id="58" name="TextBox 57">
            <a:extLst>
              <a:ext uri="{FF2B5EF4-FFF2-40B4-BE49-F238E27FC236}">
                <a16:creationId xmlns:a16="http://schemas.microsoft.com/office/drawing/2014/main" id="{DB10FB06-8013-3E75-AF7B-AEE8615ED82A}"/>
              </a:ext>
            </a:extLst>
          </p:cNvPr>
          <p:cNvSpPr txBox="1"/>
          <p:nvPr/>
        </p:nvSpPr>
        <p:spPr>
          <a:xfrm>
            <a:off x="6092867" y="5198106"/>
            <a:ext cx="835485" cy="261610"/>
          </a:xfrm>
          <a:prstGeom prst="rect">
            <a:avLst/>
          </a:prstGeom>
          <a:noFill/>
        </p:spPr>
        <p:txBody>
          <a:bodyPr wrap="none" rtlCol="0">
            <a:spAutoFit/>
          </a:bodyPr>
          <a:lstStyle/>
          <a:p>
            <a:r>
              <a:rPr lang="en-US" sz="1100" dirty="0">
                <a:solidFill>
                  <a:schemeClr val="bg1"/>
                </a:solidFill>
              </a:rPr>
              <a:t>Country *</a:t>
            </a:r>
          </a:p>
        </p:txBody>
      </p:sp>
      <p:sp>
        <p:nvSpPr>
          <p:cNvPr id="60" name="TextBox 59">
            <a:extLst>
              <a:ext uri="{FF2B5EF4-FFF2-40B4-BE49-F238E27FC236}">
                <a16:creationId xmlns:a16="http://schemas.microsoft.com/office/drawing/2014/main" id="{35900A11-7096-116F-DB84-D4F4FAB90AC2}"/>
              </a:ext>
            </a:extLst>
          </p:cNvPr>
          <p:cNvSpPr txBox="1"/>
          <p:nvPr/>
        </p:nvSpPr>
        <p:spPr>
          <a:xfrm>
            <a:off x="6928352"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Next</a:t>
            </a:r>
          </a:p>
        </p:txBody>
      </p:sp>
      <p:sp>
        <p:nvSpPr>
          <p:cNvPr id="61" name="TextBox 60">
            <a:extLst>
              <a:ext uri="{FF2B5EF4-FFF2-40B4-BE49-F238E27FC236}">
                <a16:creationId xmlns:a16="http://schemas.microsoft.com/office/drawing/2014/main" id="{3E39B828-318A-426E-ECC5-FF71EC07DD7F}"/>
              </a:ext>
            </a:extLst>
          </p:cNvPr>
          <p:cNvSpPr txBox="1"/>
          <p:nvPr/>
        </p:nvSpPr>
        <p:spPr>
          <a:xfrm>
            <a:off x="3521411"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Back</a:t>
            </a:r>
          </a:p>
        </p:txBody>
      </p:sp>
      <p:sp>
        <p:nvSpPr>
          <p:cNvPr id="62" name="TextBox 61">
            <a:extLst>
              <a:ext uri="{FF2B5EF4-FFF2-40B4-BE49-F238E27FC236}">
                <a16:creationId xmlns:a16="http://schemas.microsoft.com/office/drawing/2014/main" id="{4C446FA3-75DA-62F3-1FC2-4A89974BEB8F}"/>
              </a:ext>
            </a:extLst>
          </p:cNvPr>
          <p:cNvSpPr txBox="1"/>
          <p:nvPr/>
        </p:nvSpPr>
        <p:spPr>
          <a:xfrm>
            <a:off x="12966700" y="-458252"/>
            <a:ext cx="2844800" cy="7571303"/>
          </a:xfrm>
          <a:prstGeom prst="rect">
            <a:avLst/>
          </a:prstGeom>
          <a:solidFill>
            <a:srgbClr val="FFFF00"/>
          </a:solidFill>
        </p:spPr>
        <p:txBody>
          <a:bodyPr wrap="square" rtlCol="0">
            <a:spAutoFit/>
          </a:bodyPr>
          <a:lstStyle/>
          <a:p>
            <a:r>
              <a:rPr lang="en-US" dirty="0"/>
              <a:t>Slides 2-6 are the onboarding flow.</a:t>
            </a:r>
          </a:p>
          <a:p>
            <a:r>
              <a:rPr lang="en-US" dirty="0"/>
              <a:t>Color scheme is suggested not mandatory. Background should be a gradient of colors.  This is an example, doesn’t have to be exactly this.  I would like the color scheme for background to vary over the course of the day.  Morning should be dawn like colors, midday should be bright, afternoon dusk colors, night dark colors.  Other page components should vary too so that they are visible/contrast on the page</a:t>
            </a:r>
          </a:p>
          <a:p>
            <a:endParaRPr lang="en-US" dirty="0"/>
          </a:p>
          <a:p>
            <a:r>
              <a:rPr lang="en-US" dirty="0"/>
              <a:t>Combined personal info and location.  Location is an attribute of personal info</a:t>
            </a:r>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7AAE5-BBFC-FF06-7329-F07C1A3EC23F}"/>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D9FA5573-C4C0-68C2-F69A-E37E18DB5004}"/>
              </a:ext>
            </a:extLst>
          </p:cNvPr>
          <p:cNvSpPr txBox="1"/>
          <p:nvPr/>
        </p:nvSpPr>
        <p:spPr>
          <a:xfrm>
            <a:off x="16764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p>
            <a:r>
              <a:rPr lang="en-US" sz="1600" dirty="0">
                <a:solidFill>
                  <a:schemeClr val="bg1"/>
                </a:solidFill>
              </a:rPr>
              <a:t>Your Information</a:t>
            </a:r>
          </a:p>
        </p:txBody>
      </p:sp>
      <p:sp>
        <p:nvSpPr>
          <p:cNvPr id="32" name="TextBox 31">
            <a:extLst>
              <a:ext uri="{FF2B5EF4-FFF2-40B4-BE49-F238E27FC236}">
                <a16:creationId xmlns:a16="http://schemas.microsoft.com/office/drawing/2014/main" id="{94ACA6FD-34AF-2241-B67C-15210279809F}"/>
              </a:ext>
            </a:extLst>
          </p:cNvPr>
          <p:cNvSpPr txBox="1"/>
          <p:nvPr/>
        </p:nvSpPr>
        <p:spPr>
          <a:xfrm>
            <a:off x="34671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Interests</a:t>
            </a:r>
          </a:p>
          <a:p>
            <a:endParaRPr lang="en-US" dirty="0"/>
          </a:p>
        </p:txBody>
      </p:sp>
      <p:sp>
        <p:nvSpPr>
          <p:cNvPr id="35" name="TextBox 34">
            <a:extLst>
              <a:ext uri="{FF2B5EF4-FFF2-40B4-BE49-F238E27FC236}">
                <a16:creationId xmlns:a16="http://schemas.microsoft.com/office/drawing/2014/main" id="{7949370D-84D2-B3D0-F6C5-248823B1E6C5}"/>
              </a:ext>
            </a:extLst>
          </p:cNvPr>
          <p:cNvSpPr txBox="1"/>
          <p:nvPr/>
        </p:nvSpPr>
        <p:spPr>
          <a:xfrm>
            <a:off x="5257800" y="775383"/>
            <a:ext cx="1790700" cy="584775"/>
          </a:xfrm>
          <a:prstGeom prst="rect">
            <a:avLst/>
          </a:prstGeom>
          <a:noFill/>
          <a:ln>
            <a:solidFill>
              <a:schemeClr val="bg1"/>
            </a:solidFill>
          </a:ln>
        </p:spPr>
        <p:txBody>
          <a:bodyPr wrap="square" rtlCol="0">
            <a:spAutoFit/>
          </a:bodyPr>
          <a:lstStyle/>
          <a:p>
            <a:r>
              <a:rPr lang="en-US" sz="1600" dirty="0">
                <a:solidFill>
                  <a:schemeClr val="bg1"/>
                </a:solidFill>
              </a:rPr>
              <a:t>Travel Preferences</a:t>
            </a:r>
          </a:p>
        </p:txBody>
      </p:sp>
      <p:sp>
        <p:nvSpPr>
          <p:cNvPr id="36" name="TextBox 35">
            <a:extLst>
              <a:ext uri="{FF2B5EF4-FFF2-40B4-BE49-F238E27FC236}">
                <a16:creationId xmlns:a16="http://schemas.microsoft.com/office/drawing/2014/main" id="{F41D9624-FED3-2BF8-423E-E9130440D235}"/>
              </a:ext>
            </a:extLst>
          </p:cNvPr>
          <p:cNvSpPr txBox="1"/>
          <p:nvPr/>
        </p:nvSpPr>
        <p:spPr>
          <a:xfrm>
            <a:off x="7048500" y="775383"/>
            <a:ext cx="1790700" cy="584775"/>
          </a:xfrm>
          <a:prstGeom prst="rect">
            <a:avLst/>
          </a:prstGeom>
          <a:noFill/>
          <a:ln>
            <a:solidFill>
              <a:schemeClr val="bg1"/>
            </a:solidFill>
          </a:ln>
        </p:spPr>
        <p:txBody>
          <a:bodyPr wrap="square" rtlCol="0">
            <a:spAutoFit/>
          </a:bodyPr>
          <a:lstStyle/>
          <a:p>
            <a:r>
              <a:rPr lang="en-US" sz="1600" dirty="0">
                <a:solidFill>
                  <a:schemeClr val="bg1"/>
                </a:solidFill>
              </a:rPr>
              <a:t>Account Preferences</a:t>
            </a:r>
          </a:p>
        </p:txBody>
      </p:sp>
      <p:sp>
        <p:nvSpPr>
          <p:cNvPr id="37" name="TextBox 36">
            <a:extLst>
              <a:ext uri="{FF2B5EF4-FFF2-40B4-BE49-F238E27FC236}">
                <a16:creationId xmlns:a16="http://schemas.microsoft.com/office/drawing/2014/main" id="{00F87A99-7C04-D0CE-8E8F-79D36723ADA4}"/>
              </a:ext>
            </a:extLst>
          </p:cNvPr>
          <p:cNvSpPr txBox="1"/>
          <p:nvPr/>
        </p:nvSpPr>
        <p:spPr>
          <a:xfrm>
            <a:off x="8839200" y="775382"/>
            <a:ext cx="1790700" cy="584775"/>
          </a:xfrm>
          <a:prstGeom prst="rect">
            <a:avLst/>
          </a:prstGeom>
          <a:noFill/>
          <a:ln>
            <a:solidFill>
              <a:schemeClr val="bg1"/>
            </a:solidFill>
          </a:ln>
        </p:spPr>
        <p:txBody>
          <a:bodyPr wrap="square" rtlCol="0">
            <a:spAutoFit/>
          </a:bodyPr>
          <a:lstStyle/>
          <a:p>
            <a:r>
              <a:rPr lang="en-US" sz="1600" dirty="0">
                <a:solidFill>
                  <a:schemeClr val="bg1"/>
                </a:solidFill>
              </a:rPr>
              <a:t>Let’s Go!</a:t>
            </a:r>
          </a:p>
          <a:p>
            <a:endParaRPr lang="en-US" sz="1600" dirty="0">
              <a:solidFill>
                <a:schemeClr val="bg1"/>
              </a:solidFill>
            </a:endParaRPr>
          </a:p>
        </p:txBody>
      </p:sp>
      <p:sp>
        <p:nvSpPr>
          <p:cNvPr id="2" name="TextBox 1">
            <a:extLst>
              <a:ext uri="{FF2B5EF4-FFF2-40B4-BE49-F238E27FC236}">
                <a16:creationId xmlns:a16="http://schemas.microsoft.com/office/drawing/2014/main" id="{B3DAEA7A-31B3-0733-8D5C-6E65F5734391}"/>
              </a:ext>
            </a:extLst>
          </p:cNvPr>
          <p:cNvSpPr txBox="1"/>
          <p:nvPr/>
        </p:nvSpPr>
        <p:spPr>
          <a:xfrm>
            <a:off x="6928352"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Next</a:t>
            </a:r>
          </a:p>
        </p:txBody>
      </p:sp>
      <p:sp>
        <p:nvSpPr>
          <p:cNvPr id="3" name="TextBox 2">
            <a:extLst>
              <a:ext uri="{FF2B5EF4-FFF2-40B4-BE49-F238E27FC236}">
                <a16:creationId xmlns:a16="http://schemas.microsoft.com/office/drawing/2014/main" id="{A7124DB4-27D5-D73D-64AE-ED00DDAF6D1D}"/>
              </a:ext>
            </a:extLst>
          </p:cNvPr>
          <p:cNvSpPr txBox="1"/>
          <p:nvPr/>
        </p:nvSpPr>
        <p:spPr>
          <a:xfrm>
            <a:off x="3521411"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Back</a:t>
            </a:r>
          </a:p>
        </p:txBody>
      </p:sp>
      <p:sp>
        <p:nvSpPr>
          <p:cNvPr id="7" name="TextBox 6">
            <a:extLst>
              <a:ext uri="{FF2B5EF4-FFF2-40B4-BE49-F238E27FC236}">
                <a16:creationId xmlns:a16="http://schemas.microsoft.com/office/drawing/2014/main" id="{6B95FF9A-1ECE-CC37-BF16-344ABA029578}"/>
              </a:ext>
            </a:extLst>
          </p:cNvPr>
          <p:cNvSpPr txBox="1"/>
          <p:nvPr/>
        </p:nvSpPr>
        <p:spPr>
          <a:xfrm>
            <a:off x="3066164" y="1698365"/>
            <a:ext cx="6059672" cy="461665"/>
          </a:xfrm>
          <a:prstGeom prst="rect">
            <a:avLst/>
          </a:prstGeom>
          <a:noFill/>
        </p:spPr>
        <p:txBody>
          <a:bodyPr wrap="none" rtlCol="0">
            <a:spAutoFit/>
          </a:bodyPr>
          <a:lstStyle/>
          <a:p>
            <a:r>
              <a:rPr lang="en-US" sz="2400" dirty="0">
                <a:solidFill>
                  <a:schemeClr val="bg1"/>
                </a:solidFill>
              </a:rPr>
              <a:t>How would you like to set you interests?</a:t>
            </a:r>
          </a:p>
        </p:txBody>
      </p:sp>
      <p:sp>
        <p:nvSpPr>
          <p:cNvPr id="8" name="TextBox 7">
            <a:extLst>
              <a:ext uri="{FF2B5EF4-FFF2-40B4-BE49-F238E27FC236}">
                <a16:creationId xmlns:a16="http://schemas.microsoft.com/office/drawing/2014/main" id="{71E07459-C3E5-89F9-A2AC-60B9D2C5DD60}"/>
              </a:ext>
            </a:extLst>
          </p:cNvPr>
          <p:cNvSpPr txBox="1"/>
          <p:nvPr/>
        </p:nvSpPr>
        <p:spPr>
          <a:xfrm>
            <a:off x="3165793" y="2160032"/>
            <a:ext cx="5365571" cy="1323439"/>
          </a:xfrm>
          <a:prstGeom prst="rect">
            <a:avLst/>
          </a:prstGeom>
          <a:noFill/>
        </p:spPr>
        <p:txBody>
          <a:bodyPr wrap="none" rtlCol="0">
            <a:spAutoFit/>
          </a:bodyPr>
          <a:lstStyle/>
          <a:p>
            <a:pPr marL="285750" indent="-285750">
              <a:buFont typeface="Courier New" panose="02070309020205020404" pitchFamily="49" charset="0"/>
              <a:buChar char="o"/>
            </a:pPr>
            <a:r>
              <a:rPr lang="en-US" sz="1600" dirty="0">
                <a:solidFill>
                  <a:schemeClr val="bg1"/>
                </a:solidFill>
              </a:rPr>
              <a:t>Connect your streaming services? (recommended)</a:t>
            </a:r>
          </a:p>
          <a:p>
            <a:pPr marL="285750" indent="-285750">
              <a:buFont typeface="Courier New" panose="02070309020205020404" pitchFamily="49" charset="0"/>
              <a:buChar char="o"/>
            </a:pPr>
            <a:endParaRPr lang="en-US" sz="1600" dirty="0">
              <a:solidFill>
                <a:schemeClr val="bg1"/>
              </a:solidFill>
            </a:endParaRPr>
          </a:p>
          <a:p>
            <a:pPr marL="285750" indent="-285750">
              <a:buFont typeface="Courier New" panose="02070309020205020404" pitchFamily="49" charset="0"/>
              <a:buChar char="o"/>
            </a:pPr>
            <a:r>
              <a:rPr lang="en-US" sz="1600" dirty="0">
                <a:solidFill>
                  <a:schemeClr val="bg1"/>
                </a:solidFill>
              </a:rPr>
              <a:t>I’ll add them manually</a:t>
            </a:r>
          </a:p>
          <a:p>
            <a:pPr marL="285750" indent="-285750">
              <a:buFont typeface="Courier New" panose="02070309020205020404" pitchFamily="49" charset="0"/>
              <a:buChar char="o"/>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Both – I’ll connect and add manually</a:t>
            </a:r>
          </a:p>
        </p:txBody>
      </p:sp>
      <p:sp>
        <p:nvSpPr>
          <p:cNvPr id="9" name="TextBox 8">
            <a:extLst>
              <a:ext uri="{FF2B5EF4-FFF2-40B4-BE49-F238E27FC236}">
                <a16:creationId xmlns:a16="http://schemas.microsoft.com/office/drawing/2014/main" id="{A95BF2B2-2FDD-5F1B-3100-75F618433D42}"/>
              </a:ext>
            </a:extLst>
          </p:cNvPr>
          <p:cNvSpPr txBox="1"/>
          <p:nvPr/>
        </p:nvSpPr>
        <p:spPr>
          <a:xfrm>
            <a:off x="2571750" y="4557920"/>
            <a:ext cx="3632200" cy="495300"/>
          </a:xfrm>
          <a:prstGeom prst="rect">
            <a:avLst/>
          </a:prstGeom>
          <a:noFill/>
          <a:ln>
            <a:solidFill>
              <a:schemeClr val="bg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0578E844-7B74-CC49-76A3-82395BF45A41}"/>
              </a:ext>
            </a:extLst>
          </p:cNvPr>
          <p:cNvSpPr txBox="1"/>
          <p:nvPr/>
        </p:nvSpPr>
        <p:spPr>
          <a:xfrm>
            <a:off x="6362700" y="4557920"/>
            <a:ext cx="3632200" cy="495300"/>
          </a:xfrm>
          <a:prstGeom prst="rect">
            <a:avLst/>
          </a:prstGeom>
          <a:noFill/>
          <a:ln>
            <a:solidFill>
              <a:schemeClr val="bg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B1DF95EA-5FE4-314D-0C6C-374C400C4935}"/>
              </a:ext>
            </a:extLst>
          </p:cNvPr>
          <p:cNvSpPr txBox="1"/>
          <p:nvPr/>
        </p:nvSpPr>
        <p:spPr>
          <a:xfrm>
            <a:off x="2609421" y="4236290"/>
            <a:ext cx="1422399" cy="261610"/>
          </a:xfrm>
          <a:prstGeom prst="rect">
            <a:avLst/>
          </a:prstGeom>
          <a:noFill/>
        </p:spPr>
        <p:txBody>
          <a:bodyPr wrap="square" rtlCol="0">
            <a:spAutoFit/>
          </a:bodyPr>
          <a:lstStyle/>
          <a:p>
            <a:r>
              <a:rPr lang="en-US" sz="1100" dirty="0">
                <a:solidFill>
                  <a:schemeClr val="bg1"/>
                </a:solidFill>
              </a:rPr>
              <a:t>Favorite Artists</a:t>
            </a:r>
          </a:p>
        </p:txBody>
      </p:sp>
      <p:sp>
        <p:nvSpPr>
          <p:cNvPr id="13" name="TextBox 12">
            <a:extLst>
              <a:ext uri="{FF2B5EF4-FFF2-40B4-BE49-F238E27FC236}">
                <a16:creationId xmlns:a16="http://schemas.microsoft.com/office/drawing/2014/main" id="{CAFB0A2F-F426-7EE1-F675-605BCF7E0C20}"/>
              </a:ext>
            </a:extLst>
          </p:cNvPr>
          <p:cNvSpPr txBox="1"/>
          <p:nvPr/>
        </p:nvSpPr>
        <p:spPr>
          <a:xfrm>
            <a:off x="6388100" y="4236290"/>
            <a:ext cx="1422399" cy="261610"/>
          </a:xfrm>
          <a:prstGeom prst="rect">
            <a:avLst/>
          </a:prstGeom>
          <a:noFill/>
        </p:spPr>
        <p:txBody>
          <a:bodyPr wrap="square" rtlCol="0">
            <a:spAutoFit/>
          </a:bodyPr>
          <a:lstStyle/>
          <a:p>
            <a:r>
              <a:rPr lang="en-US" sz="1100" dirty="0">
                <a:solidFill>
                  <a:schemeClr val="bg1"/>
                </a:solidFill>
              </a:rPr>
              <a:t>Favorite Genres</a:t>
            </a:r>
          </a:p>
        </p:txBody>
      </p:sp>
      <p:sp>
        <p:nvSpPr>
          <p:cNvPr id="15" name="TextBox 14">
            <a:extLst>
              <a:ext uri="{FF2B5EF4-FFF2-40B4-BE49-F238E27FC236}">
                <a16:creationId xmlns:a16="http://schemas.microsoft.com/office/drawing/2014/main" id="{B1A7AD37-2A2D-1A67-B19E-E85989FB6F67}"/>
              </a:ext>
            </a:extLst>
          </p:cNvPr>
          <p:cNvSpPr txBox="1"/>
          <p:nvPr/>
        </p:nvSpPr>
        <p:spPr>
          <a:xfrm>
            <a:off x="2756402" y="3652282"/>
            <a:ext cx="1606048" cy="553998"/>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sz="1600" dirty="0">
                <a:solidFill>
                  <a:schemeClr val="bg1"/>
                </a:solidFill>
              </a:rPr>
              <a:t>Connect</a:t>
            </a:r>
            <a:r>
              <a:rPr lang="en-US" sz="1400" dirty="0">
                <a:solidFill>
                  <a:schemeClr val="bg1"/>
                </a:solidFill>
              </a:rPr>
              <a:t> Spotify</a:t>
            </a:r>
            <a:endParaRPr lang="en-US" sz="800" dirty="0">
              <a:solidFill>
                <a:schemeClr val="bg1"/>
              </a:solidFill>
            </a:endParaRPr>
          </a:p>
        </p:txBody>
      </p:sp>
      <p:sp>
        <p:nvSpPr>
          <p:cNvPr id="16" name="TextBox 15">
            <a:extLst>
              <a:ext uri="{FF2B5EF4-FFF2-40B4-BE49-F238E27FC236}">
                <a16:creationId xmlns:a16="http://schemas.microsoft.com/office/drawing/2014/main" id="{D104CCD2-F264-FBA2-8522-304D362F3412}"/>
              </a:ext>
            </a:extLst>
          </p:cNvPr>
          <p:cNvSpPr txBox="1"/>
          <p:nvPr/>
        </p:nvSpPr>
        <p:spPr>
          <a:xfrm>
            <a:off x="4489952" y="3674262"/>
            <a:ext cx="1606048" cy="523220"/>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sz="1400" dirty="0">
                <a:solidFill>
                  <a:schemeClr val="bg1"/>
                </a:solidFill>
              </a:rPr>
              <a:t>Connect Apple Music</a:t>
            </a:r>
            <a:endParaRPr lang="en-US" sz="800" dirty="0">
              <a:solidFill>
                <a:schemeClr val="bg1"/>
              </a:solidFill>
            </a:endParaRPr>
          </a:p>
        </p:txBody>
      </p:sp>
      <p:sp>
        <p:nvSpPr>
          <p:cNvPr id="17" name="TextBox 16">
            <a:extLst>
              <a:ext uri="{FF2B5EF4-FFF2-40B4-BE49-F238E27FC236}">
                <a16:creationId xmlns:a16="http://schemas.microsoft.com/office/drawing/2014/main" id="{D9CEFED5-6E69-43F3-C9E5-7B8C2BD7B419}"/>
              </a:ext>
            </a:extLst>
          </p:cNvPr>
          <p:cNvSpPr txBox="1"/>
          <p:nvPr/>
        </p:nvSpPr>
        <p:spPr>
          <a:xfrm>
            <a:off x="6245476" y="3652282"/>
            <a:ext cx="1606048" cy="553998"/>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sz="1600" dirty="0">
                <a:solidFill>
                  <a:schemeClr val="bg1"/>
                </a:solidFill>
              </a:rPr>
              <a:t>Connect</a:t>
            </a:r>
            <a:r>
              <a:rPr lang="en-US" sz="1400" dirty="0">
                <a:solidFill>
                  <a:schemeClr val="bg1"/>
                </a:solidFill>
              </a:rPr>
              <a:t> YouTube</a:t>
            </a:r>
            <a:endParaRPr lang="en-US" sz="800" dirty="0">
              <a:solidFill>
                <a:schemeClr val="bg1"/>
              </a:solidFill>
            </a:endParaRPr>
          </a:p>
        </p:txBody>
      </p:sp>
      <p:sp>
        <p:nvSpPr>
          <p:cNvPr id="18" name="TextBox 17">
            <a:extLst>
              <a:ext uri="{FF2B5EF4-FFF2-40B4-BE49-F238E27FC236}">
                <a16:creationId xmlns:a16="http://schemas.microsoft.com/office/drawing/2014/main" id="{1AF904FB-7174-9B34-1179-3FD56D6E434F}"/>
              </a:ext>
            </a:extLst>
          </p:cNvPr>
          <p:cNvSpPr txBox="1"/>
          <p:nvPr/>
        </p:nvSpPr>
        <p:spPr>
          <a:xfrm>
            <a:off x="7998076" y="3652282"/>
            <a:ext cx="1606048" cy="553998"/>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sz="1600" dirty="0">
                <a:solidFill>
                  <a:schemeClr val="bg1"/>
                </a:solidFill>
              </a:rPr>
              <a:t>Connect</a:t>
            </a:r>
            <a:endParaRPr lang="en-US" sz="1400" dirty="0">
              <a:solidFill>
                <a:schemeClr val="bg1"/>
              </a:solidFill>
            </a:endParaRPr>
          </a:p>
          <a:p>
            <a:pPr algn="ctr"/>
            <a:r>
              <a:rPr lang="en-US" sz="1400" dirty="0">
                <a:solidFill>
                  <a:schemeClr val="bg1"/>
                </a:solidFill>
              </a:rPr>
              <a:t>Other</a:t>
            </a:r>
            <a:endParaRPr lang="en-US" sz="800" dirty="0">
              <a:solidFill>
                <a:schemeClr val="bg1"/>
              </a:solidFill>
            </a:endParaRPr>
          </a:p>
        </p:txBody>
      </p:sp>
      <p:sp>
        <p:nvSpPr>
          <p:cNvPr id="19" name="TextBox 18">
            <a:extLst>
              <a:ext uri="{FF2B5EF4-FFF2-40B4-BE49-F238E27FC236}">
                <a16:creationId xmlns:a16="http://schemas.microsoft.com/office/drawing/2014/main" id="{D6526973-F537-FA98-E0C7-1491BA6CCFF6}"/>
              </a:ext>
            </a:extLst>
          </p:cNvPr>
          <p:cNvSpPr txBox="1"/>
          <p:nvPr/>
        </p:nvSpPr>
        <p:spPr>
          <a:xfrm>
            <a:off x="12420600" y="344157"/>
            <a:ext cx="2844800" cy="1200329"/>
          </a:xfrm>
          <a:prstGeom prst="rect">
            <a:avLst/>
          </a:prstGeom>
          <a:solidFill>
            <a:srgbClr val="FFFF00"/>
          </a:solidFill>
        </p:spPr>
        <p:txBody>
          <a:bodyPr wrap="square" rtlCol="0">
            <a:spAutoFit/>
          </a:bodyPr>
          <a:lstStyle/>
          <a:p>
            <a:r>
              <a:rPr lang="en-US" dirty="0"/>
              <a:t>Reordered navigation</a:t>
            </a:r>
          </a:p>
          <a:p>
            <a:r>
              <a:rPr lang="en-US" dirty="0"/>
              <a:t>Add additional services to add.  Maybe need to abstract this process</a:t>
            </a:r>
          </a:p>
        </p:txBody>
      </p:sp>
    </p:spTree>
    <p:extLst>
      <p:ext uri="{BB962C8B-B14F-4D97-AF65-F5344CB8AC3E}">
        <p14:creationId xmlns:p14="http://schemas.microsoft.com/office/powerpoint/2010/main" val="274968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2E9FA-1C94-36E9-6815-4A90DA04CA3F}"/>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3ECCA6D-D168-B35A-FA81-2FF0EF30A5B9}"/>
              </a:ext>
            </a:extLst>
          </p:cNvPr>
          <p:cNvSpPr txBox="1"/>
          <p:nvPr/>
        </p:nvSpPr>
        <p:spPr>
          <a:xfrm>
            <a:off x="16764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p>
            <a:r>
              <a:rPr lang="en-US" sz="1600" dirty="0">
                <a:solidFill>
                  <a:schemeClr val="bg1"/>
                </a:solidFill>
              </a:rPr>
              <a:t>Your Information</a:t>
            </a:r>
          </a:p>
        </p:txBody>
      </p:sp>
      <p:sp>
        <p:nvSpPr>
          <p:cNvPr id="32" name="TextBox 31">
            <a:extLst>
              <a:ext uri="{FF2B5EF4-FFF2-40B4-BE49-F238E27FC236}">
                <a16:creationId xmlns:a16="http://schemas.microsoft.com/office/drawing/2014/main" id="{76D2BE0E-BEDB-0C2C-A3DF-E6CD2F2ADF46}"/>
              </a:ext>
            </a:extLst>
          </p:cNvPr>
          <p:cNvSpPr txBox="1"/>
          <p:nvPr/>
        </p:nvSpPr>
        <p:spPr>
          <a:xfrm>
            <a:off x="34671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Interests</a:t>
            </a:r>
          </a:p>
          <a:p>
            <a:endParaRPr lang="en-US" dirty="0"/>
          </a:p>
        </p:txBody>
      </p:sp>
      <p:sp>
        <p:nvSpPr>
          <p:cNvPr id="35" name="TextBox 34">
            <a:extLst>
              <a:ext uri="{FF2B5EF4-FFF2-40B4-BE49-F238E27FC236}">
                <a16:creationId xmlns:a16="http://schemas.microsoft.com/office/drawing/2014/main" id="{745E645B-480F-EE26-9F06-553E191B8D57}"/>
              </a:ext>
            </a:extLst>
          </p:cNvPr>
          <p:cNvSpPr txBox="1"/>
          <p:nvPr/>
        </p:nvSpPr>
        <p:spPr>
          <a:xfrm>
            <a:off x="5257800" y="775383"/>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Travel Preferences</a:t>
            </a:r>
          </a:p>
        </p:txBody>
      </p:sp>
      <p:sp>
        <p:nvSpPr>
          <p:cNvPr id="36" name="TextBox 35">
            <a:extLst>
              <a:ext uri="{FF2B5EF4-FFF2-40B4-BE49-F238E27FC236}">
                <a16:creationId xmlns:a16="http://schemas.microsoft.com/office/drawing/2014/main" id="{66C4F735-00DD-24EC-B6CA-E24BAE7ADF5E}"/>
              </a:ext>
            </a:extLst>
          </p:cNvPr>
          <p:cNvSpPr txBox="1"/>
          <p:nvPr/>
        </p:nvSpPr>
        <p:spPr>
          <a:xfrm>
            <a:off x="7048500" y="775383"/>
            <a:ext cx="1790700" cy="584775"/>
          </a:xfrm>
          <a:prstGeom prst="rect">
            <a:avLst/>
          </a:prstGeom>
          <a:noFill/>
          <a:ln>
            <a:solidFill>
              <a:schemeClr val="bg1"/>
            </a:solidFill>
          </a:ln>
        </p:spPr>
        <p:txBody>
          <a:bodyPr wrap="square" rtlCol="0">
            <a:spAutoFit/>
          </a:bodyPr>
          <a:lstStyle/>
          <a:p>
            <a:r>
              <a:rPr lang="en-US" sz="1600" dirty="0">
                <a:solidFill>
                  <a:schemeClr val="bg1"/>
                </a:solidFill>
              </a:rPr>
              <a:t>Account Preferences</a:t>
            </a:r>
          </a:p>
        </p:txBody>
      </p:sp>
      <p:sp>
        <p:nvSpPr>
          <p:cNvPr id="37" name="TextBox 36">
            <a:extLst>
              <a:ext uri="{FF2B5EF4-FFF2-40B4-BE49-F238E27FC236}">
                <a16:creationId xmlns:a16="http://schemas.microsoft.com/office/drawing/2014/main" id="{977F702E-4F94-F702-C512-12EE3282DC50}"/>
              </a:ext>
            </a:extLst>
          </p:cNvPr>
          <p:cNvSpPr txBox="1"/>
          <p:nvPr/>
        </p:nvSpPr>
        <p:spPr>
          <a:xfrm>
            <a:off x="8839200" y="775382"/>
            <a:ext cx="1790700" cy="584775"/>
          </a:xfrm>
          <a:prstGeom prst="rect">
            <a:avLst/>
          </a:prstGeom>
          <a:noFill/>
          <a:ln>
            <a:solidFill>
              <a:schemeClr val="bg1"/>
            </a:solidFill>
          </a:ln>
        </p:spPr>
        <p:txBody>
          <a:bodyPr wrap="square" rtlCol="0">
            <a:spAutoFit/>
          </a:bodyPr>
          <a:lstStyle/>
          <a:p>
            <a:r>
              <a:rPr lang="en-US" sz="1600" dirty="0">
                <a:solidFill>
                  <a:schemeClr val="bg1"/>
                </a:solidFill>
              </a:rPr>
              <a:t>Let’s Go!</a:t>
            </a:r>
          </a:p>
          <a:p>
            <a:endParaRPr lang="en-US" sz="1600" dirty="0">
              <a:solidFill>
                <a:schemeClr val="bg1"/>
              </a:solidFill>
            </a:endParaRPr>
          </a:p>
        </p:txBody>
      </p:sp>
      <p:sp>
        <p:nvSpPr>
          <p:cNvPr id="2" name="TextBox 1">
            <a:extLst>
              <a:ext uri="{FF2B5EF4-FFF2-40B4-BE49-F238E27FC236}">
                <a16:creationId xmlns:a16="http://schemas.microsoft.com/office/drawing/2014/main" id="{E1F3D42C-0A3B-C88F-82E9-91FCDDB6F462}"/>
              </a:ext>
            </a:extLst>
          </p:cNvPr>
          <p:cNvSpPr txBox="1"/>
          <p:nvPr/>
        </p:nvSpPr>
        <p:spPr>
          <a:xfrm>
            <a:off x="6928352"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Next</a:t>
            </a:r>
          </a:p>
        </p:txBody>
      </p:sp>
      <p:sp>
        <p:nvSpPr>
          <p:cNvPr id="3" name="TextBox 2">
            <a:extLst>
              <a:ext uri="{FF2B5EF4-FFF2-40B4-BE49-F238E27FC236}">
                <a16:creationId xmlns:a16="http://schemas.microsoft.com/office/drawing/2014/main" id="{F33AD412-0750-0DEB-FCB1-D1ABC8D55559}"/>
              </a:ext>
            </a:extLst>
          </p:cNvPr>
          <p:cNvSpPr txBox="1"/>
          <p:nvPr/>
        </p:nvSpPr>
        <p:spPr>
          <a:xfrm>
            <a:off x="3521411"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Back</a:t>
            </a:r>
          </a:p>
        </p:txBody>
      </p:sp>
      <p:sp>
        <p:nvSpPr>
          <p:cNvPr id="4" name="TextBox 3">
            <a:extLst>
              <a:ext uri="{FF2B5EF4-FFF2-40B4-BE49-F238E27FC236}">
                <a16:creationId xmlns:a16="http://schemas.microsoft.com/office/drawing/2014/main" id="{5DD25E94-22B0-E5E9-6FEB-B142D4FEC44C}"/>
              </a:ext>
            </a:extLst>
          </p:cNvPr>
          <p:cNvSpPr txBox="1"/>
          <p:nvPr/>
        </p:nvSpPr>
        <p:spPr>
          <a:xfrm>
            <a:off x="12388850" y="1424914"/>
            <a:ext cx="2844800" cy="646331"/>
          </a:xfrm>
          <a:prstGeom prst="rect">
            <a:avLst/>
          </a:prstGeom>
          <a:solidFill>
            <a:srgbClr val="FFFF00"/>
          </a:solidFill>
        </p:spPr>
        <p:txBody>
          <a:bodyPr wrap="square" rtlCol="0">
            <a:spAutoFit/>
          </a:bodyPr>
          <a:lstStyle/>
          <a:p>
            <a:r>
              <a:rPr lang="en-US" dirty="0"/>
              <a:t>Keep existing fields and navigation</a:t>
            </a:r>
          </a:p>
        </p:txBody>
      </p:sp>
    </p:spTree>
    <p:extLst>
      <p:ext uri="{BB962C8B-B14F-4D97-AF65-F5344CB8AC3E}">
        <p14:creationId xmlns:p14="http://schemas.microsoft.com/office/powerpoint/2010/main" val="86597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6882B-B3F6-825B-FB13-D4FAB7A43B3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B5D63774-F2EF-C266-E6A8-267735F57257}"/>
              </a:ext>
            </a:extLst>
          </p:cNvPr>
          <p:cNvSpPr txBox="1"/>
          <p:nvPr/>
        </p:nvSpPr>
        <p:spPr>
          <a:xfrm>
            <a:off x="16764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p>
            <a:r>
              <a:rPr lang="en-US" sz="1600" dirty="0">
                <a:solidFill>
                  <a:schemeClr val="bg1"/>
                </a:solidFill>
              </a:rPr>
              <a:t>Your Information</a:t>
            </a:r>
          </a:p>
        </p:txBody>
      </p:sp>
      <p:sp>
        <p:nvSpPr>
          <p:cNvPr id="32" name="TextBox 31">
            <a:extLst>
              <a:ext uri="{FF2B5EF4-FFF2-40B4-BE49-F238E27FC236}">
                <a16:creationId xmlns:a16="http://schemas.microsoft.com/office/drawing/2014/main" id="{936879FB-10B9-BB28-1EF3-3595E0635773}"/>
              </a:ext>
            </a:extLst>
          </p:cNvPr>
          <p:cNvSpPr txBox="1"/>
          <p:nvPr/>
        </p:nvSpPr>
        <p:spPr>
          <a:xfrm>
            <a:off x="34671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Interests</a:t>
            </a:r>
          </a:p>
          <a:p>
            <a:endParaRPr lang="en-US" dirty="0"/>
          </a:p>
        </p:txBody>
      </p:sp>
      <p:sp>
        <p:nvSpPr>
          <p:cNvPr id="35" name="TextBox 34">
            <a:extLst>
              <a:ext uri="{FF2B5EF4-FFF2-40B4-BE49-F238E27FC236}">
                <a16:creationId xmlns:a16="http://schemas.microsoft.com/office/drawing/2014/main" id="{A43B00F1-639D-0243-1ADD-651980683E5D}"/>
              </a:ext>
            </a:extLst>
          </p:cNvPr>
          <p:cNvSpPr txBox="1"/>
          <p:nvPr/>
        </p:nvSpPr>
        <p:spPr>
          <a:xfrm>
            <a:off x="5257800" y="775383"/>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Travel Preferences</a:t>
            </a:r>
          </a:p>
        </p:txBody>
      </p:sp>
      <p:sp>
        <p:nvSpPr>
          <p:cNvPr id="36" name="TextBox 35">
            <a:extLst>
              <a:ext uri="{FF2B5EF4-FFF2-40B4-BE49-F238E27FC236}">
                <a16:creationId xmlns:a16="http://schemas.microsoft.com/office/drawing/2014/main" id="{CB6B5683-AA48-2C02-106A-5FB9BFE38962}"/>
              </a:ext>
            </a:extLst>
          </p:cNvPr>
          <p:cNvSpPr txBox="1"/>
          <p:nvPr/>
        </p:nvSpPr>
        <p:spPr>
          <a:xfrm>
            <a:off x="7048500" y="775383"/>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Account Preferences</a:t>
            </a:r>
          </a:p>
        </p:txBody>
      </p:sp>
      <p:sp>
        <p:nvSpPr>
          <p:cNvPr id="37" name="TextBox 36">
            <a:extLst>
              <a:ext uri="{FF2B5EF4-FFF2-40B4-BE49-F238E27FC236}">
                <a16:creationId xmlns:a16="http://schemas.microsoft.com/office/drawing/2014/main" id="{7C50AF87-96E7-C8FA-00AA-C1EB8B16F426}"/>
              </a:ext>
            </a:extLst>
          </p:cNvPr>
          <p:cNvSpPr txBox="1"/>
          <p:nvPr/>
        </p:nvSpPr>
        <p:spPr>
          <a:xfrm>
            <a:off x="8839200" y="775382"/>
            <a:ext cx="1790700" cy="584775"/>
          </a:xfrm>
          <a:prstGeom prst="rect">
            <a:avLst/>
          </a:prstGeom>
          <a:noFill/>
          <a:ln>
            <a:solidFill>
              <a:schemeClr val="bg1"/>
            </a:solidFill>
          </a:ln>
        </p:spPr>
        <p:txBody>
          <a:bodyPr wrap="square" rtlCol="0">
            <a:spAutoFit/>
          </a:bodyPr>
          <a:lstStyle/>
          <a:p>
            <a:r>
              <a:rPr lang="en-US" sz="1600" dirty="0">
                <a:solidFill>
                  <a:schemeClr val="bg1"/>
                </a:solidFill>
              </a:rPr>
              <a:t>Let’s Go!</a:t>
            </a:r>
          </a:p>
          <a:p>
            <a:endParaRPr lang="en-US" sz="1600" dirty="0">
              <a:solidFill>
                <a:schemeClr val="bg1"/>
              </a:solidFill>
            </a:endParaRPr>
          </a:p>
        </p:txBody>
      </p:sp>
      <p:sp>
        <p:nvSpPr>
          <p:cNvPr id="2" name="TextBox 1">
            <a:extLst>
              <a:ext uri="{FF2B5EF4-FFF2-40B4-BE49-F238E27FC236}">
                <a16:creationId xmlns:a16="http://schemas.microsoft.com/office/drawing/2014/main" id="{AB896B2A-1AA9-A337-5853-C2813750BEEC}"/>
              </a:ext>
            </a:extLst>
          </p:cNvPr>
          <p:cNvSpPr txBox="1"/>
          <p:nvPr/>
        </p:nvSpPr>
        <p:spPr>
          <a:xfrm>
            <a:off x="6928352"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Next</a:t>
            </a:r>
          </a:p>
        </p:txBody>
      </p:sp>
      <p:sp>
        <p:nvSpPr>
          <p:cNvPr id="3" name="TextBox 2">
            <a:extLst>
              <a:ext uri="{FF2B5EF4-FFF2-40B4-BE49-F238E27FC236}">
                <a16:creationId xmlns:a16="http://schemas.microsoft.com/office/drawing/2014/main" id="{6D797AF2-21FB-F044-597E-E9D239C4CE1E}"/>
              </a:ext>
            </a:extLst>
          </p:cNvPr>
          <p:cNvSpPr txBox="1"/>
          <p:nvPr/>
        </p:nvSpPr>
        <p:spPr>
          <a:xfrm>
            <a:off x="3521411"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Back</a:t>
            </a:r>
          </a:p>
        </p:txBody>
      </p:sp>
      <p:sp>
        <p:nvSpPr>
          <p:cNvPr id="4" name="TextBox 3">
            <a:extLst>
              <a:ext uri="{FF2B5EF4-FFF2-40B4-BE49-F238E27FC236}">
                <a16:creationId xmlns:a16="http://schemas.microsoft.com/office/drawing/2014/main" id="{BA384FDC-8E07-5885-637B-77FCC3060C6B}"/>
              </a:ext>
            </a:extLst>
          </p:cNvPr>
          <p:cNvSpPr txBox="1"/>
          <p:nvPr/>
        </p:nvSpPr>
        <p:spPr>
          <a:xfrm>
            <a:off x="12687300" y="369557"/>
            <a:ext cx="2844800" cy="3416320"/>
          </a:xfrm>
          <a:prstGeom prst="rect">
            <a:avLst/>
          </a:prstGeom>
          <a:solidFill>
            <a:srgbClr val="FFFF00"/>
          </a:solidFill>
        </p:spPr>
        <p:txBody>
          <a:bodyPr wrap="square" rtlCol="0">
            <a:spAutoFit/>
          </a:bodyPr>
          <a:lstStyle/>
          <a:p>
            <a:r>
              <a:rPr lang="en-US" dirty="0"/>
              <a:t>Add ability to choose communication preferences.  SMS, Push, email.  How often you want communications.</a:t>
            </a:r>
          </a:p>
          <a:p>
            <a:r>
              <a:rPr lang="en-US" dirty="0"/>
              <a:t>How many suggested trips.</a:t>
            </a:r>
          </a:p>
          <a:p>
            <a:r>
              <a:rPr lang="en-US" dirty="0"/>
              <a:t>Site preferences, i.e. light versus dark mode</a:t>
            </a:r>
          </a:p>
          <a:p>
            <a:r>
              <a:rPr lang="en-US" dirty="0"/>
              <a:t>Any other relevant account settings</a:t>
            </a:r>
          </a:p>
        </p:txBody>
      </p:sp>
    </p:spTree>
    <p:extLst>
      <p:ext uri="{BB962C8B-B14F-4D97-AF65-F5344CB8AC3E}">
        <p14:creationId xmlns:p14="http://schemas.microsoft.com/office/powerpoint/2010/main" val="336490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0B0CB-7AC2-D6EE-29B7-051AE416432E}"/>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EFAC5117-D392-83F2-C490-AF5AD00B410E}"/>
              </a:ext>
            </a:extLst>
          </p:cNvPr>
          <p:cNvSpPr txBox="1"/>
          <p:nvPr/>
        </p:nvSpPr>
        <p:spPr>
          <a:xfrm>
            <a:off x="16764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p>
            <a:r>
              <a:rPr lang="en-US" sz="1600" dirty="0">
                <a:solidFill>
                  <a:schemeClr val="bg1"/>
                </a:solidFill>
              </a:rPr>
              <a:t>Your Information</a:t>
            </a:r>
          </a:p>
        </p:txBody>
      </p:sp>
      <p:sp>
        <p:nvSpPr>
          <p:cNvPr id="32" name="TextBox 31">
            <a:extLst>
              <a:ext uri="{FF2B5EF4-FFF2-40B4-BE49-F238E27FC236}">
                <a16:creationId xmlns:a16="http://schemas.microsoft.com/office/drawing/2014/main" id="{E68BD869-E15C-9DBE-FBD9-A011F723B5FB}"/>
              </a:ext>
            </a:extLst>
          </p:cNvPr>
          <p:cNvSpPr txBox="1"/>
          <p:nvPr/>
        </p:nvSpPr>
        <p:spPr>
          <a:xfrm>
            <a:off x="3467100" y="775384"/>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Interests</a:t>
            </a:r>
          </a:p>
          <a:p>
            <a:endParaRPr lang="en-US" dirty="0"/>
          </a:p>
        </p:txBody>
      </p:sp>
      <p:sp>
        <p:nvSpPr>
          <p:cNvPr id="35" name="TextBox 34">
            <a:extLst>
              <a:ext uri="{FF2B5EF4-FFF2-40B4-BE49-F238E27FC236}">
                <a16:creationId xmlns:a16="http://schemas.microsoft.com/office/drawing/2014/main" id="{D91C5027-9011-590B-5003-790AA24B8C82}"/>
              </a:ext>
            </a:extLst>
          </p:cNvPr>
          <p:cNvSpPr txBox="1"/>
          <p:nvPr/>
        </p:nvSpPr>
        <p:spPr>
          <a:xfrm>
            <a:off x="5257800" y="775383"/>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Travel Preferences</a:t>
            </a:r>
          </a:p>
        </p:txBody>
      </p:sp>
      <p:sp>
        <p:nvSpPr>
          <p:cNvPr id="36" name="TextBox 35">
            <a:extLst>
              <a:ext uri="{FF2B5EF4-FFF2-40B4-BE49-F238E27FC236}">
                <a16:creationId xmlns:a16="http://schemas.microsoft.com/office/drawing/2014/main" id="{313F3401-1D83-2F24-60E8-3FDC26A5D731}"/>
              </a:ext>
            </a:extLst>
          </p:cNvPr>
          <p:cNvSpPr txBox="1"/>
          <p:nvPr/>
        </p:nvSpPr>
        <p:spPr>
          <a:xfrm>
            <a:off x="7048500" y="775383"/>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Communication Preferences</a:t>
            </a:r>
          </a:p>
        </p:txBody>
      </p:sp>
      <p:sp>
        <p:nvSpPr>
          <p:cNvPr id="37" name="TextBox 36">
            <a:extLst>
              <a:ext uri="{FF2B5EF4-FFF2-40B4-BE49-F238E27FC236}">
                <a16:creationId xmlns:a16="http://schemas.microsoft.com/office/drawing/2014/main" id="{C063A08D-D572-5316-D84B-E7EE38351F28}"/>
              </a:ext>
            </a:extLst>
          </p:cNvPr>
          <p:cNvSpPr txBox="1"/>
          <p:nvPr/>
        </p:nvSpPr>
        <p:spPr>
          <a:xfrm>
            <a:off x="8839200" y="775382"/>
            <a:ext cx="1790700" cy="584775"/>
          </a:xfrm>
          <a:prstGeom prst="rect">
            <a:avLst/>
          </a:prstGeom>
          <a:solidFill>
            <a:schemeClr val="bg1">
              <a:lumMod val="85000"/>
              <a:alpha val="44000"/>
            </a:schemeClr>
          </a:solidFill>
          <a:ln>
            <a:solidFill>
              <a:schemeClr val="bg1"/>
            </a:solidFill>
          </a:ln>
        </p:spPr>
        <p:txBody>
          <a:bodyPr wrap="square" rtlCol="0">
            <a:spAutoFit/>
          </a:bodyPr>
          <a:lstStyle>
            <a:defPPr>
              <a:defRPr lang="en-US"/>
            </a:defPPr>
            <a:lvl1pPr>
              <a:defRPr sz="1600">
                <a:solidFill>
                  <a:schemeClr val="bg1"/>
                </a:solidFill>
              </a:defRPr>
            </a:lvl1pPr>
          </a:lstStyle>
          <a:p>
            <a:r>
              <a:rPr lang="en-US" dirty="0"/>
              <a:t>Let’s Go!</a:t>
            </a:r>
          </a:p>
          <a:p>
            <a:endParaRPr lang="en-US" dirty="0"/>
          </a:p>
        </p:txBody>
      </p:sp>
      <p:sp>
        <p:nvSpPr>
          <p:cNvPr id="2" name="TextBox 1">
            <a:extLst>
              <a:ext uri="{FF2B5EF4-FFF2-40B4-BE49-F238E27FC236}">
                <a16:creationId xmlns:a16="http://schemas.microsoft.com/office/drawing/2014/main" id="{F274DFCA-99B0-29DD-F512-4CC08034CA7F}"/>
              </a:ext>
            </a:extLst>
          </p:cNvPr>
          <p:cNvSpPr txBox="1"/>
          <p:nvPr/>
        </p:nvSpPr>
        <p:spPr>
          <a:xfrm>
            <a:off x="6928352"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Next</a:t>
            </a:r>
          </a:p>
        </p:txBody>
      </p:sp>
      <p:sp>
        <p:nvSpPr>
          <p:cNvPr id="3" name="TextBox 2">
            <a:extLst>
              <a:ext uri="{FF2B5EF4-FFF2-40B4-BE49-F238E27FC236}">
                <a16:creationId xmlns:a16="http://schemas.microsoft.com/office/drawing/2014/main" id="{EDF2DB30-63BD-6AC0-262B-383839FA6D07}"/>
              </a:ext>
            </a:extLst>
          </p:cNvPr>
          <p:cNvSpPr txBox="1"/>
          <p:nvPr/>
        </p:nvSpPr>
        <p:spPr>
          <a:xfrm>
            <a:off x="3521411" y="6129011"/>
            <a:ext cx="1606048" cy="369332"/>
          </a:xfrm>
          <a:prstGeom prst="rect">
            <a:avLst/>
          </a:prstGeom>
          <a:solidFill>
            <a:schemeClr val="tx2">
              <a:lumMod val="25000"/>
              <a:lumOff val="75000"/>
            </a:schemeClr>
          </a:solidFill>
          <a:ln>
            <a:solidFill>
              <a:schemeClr val="bg1">
                <a:lumMod val="85000"/>
              </a:schemeClr>
            </a:solidFill>
          </a:ln>
        </p:spPr>
        <p:txBody>
          <a:bodyPr wrap="square" rtlCol="0">
            <a:spAutoFit/>
          </a:bodyPr>
          <a:lstStyle/>
          <a:p>
            <a:pPr algn="ctr"/>
            <a:r>
              <a:rPr lang="en-US" dirty="0">
                <a:solidFill>
                  <a:schemeClr val="bg1"/>
                </a:solidFill>
              </a:rPr>
              <a:t>Back</a:t>
            </a:r>
          </a:p>
        </p:txBody>
      </p:sp>
      <p:sp>
        <p:nvSpPr>
          <p:cNvPr id="4" name="TextBox 3">
            <a:extLst>
              <a:ext uri="{FF2B5EF4-FFF2-40B4-BE49-F238E27FC236}">
                <a16:creationId xmlns:a16="http://schemas.microsoft.com/office/drawing/2014/main" id="{BF9D62ED-7E34-603B-C867-9096DB9D4EF6}"/>
              </a:ext>
            </a:extLst>
          </p:cNvPr>
          <p:cNvSpPr txBox="1"/>
          <p:nvPr/>
        </p:nvSpPr>
        <p:spPr>
          <a:xfrm>
            <a:off x="12420600" y="713826"/>
            <a:ext cx="2844800" cy="646331"/>
          </a:xfrm>
          <a:prstGeom prst="rect">
            <a:avLst/>
          </a:prstGeom>
          <a:solidFill>
            <a:srgbClr val="FFFF00"/>
          </a:solidFill>
        </p:spPr>
        <p:txBody>
          <a:bodyPr wrap="square" rtlCol="0">
            <a:spAutoFit/>
          </a:bodyPr>
          <a:lstStyle/>
          <a:p>
            <a:r>
              <a:rPr lang="en-US" dirty="0"/>
              <a:t>Keep existing fields and navigation</a:t>
            </a:r>
          </a:p>
        </p:txBody>
      </p:sp>
    </p:spTree>
    <p:extLst>
      <p:ext uri="{BB962C8B-B14F-4D97-AF65-F5344CB8AC3E}">
        <p14:creationId xmlns:p14="http://schemas.microsoft.com/office/powerpoint/2010/main" val="319049345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{12E29617-8205-4D09-B886-66B14C7E3D35}TF54b766f8-63ee-43b7-9d15-113a5f305028ef21f1e0_win32-c09799a851b0</Template>
  <TotalTime>142</TotalTime>
  <Words>382</Words>
  <Application>Microsoft Office PowerPoint</Application>
  <PresentationFormat>Widescreen</PresentationFormat>
  <Paragraphs>85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Univers</vt:lpstr>
      <vt:lpstr>GradientVTI</vt:lpstr>
      <vt:lpstr>Galaxy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brad lynett</dc:creator>
  <cp:lastModifiedBy>brad lynett</cp:lastModifiedBy>
  <cp:revision>1</cp:revision>
  <dcterms:created xsi:type="dcterms:W3CDTF">2025-07-10T16:57:49Z</dcterms:created>
  <dcterms:modified xsi:type="dcterms:W3CDTF">2025-07-10T19:20:31Z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