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58" r:id="rId3"/>
    <p:sldId id="257" r:id="rId4"/>
    <p:sldId id="286" r:id="rId5"/>
    <p:sldId id="295" r:id="rId6"/>
    <p:sldId id="261" r:id="rId7"/>
    <p:sldId id="278" r:id="rId8"/>
    <p:sldId id="297" r:id="rId9"/>
    <p:sldId id="280" r:id="rId10"/>
    <p:sldId id="288" r:id="rId11"/>
    <p:sldId id="289" r:id="rId12"/>
    <p:sldId id="271" r:id="rId13"/>
    <p:sldId id="273" r:id="rId14"/>
    <p:sldId id="275" r:id="rId15"/>
    <p:sldId id="277" r:id="rId16"/>
    <p:sldId id="265" r:id="rId17"/>
    <p:sldId id="284" r:id="rId18"/>
    <p:sldId id="294" r:id="rId19"/>
    <p:sldId id="285" r:id="rId20"/>
    <p:sldId id="28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317" autoAdjust="0"/>
  </p:normalViewPr>
  <p:slideViewPr>
    <p:cSldViewPr>
      <p:cViewPr varScale="1">
        <p:scale>
          <a:sx n="59" d="100"/>
          <a:sy n="5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409852-2669-4C84-9747-C1B6DF17255B}" type="datetimeFigureOut">
              <a:rPr lang="en-AU" smtClean="0"/>
              <a:t>10/06/2014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2D334E-81C7-424B-B54A-5C3A4978B7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3832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Hi, </a:t>
            </a:r>
            <a:r>
              <a:rPr lang="en-AU" dirty="0" err="1" smtClean="0"/>
              <a:t>Im</a:t>
            </a:r>
            <a:r>
              <a:rPr lang="en-AU" dirty="0" smtClean="0"/>
              <a:t> BH, and my supervisor</a:t>
            </a:r>
            <a:r>
              <a:rPr lang="en-AU" baseline="0" dirty="0" smtClean="0"/>
              <a:t> is JG</a:t>
            </a:r>
          </a:p>
          <a:p>
            <a:r>
              <a:rPr lang="en-AU" dirty="0" smtClean="0"/>
              <a:t>We’re studying the Simulated</a:t>
            </a:r>
            <a:r>
              <a:rPr lang="en-AU" baseline="0" dirty="0" smtClean="0"/>
              <a:t> Evolution of Non-Regular Strategies in Repeated Games</a:t>
            </a:r>
          </a:p>
          <a:p>
            <a:r>
              <a:rPr lang="en-AU" baseline="0" dirty="0" smtClean="0"/>
              <a:t>Let’s start with a shorter description of the project- the Games part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D334E-81C7-424B-B54A-5C3A4978B7E1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18103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A</a:t>
            </a:r>
            <a:r>
              <a:rPr lang="en-AU" baseline="0" dirty="0" smtClean="0"/>
              <a:t> mutant that plays the strategy Suspicious Tit For Tat has equal fitness when it plays ALLD.</a:t>
            </a:r>
          </a:p>
          <a:p>
            <a:r>
              <a:rPr lang="en-AU" baseline="0" dirty="0" smtClean="0"/>
              <a:t>It can enter the population by neutral drift- an example is shown below, STFT is gold, and enters and exits by drift.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D334E-81C7-424B-B54A-5C3A4978B7E1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3058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Say STFT becomes common by drift.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ALLC does better playing STFT than ALLD does playing STFT!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So, an ALLC mutant can survive and grow if STFT is common enough.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Simulation</a:t>
            </a:r>
            <a:r>
              <a:rPr lang="en-AU" baseline="0" dirty="0" smtClean="0"/>
              <a:t> allows for analysis of a broader set of strategies.</a:t>
            </a:r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D334E-81C7-424B-B54A-5C3A4978B7E1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24359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My project is based on work</a:t>
            </a:r>
            <a:r>
              <a:rPr lang="en-AU" baseline="0" dirty="0" smtClean="0"/>
              <a:t> from my supervisor and colleagues- they studied the relation between direct reciprocity, population structure and cooperation</a:t>
            </a:r>
          </a:p>
          <a:p>
            <a:r>
              <a:rPr lang="en-AU" baseline="0" dirty="0" smtClean="0"/>
              <a:t>They analysed the strategies that could be successful in different regions of a map of population structure and continuation probability.</a:t>
            </a:r>
            <a:endParaRPr lang="en-AU" dirty="0" smtClean="0"/>
          </a:p>
          <a:p>
            <a:r>
              <a:rPr lang="en-AU" dirty="0" smtClean="0"/>
              <a:t>I – Always Defect</a:t>
            </a:r>
          </a:p>
          <a:p>
            <a:pPr lvl="1"/>
            <a:r>
              <a:rPr lang="en-AU" dirty="0" smtClean="0"/>
              <a:t>No cooperation- Always defect is an equilibrium,</a:t>
            </a:r>
            <a:r>
              <a:rPr lang="en-AU" baseline="0" dirty="0" smtClean="0"/>
              <a:t> and no </a:t>
            </a:r>
            <a:r>
              <a:rPr lang="en-AU" baseline="0" dirty="0" err="1" smtClean="0"/>
              <a:t>cooperator</a:t>
            </a:r>
            <a:r>
              <a:rPr lang="en-AU" baseline="0" dirty="0" smtClean="0"/>
              <a:t> is an equilibrium</a:t>
            </a:r>
            <a:endParaRPr lang="en-AU" dirty="0" smtClean="0"/>
          </a:p>
          <a:p>
            <a:r>
              <a:rPr lang="en-AU" dirty="0" smtClean="0"/>
              <a:t>II – Mixture</a:t>
            </a:r>
          </a:p>
          <a:p>
            <a:pPr lvl="1"/>
            <a:r>
              <a:rPr lang="en-AU" dirty="0" smtClean="0"/>
              <a:t>Some cooperation- </a:t>
            </a:r>
            <a:r>
              <a:rPr lang="en-AU" dirty="0" err="1" smtClean="0"/>
              <a:t>cooperators</a:t>
            </a:r>
            <a:r>
              <a:rPr lang="en-AU" dirty="0" smtClean="0"/>
              <a:t> invade, always</a:t>
            </a:r>
            <a:r>
              <a:rPr lang="en-AU" baseline="0" dirty="0" smtClean="0"/>
              <a:t> defect is still an equilibrium</a:t>
            </a:r>
            <a:endParaRPr lang="en-AU" dirty="0" smtClean="0"/>
          </a:p>
          <a:p>
            <a:r>
              <a:rPr lang="en-AU" dirty="0" smtClean="0"/>
              <a:t>III-  Mixture, complete defectors not an equilibrium</a:t>
            </a:r>
          </a:p>
          <a:p>
            <a:pPr lvl="1"/>
            <a:r>
              <a:rPr lang="en-AU" dirty="0" smtClean="0"/>
              <a:t>Lots of cooperation, no complete</a:t>
            </a:r>
            <a:r>
              <a:rPr lang="en-AU" baseline="0" dirty="0" smtClean="0"/>
              <a:t> defector is an equilibrium</a:t>
            </a:r>
            <a:endParaRPr lang="en-AU" dirty="0" smtClean="0"/>
          </a:p>
          <a:p>
            <a:r>
              <a:rPr lang="en-AU" dirty="0" smtClean="0"/>
              <a:t>IV – Always cooperate</a:t>
            </a:r>
          </a:p>
          <a:p>
            <a:pPr lvl="1"/>
            <a:r>
              <a:rPr lang="en-AU" dirty="0" smtClean="0"/>
              <a:t>Mostly cooperation, </a:t>
            </a:r>
            <a:r>
              <a:rPr lang="en-AU" dirty="0" err="1" smtClean="0"/>
              <a:t>cooperators</a:t>
            </a:r>
            <a:r>
              <a:rPr lang="en-AU" baseline="0" dirty="0" smtClean="0"/>
              <a:t> can invade all defectors</a:t>
            </a:r>
          </a:p>
          <a:p>
            <a:pPr lvl="1"/>
            <a:endParaRPr lang="en-AU" baseline="0" dirty="0" smtClean="0"/>
          </a:p>
          <a:p>
            <a:pPr lvl="1"/>
            <a:r>
              <a:rPr lang="en-AU" baseline="0" dirty="0" smtClean="0"/>
              <a:t>These results are not representation specific, I expect them to hold for any large strategy 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D334E-81C7-424B-B54A-5C3A4978B7E1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28794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A simple representation is the lookup table.</a:t>
            </a:r>
            <a:r>
              <a:rPr lang="en-AU" baseline="0" dirty="0" smtClean="0"/>
              <a:t> The first bit says what to do initially, the next two show how to respond to cooperation or defection. </a:t>
            </a:r>
          </a:p>
          <a:p>
            <a:r>
              <a:rPr lang="en-AU" baseline="0" dirty="0" smtClean="0"/>
              <a:t>Adding extra bits, and it has a longer memory. </a:t>
            </a:r>
          </a:p>
          <a:p>
            <a:r>
              <a:rPr lang="en-AU" baseline="0" dirty="0" smtClean="0"/>
              <a:t>Want a larger strategy space? Add more memory.</a:t>
            </a:r>
          </a:p>
          <a:p>
            <a:r>
              <a:rPr lang="en-AU" baseline="0" dirty="0" smtClean="0"/>
              <a:t>Mutations are easy- flip a random bit.</a:t>
            </a:r>
          </a:p>
          <a:p>
            <a:r>
              <a:rPr lang="en-AU" baseline="0" dirty="0" smtClean="0"/>
              <a:t>Mutation Distance between strategies is easy to see. ALLC is 3 C’s, ALLD is 3D’s- 3 bit flips are required to change one into the other- a distance of 3.</a:t>
            </a:r>
          </a:p>
          <a:p>
            <a:r>
              <a:rPr lang="en-AU" dirty="0" smtClean="0"/>
              <a:t>This captures a lot of the known successful strategies- </a:t>
            </a:r>
            <a:r>
              <a:rPr lang="en-AU" dirty="0" err="1" smtClean="0"/>
              <a:t>eg</a:t>
            </a:r>
            <a:r>
              <a:rPr lang="en-AU" dirty="0" smtClean="0"/>
              <a:t> TFT</a:t>
            </a:r>
          </a:p>
          <a:p>
            <a:endParaRPr lang="en-AU" dirty="0" smtClean="0"/>
          </a:p>
          <a:p>
            <a:r>
              <a:rPr lang="en-AU" dirty="0" smtClean="0"/>
              <a:t>This</a:t>
            </a:r>
            <a:r>
              <a:rPr lang="en-AU" baseline="0" dirty="0" smtClean="0"/>
              <a:t> is what I have been using for prototyping the simulation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D334E-81C7-424B-B54A-5C3A4978B7E1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3711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Another representation</a:t>
            </a:r>
            <a:r>
              <a:rPr lang="en-AU" baseline="0" dirty="0" smtClean="0"/>
              <a:t> is the FSA.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aseline="0" dirty="0" smtClean="0"/>
              <a:t>If you do not restrict states, you do not restrict the strategy space- it could be any regular language.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aseline="0" dirty="0" smtClean="0"/>
              <a:t>To run the automaton, you start at the start state. You read from the history of moves, following transition lines.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aseline="0" dirty="0" smtClean="0"/>
              <a:t>When you finish, if you are on an accept state- one with two circles, you cooperate. Otherwise, you defect.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aseline="0" dirty="0" smtClean="0"/>
              <a:t>The examples are ALLC, ALLD, TFT.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aseline="0" dirty="0" smtClean="0"/>
              <a:t>Transitions are a little harder- you have the option of adding nodes, removing them, changing acceptance states, and changing transitions.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D334E-81C7-424B-B54A-5C3A4978B7E1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01291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err="1" smtClean="0"/>
              <a:t>PushDown</a:t>
            </a:r>
            <a:r>
              <a:rPr lang="en-AU" dirty="0" smtClean="0"/>
              <a:t> Automata is the next step up in the language </a:t>
            </a:r>
            <a:r>
              <a:rPr lang="en-AU" dirty="0" err="1" smtClean="0"/>
              <a:t>heirarchy</a:t>
            </a:r>
            <a:r>
              <a:rPr lang="en-AU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It</a:t>
            </a:r>
            <a:r>
              <a:rPr lang="en-AU" baseline="0" dirty="0" smtClean="0"/>
              <a:t> includes all FSA, plus a heap more.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aseline="0" dirty="0" smtClean="0"/>
              <a:t>It is more complex, and problems like infinite loops occur.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aseline="0" dirty="0" smtClean="0"/>
              <a:t>An example of a non-regular strategy is C repeated n times, D repeated n times.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aseline="0" dirty="0" smtClean="0"/>
              <a:t>It’s not very interesting though, it cooperates at most once, and is otherwise ALLD.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aseline="0" dirty="0" err="1" smtClean="0"/>
              <a:t>Ive</a:t>
            </a:r>
            <a:r>
              <a:rPr lang="en-AU" baseline="0" dirty="0" smtClean="0"/>
              <a:t> given a more meaningful example.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aseline="0" dirty="0" smtClean="0"/>
              <a:t>It does the equivalent of starting at the end of the history, and counting D’s and C’s moving backwards.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If D’s ever outnumber C’s, it defects.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It picks up a grudge immediately, and it holds it until a very good apology</a:t>
            </a:r>
            <a:r>
              <a:rPr lang="en-AU" baseline="0" dirty="0" smtClean="0"/>
              <a:t> is given.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aseline="0" dirty="0" smtClean="0"/>
              <a:t>An equivalent FSA requires infinite states, the PDA needs 2.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D334E-81C7-424B-B54A-5C3A4978B7E1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00722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So far I have completed a literature search on representations, and decided to focus on lookup tables and PDA.</a:t>
            </a:r>
          </a:p>
          <a:p>
            <a:endParaRPr lang="en-AU" dirty="0" smtClean="0"/>
          </a:p>
          <a:p>
            <a:r>
              <a:rPr lang="en-AU" dirty="0" smtClean="0"/>
              <a:t>I’ve</a:t>
            </a:r>
            <a:r>
              <a:rPr lang="en-AU" baseline="0" dirty="0" smtClean="0"/>
              <a:t> extended </a:t>
            </a:r>
            <a:r>
              <a:rPr lang="en-AU" baseline="0" dirty="0" err="1" smtClean="0"/>
              <a:t>Julians</a:t>
            </a:r>
            <a:r>
              <a:rPr lang="en-AU" baseline="0" dirty="0" smtClean="0"/>
              <a:t> publically released simulation, with lookup tables, and created tools for analysing them- the frequency graphs over generations I showed.</a:t>
            </a:r>
          </a:p>
          <a:p>
            <a:r>
              <a:rPr lang="en-AU" baseline="0" dirty="0" smtClean="0"/>
              <a:t>Initial results show the regions do appear- but I need to improve the resolution of that image.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D334E-81C7-424B-B54A-5C3A4978B7E1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07369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Next,</a:t>
            </a:r>
            <a:r>
              <a:rPr lang="en-AU" baseline="0" dirty="0" smtClean="0"/>
              <a:t> I need to improve the lookup table analysis, and maybe try bigger tables.</a:t>
            </a:r>
          </a:p>
          <a:p>
            <a:r>
              <a:rPr lang="en-AU" baseline="0" dirty="0" smtClean="0"/>
              <a:t>I need to add PDA. This will be made easier by using JFLAP. </a:t>
            </a:r>
          </a:p>
          <a:p>
            <a:r>
              <a:rPr lang="en-AU" baseline="0" dirty="0" smtClean="0"/>
              <a:t>I only need to program the mutations. </a:t>
            </a:r>
          </a:p>
          <a:p>
            <a:r>
              <a:rPr lang="en-AU" baseline="0" dirty="0" smtClean="0"/>
              <a:t>JFLAP will also detect some infinite loops- but I’ve only thrown a few at it so far.</a:t>
            </a:r>
          </a:p>
          <a:p>
            <a:r>
              <a:rPr lang="en-AU" baseline="0" dirty="0" smtClean="0"/>
              <a:t>How to deal with these needs to be explored.</a:t>
            </a:r>
          </a:p>
          <a:p>
            <a:r>
              <a:rPr lang="en-AU" baseline="0" dirty="0" smtClean="0"/>
              <a:t>After this the results need to be analysed.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D334E-81C7-424B-B54A-5C3A4978B7E1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65345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The first possible result is that nothing new or interesting</a:t>
            </a:r>
            <a:r>
              <a:rPr lang="en-AU" baseline="0" dirty="0" smtClean="0"/>
              <a:t> appears in the simulation.</a:t>
            </a:r>
          </a:p>
          <a:p>
            <a:r>
              <a:rPr lang="en-AU" baseline="0" dirty="0" smtClean="0"/>
              <a:t>PDAs can represent all FSAs too. If there are no strategies that do well that a PDA can do, but an FSA cant, no new results are expected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D334E-81C7-424B-B54A-5C3A4978B7E1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79764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The regions identified</a:t>
            </a:r>
            <a:r>
              <a:rPr lang="en-AU" baseline="0" dirty="0" smtClean="0"/>
              <a:t> are expected to remain the same.</a:t>
            </a:r>
          </a:p>
          <a:p>
            <a:r>
              <a:rPr lang="en-AU" baseline="0" dirty="0" smtClean="0"/>
              <a:t>Different patterns might emerged- the more computationally powerful PDA might be less, or more cooperative.</a:t>
            </a:r>
          </a:p>
          <a:p>
            <a:r>
              <a:rPr lang="en-AU" baseline="0" dirty="0" smtClean="0"/>
              <a:t>The automata may be more complex.</a:t>
            </a:r>
          </a:p>
          <a:p>
            <a:r>
              <a:rPr lang="en-AU" baseline="0" dirty="0" smtClean="0"/>
              <a:t>Unique strategies, or high-performing ones might appear.</a:t>
            </a:r>
          </a:p>
          <a:p>
            <a:endParaRPr lang="en-A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In summary, I will explore the impact the representation of strategies has on the evolution of strategies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D334E-81C7-424B-B54A-5C3A4978B7E1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6528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The game I am looking at the prisoners dilemma- it simulates a simple competitive environment between 2 players.</a:t>
            </a:r>
          </a:p>
          <a:p>
            <a:r>
              <a:rPr lang="en-AU" dirty="0" smtClean="0"/>
              <a:t>Traditionally it is given as two criminals have been caught. They have the choice of keeping quiet- Cooperating with their partner, or Defecting- spilling the beans hoping for leniency or a deal.</a:t>
            </a:r>
          </a:p>
          <a:p>
            <a:r>
              <a:rPr lang="en-AU" dirty="0" smtClean="0"/>
              <a:t>Both persons choice influence both persons outcomes- the time they serve.</a:t>
            </a:r>
          </a:p>
          <a:p>
            <a:r>
              <a:rPr lang="en-AU" dirty="0" smtClean="0"/>
              <a:t>Here, I use a number payoff- higher is better (or a lesser sentence).</a:t>
            </a:r>
          </a:p>
          <a:p>
            <a:r>
              <a:rPr lang="en-AU" dirty="0" smtClean="0"/>
              <a:t>If both cooperate, they get the payoff R, Reward for Mutual Cooperation.</a:t>
            </a:r>
          </a:p>
          <a:p>
            <a:r>
              <a:rPr lang="en-AU" dirty="0" smtClean="0"/>
              <a:t>If both defect, they get P, the Punishment for Mutual Defection.</a:t>
            </a:r>
          </a:p>
          <a:p>
            <a:r>
              <a:rPr lang="en-AU" dirty="0" smtClean="0"/>
              <a:t>If Cooperates, and the other Defects, the Defector gets T, the Temptation to Defect. </a:t>
            </a:r>
          </a:p>
          <a:p>
            <a:r>
              <a:rPr lang="en-AU" dirty="0" smtClean="0"/>
              <a:t>The one who Cooperates gets S, the Suckers Payoff.</a:t>
            </a:r>
          </a:p>
          <a:p>
            <a:endParaRPr lang="en-AU" dirty="0" smtClean="0"/>
          </a:p>
          <a:p>
            <a:r>
              <a:rPr lang="en-AU" dirty="0" smtClean="0"/>
              <a:t>The defining factor for a PD game, is that payoff for Temptation beats Reward beats Punishment, beats Suckers payoff.</a:t>
            </a:r>
          </a:p>
          <a:p>
            <a:endParaRPr lang="en-AU" dirty="0" smtClean="0"/>
          </a:p>
          <a:p>
            <a:r>
              <a:rPr lang="en-AU" dirty="0" smtClean="0"/>
              <a:t>If we consider the opponents moves, in either case the best payoff is available if we defect. </a:t>
            </a:r>
          </a:p>
          <a:p>
            <a:r>
              <a:rPr lang="en-AU" dirty="0" smtClean="0"/>
              <a:t>If we assume players try to maximise their score on this one move, we expect them to go for mutual defection- it is an equilibrium and dominant.</a:t>
            </a:r>
          </a:p>
          <a:p>
            <a:endParaRPr lang="en-AU" dirty="0" smtClean="0"/>
          </a:p>
          <a:p>
            <a:r>
              <a:rPr lang="en-AU" smtClean="0"/>
              <a:t>The dilemma arises, because if they did not go with the dominant play, they would be better off.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The game I will be looking at is the Prisoner’s Dilemma</a:t>
            </a:r>
          </a:p>
          <a:p>
            <a:r>
              <a:rPr lang="en-AU" dirty="0" smtClean="0"/>
              <a:t>Its generally introduced</a:t>
            </a:r>
            <a:r>
              <a:rPr lang="en-AU" baseline="0" dirty="0" smtClean="0"/>
              <a:t> as two criminals that have been caught. </a:t>
            </a:r>
          </a:p>
          <a:p>
            <a:r>
              <a:rPr lang="en-AU" baseline="0" dirty="0" smtClean="0"/>
              <a:t>They have the option of keeping quiet- cooperating, or dobbing in their partner- defecting.</a:t>
            </a:r>
          </a:p>
          <a:p>
            <a:r>
              <a:rPr lang="en-AU" baseline="0" dirty="0" smtClean="0"/>
              <a:t>They cannot communicate, it is once off, and they consider only their own benefit.</a:t>
            </a:r>
          </a:p>
          <a:p>
            <a:r>
              <a:rPr lang="en-AU" baseline="0" dirty="0" smtClean="0"/>
              <a:t>If one confesses and the other keeps quiet, the confessor gets a minimal sentence- give it score T, Temptation</a:t>
            </a:r>
          </a:p>
          <a:p>
            <a:r>
              <a:rPr lang="en-AU" baseline="0" dirty="0" smtClean="0"/>
              <a:t>If both keep quiet, they get a short sentence- give it a score R, reward for </a:t>
            </a:r>
            <a:r>
              <a:rPr lang="en-AU" baseline="0" dirty="0" err="1" smtClean="0"/>
              <a:t>mutal</a:t>
            </a:r>
            <a:r>
              <a:rPr lang="en-AU" baseline="0" dirty="0" smtClean="0"/>
              <a:t> cooperation</a:t>
            </a:r>
          </a:p>
          <a:p>
            <a:r>
              <a:rPr lang="en-AU" baseline="0" dirty="0" smtClean="0"/>
              <a:t>If both confess, they both get a long sentence- give it a score P, Punishment for mutual defection</a:t>
            </a:r>
          </a:p>
          <a:p>
            <a:r>
              <a:rPr lang="en-AU" baseline="0" dirty="0" smtClean="0"/>
              <a:t>If one confesses, the one who keeps quiet gets the maximum sentence- call it S the Suckers payoff</a:t>
            </a:r>
          </a:p>
          <a:p>
            <a:endParaRPr lang="en-AU" baseline="0" dirty="0" smtClean="0"/>
          </a:p>
          <a:p>
            <a:r>
              <a:rPr lang="en-AU" baseline="0" dirty="0" smtClean="0"/>
              <a:t>The defining factor for the PD is not the scenario, it’s the hierarchy of the payoffs.</a:t>
            </a:r>
          </a:p>
          <a:p>
            <a:r>
              <a:rPr lang="en-AU" baseline="0" dirty="0" smtClean="0"/>
              <a:t>Temptation payoff needs to be better than Reward, which needs to be better than Punishment.</a:t>
            </a:r>
          </a:p>
          <a:p>
            <a:r>
              <a:rPr lang="en-AU" baseline="0" dirty="0" smtClean="0"/>
              <a:t>The Suckers payoff is the worst.</a:t>
            </a:r>
          </a:p>
          <a:p>
            <a:endParaRPr lang="en-AU" baseline="0" dirty="0" smtClean="0"/>
          </a:p>
          <a:p>
            <a:r>
              <a:rPr lang="en-AU" baseline="0" dirty="0" smtClean="0"/>
              <a:t>Nash- no unilateral</a:t>
            </a:r>
          </a:p>
          <a:p>
            <a:r>
              <a:rPr lang="en-AU" baseline="0" dirty="0" smtClean="0"/>
              <a:t>Dom- no matter what other does its better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D334E-81C7-424B-B54A-5C3A4978B7E1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50479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Any questions?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D334E-81C7-424B-B54A-5C3A4978B7E1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0754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 will be using the PD to study Evolution- it provides a basis to simulate competition.</a:t>
            </a:r>
          </a:p>
          <a:p>
            <a:r>
              <a:rPr lang="en-AU" dirty="0" smtClean="0"/>
              <a:t>Fitness</a:t>
            </a:r>
            <a:r>
              <a:rPr lang="en-AU" baseline="0" dirty="0" smtClean="0"/>
              <a:t> is determined by payoff in playing the game</a:t>
            </a:r>
          </a:p>
          <a:p>
            <a:r>
              <a:rPr lang="en-AU" baseline="0" dirty="0" smtClean="0"/>
              <a:t>In the one off game example, 2 strategies exist: play D, play C. D gets higher fitness, and reproduces. C doesn’t.</a:t>
            </a:r>
          </a:p>
          <a:p>
            <a:r>
              <a:rPr lang="en-AU" baseline="0" dirty="0" smtClean="0"/>
              <a:t>Where is the study of strategies evolving relevant?</a:t>
            </a:r>
          </a:p>
          <a:p>
            <a:r>
              <a:rPr lang="en-AU" baseline="0" dirty="0" smtClean="0"/>
              <a:t>Anywhere where there is competition between individuals that can change</a:t>
            </a:r>
          </a:p>
          <a:p>
            <a:r>
              <a:rPr lang="en-AU" baseline="0" dirty="0" smtClean="0"/>
              <a:t>The two obvious examples are Biology and Economics</a:t>
            </a:r>
          </a:p>
          <a:p>
            <a:r>
              <a:rPr lang="en-AU" baseline="0" dirty="0" smtClean="0"/>
              <a:t>More importantly, the evolution of cooperative strategies is interesting.</a:t>
            </a:r>
          </a:p>
          <a:p>
            <a:endParaRPr lang="en-AU" dirty="0" smtClean="0"/>
          </a:p>
          <a:p>
            <a:r>
              <a:rPr lang="en-AU" baseline="0" dirty="0" smtClean="0"/>
              <a:t>Cooperative behaviour at first seems at odds with survival of the fittest, yet is seen everywhere.</a:t>
            </a:r>
          </a:p>
          <a:p>
            <a:r>
              <a:rPr lang="en-AU" baseline="0" dirty="0" smtClean="0"/>
              <a:t>A variety of mechanisms for cooperation to succeed are known.</a:t>
            </a:r>
          </a:p>
          <a:p>
            <a:r>
              <a:rPr lang="en-AU" baseline="0" dirty="0" smtClean="0"/>
              <a:t>To name a few, there is Direct Reciprocity, basically ‘you scratch my back, I’ll scratch yours’ can work if individuals meet a few times</a:t>
            </a:r>
          </a:p>
          <a:p>
            <a:r>
              <a:rPr lang="en-AU" baseline="0" dirty="0" smtClean="0"/>
              <a:t>Assortment- where strategies are more likely to play strategies like them</a:t>
            </a:r>
          </a:p>
          <a:p>
            <a:r>
              <a:rPr lang="en-AU" baseline="0" dirty="0" smtClean="0"/>
              <a:t>This could take the form of kinship; in biology, there is an advantage to helping siblings since it helps spread shared genes</a:t>
            </a:r>
          </a:p>
          <a:p>
            <a:r>
              <a:rPr lang="en-AU" baseline="0" dirty="0" smtClean="0"/>
              <a:t>In this project, we don’t specify kin selection, just some sort of assortment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D334E-81C7-424B-B54A-5C3A4978B7E1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7878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In the one</a:t>
            </a:r>
            <a:r>
              <a:rPr lang="en-AU" baseline="0" dirty="0" smtClean="0"/>
              <a:t> shot, no assortment version strategies play against a strategy selected from the population.</a:t>
            </a:r>
          </a:p>
          <a:p>
            <a:r>
              <a:rPr lang="en-AU" baseline="0" dirty="0" smtClean="0"/>
              <a:t>Because of the PD </a:t>
            </a:r>
            <a:r>
              <a:rPr lang="en-AU" baseline="0" dirty="0" err="1" smtClean="0"/>
              <a:t>heirarchy</a:t>
            </a:r>
            <a:r>
              <a:rPr lang="en-AU" baseline="0" dirty="0" smtClean="0"/>
              <a:t> of payoffs, Defect has a higher expected payoff</a:t>
            </a:r>
          </a:p>
          <a:p>
            <a:endParaRPr lang="en-AU" baseline="0" dirty="0" smtClean="0"/>
          </a:p>
          <a:p>
            <a:r>
              <a:rPr lang="en-AU" baseline="0" dirty="0" smtClean="0"/>
              <a:t>Now add assortment. The parameter r gives the chance to play a brother strategy, not looking at the population</a:t>
            </a:r>
          </a:p>
          <a:p>
            <a:r>
              <a:rPr lang="en-AU" baseline="0" dirty="0" smtClean="0"/>
              <a:t>There is a chance 1-r to play a strategy from the whole population- including brothers</a:t>
            </a:r>
          </a:p>
          <a:p>
            <a:endParaRPr lang="en-AU" baseline="0" dirty="0" smtClean="0"/>
          </a:p>
          <a:p>
            <a:r>
              <a:rPr lang="en-AU" dirty="0" smtClean="0"/>
              <a:t>If r is high enough,</a:t>
            </a:r>
            <a:r>
              <a:rPr lang="en-AU" baseline="0" dirty="0" smtClean="0"/>
              <a:t> </a:t>
            </a:r>
            <a:r>
              <a:rPr lang="en-AU" baseline="0" dirty="0" err="1" smtClean="0"/>
              <a:t>cooperators</a:t>
            </a:r>
            <a:r>
              <a:rPr lang="en-AU" baseline="0" dirty="0" smtClean="0"/>
              <a:t> can now win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D334E-81C7-424B-B54A-5C3A4978B7E1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2253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In the one</a:t>
            </a:r>
            <a:r>
              <a:rPr lang="en-AU" baseline="0" dirty="0" smtClean="0"/>
              <a:t> shot, no assortment version strategies play against a strategy selected from the population.</a:t>
            </a:r>
          </a:p>
          <a:p>
            <a:r>
              <a:rPr lang="en-AU" baseline="0" dirty="0" smtClean="0"/>
              <a:t>Because of the PD </a:t>
            </a:r>
            <a:r>
              <a:rPr lang="en-AU" baseline="0" dirty="0" err="1" smtClean="0"/>
              <a:t>heirarchy</a:t>
            </a:r>
            <a:r>
              <a:rPr lang="en-AU" baseline="0" dirty="0" smtClean="0"/>
              <a:t> of payoffs, Defect has a higher expected payoff</a:t>
            </a:r>
          </a:p>
          <a:p>
            <a:endParaRPr lang="en-AU" baseline="0" dirty="0" smtClean="0"/>
          </a:p>
          <a:p>
            <a:r>
              <a:rPr lang="en-AU" baseline="0" dirty="0" smtClean="0"/>
              <a:t>Now add assortment. The parameter r gives the chance to play a brother strategy, not looking at the population</a:t>
            </a:r>
          </a:p>
          <a:p>
            <a:r>
              <a:rPr lang="en-AU" baseline="0" dirty="0" smtClean="0"/>
              <a:t>There is a chance 1-r to play a strategy from the whole population- including brothers</a:t>
            </a:r>
          </a:p>
          <a:p>
            <a:endParaRPr lang="en-AU" baseline="0" dirty="0" smtClean="0"/>
          </a:p>
          <a:p>
            <a:r>
              <a:rPr lang="en-AU" dirty="0" smtClean="0"/>
              <a:t>If r is high enough,</a:t>
            </a:r>
            <a:r>
              <a:rPr lang="en-AU" baseline="0" dirty="0" smtClean="0"/>
              <a:t> </a:t>
            </a:r>
            <a:r>
              <a:rPr lang="en-AU" baseline="0" dirty="0" err="1" smtClean="0"/>
              <a:t>cooperators</a:t>
            </a:r>
            <a:r>
              <a:rPr lang="en-AU" baseline="0" dirty="0" smtClean="0"/>
              <a:t> can now win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D334E-81C7-424B-B54A-5C3A4978B7E1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2253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Now take the example of repeated games.</a:t>
            </a:r>
          </a:p>
          <a:p>
            <a:r>
              <a:rPr lang="en-AU" dirty="0" smtClean="0"/>
              <a:t>The</a:t>
            </a:r>
            <a:r>
              <a:rPr lang="en-AU" baseline="0" dirty="0" smtClean="0"/>
              <a:t> game is played between two strategies for a probabilistically determined number of times- based on a continuation probability</a:t>
            </a:r>
          </a:p>
          <a:p>
            <a:r>
              <a:rPr lang="en-AU" baseline="0" dirty="0" smtClean="0"/>
              <a:t>C, D are no longer the only strategies- actually, there are infinite strategies</a:t>
            </a:r>
          </a:p>
          <a:p>
            <a:r>
              <a:rPr lang="en-AU" baseline="0" dirty="0" smtClean="0"/>
              <a:t>One way to find successful strategies is to pick a few. TFT is an important one- it starts cooperating, then reciprocates the opponents last move.</a:t>
            </a:r>
          </a:p>
          <a:p>
            <a:r>
              <a:rPr lang="en-AU" dirty="0" smtClean="0"/>
              <a:t>Instead</a:t>
            </a:r>
            <a:r>
              <a:rPr lang="en-AU" baseline="0" dirty="0" smtClean="0"/>
              <a:t> of limiting the space, we can simulate instead. </a:t>
            </a:r>
          </a:p>
          <a:p>
            <a:r>
              <a:rPr lang="en-AU" baseline="0" dirty="0" smtClean="0"/>
              <a:t>The diagram shows the success of TFT in a game with high continuation probability.</a:t>
            </a:r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D334E-81C7-424B-B54A-5C3A4978B7E1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0620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Winning at the PD </a:t>
            </a:r>
            <a:r>
              <a:rPr lang="en-AU" dirty="0" err="1" smtClean="0"/>
              <a:t>isnt</a:t>
            </a:r>
            <a:r>
              <a:rPr lang="en-AU" dirty="0" smtClean="0"/>
              <a:t> everything.</a:t>
            </a:r>
          </a:p>
          <a:p>
            <a:r>
              <a:rPr lang="en-AU" dirty="0" smtClean="0"/>
              <a:t>It</a:t>
            </a:r>
            <a:r>
              <a:rPr lang="en-AU" baseline="0" dirty="0" smtClean="0"/>
              <a:t> certainly helps- the high fitness results in staying in or increasing in the population.</a:t>
            </a:r>
          </a:p>
          <a:p>
            <a:r>
              <a:rPr lang="en-AU" baseline="0" dirty="0" smtClean="0"/>
              <a:t>But the strategies that compete will change over time.</a:t>
            </a:r>
          </a:p>
          <a:p>
            <a:r>
              <a:rPr lang="en-AU" baseline="0" dirty="0" smtClean="0"/>
              <a:t>In the diagram, ALLD has a series of victories, and for a short time is most frequent, but Tit For Tat has the advantage.</a:t>
            </a:r>
            <a:endParaRPr lang="en-AU" dirty="0" smtClean="0"/>
          </a:p>
          <a:p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D334E-81C7-424B-B54A-5C3A4978B7E1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8003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A</a:t>
            </a:r>
            <a:r>
              <a:rPr lang="en-AU" baseline="0" dirty="0" smtClean="0"/>
              <a:t> mutant that plays the strategy Suspicious Tit For Tat has equal fitness when it plays ALLD.</a:t>
            </a:r>
          </a:p>
          <a:p>
            <a:r>
              <a:rPr lang="en-AU" baseline="0" dirty="0" smtClean="0"/>
              <a:t>It can enter the population by neutral drift- an example is shown below, STFT is gold, and enters and exits by drift.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D334E-81C7-424B-B54A-5C3A4978B7E1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3058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The repeated prisoners</a:t>
            </a:r>
            <a:r>
              <a:rPr lang="en-AU" baseline="0" dirty="0" smtClean="0"/>
              <a:t> dilemma is dynamic</a:t>
            </a:r>
          </a:p>
          <a:p>
            <a:r>
              <a:rPr lang="en-AU" baseline="0" dirty="0" smtClean="0"/>
              <a:t>Take a situation where an always cooperate, always defect, and a strategy called Suspicious Tit For Tat, that defects first then reciprocates, can evolve.</a:t>
            </a:r>
          </a:p>
          <a:p>
            <a:r>
              <a:rPr lang="en-AU" baseline="0" dirty="0" smtClean="0"/>
              <a:t>In a population of ALLD, an ALLC mutant fails- ALLD gets the best payoff, the mutant gets the worst.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D334E-81C7-424B-B54A-5C3A4978B7E1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115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6/10/2014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uliangarcia/agentbased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flap.or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uliangarcia/agentbase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Simulated Evolution of Non-Regular Strategies in Repeated Games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572000"/>
            <a:ext cx="6461760" cy="1066800"/>
          </a:xfrm>
        </p:spPr>
        <p:txBody>
          <a:bodyPr>
            <a:normAutofit/>
          </a:bodyPr>
          <a:lstStyle/>
          <a:p>
            <a:r>
              <a:rPr lang="en-AU" dirty="0" smtClean="0"/>
              <a:t>Student: </a:t>
            </a:r>
            <a:r>
              <a:rPr lang="en-AU" dirty="0" err="1" smtClean="0"/>
              <a:t>Bradon</a:t>
            </a:r>
            <a:r>
              <a:rPr lang="en-AU" dirty="0" smtClean="0"/>
              <a:t> Hall</a:t>
            </a:r>
          </a:p>
          <a:p>
            <a:r>
              <a:rPr lang="en-AU" dirty="0" smtClean="0"/>
              <a:t>Supervisor: Julian Garcia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7668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Drift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STFT can drift into a population of ALLD (Neutral Drift, Sampling Drift)</a:t>
            </a:r>
          </a:p>
          <a:p>
            <a:r>
              <a:rPr lang="en-AU" dirty="0" smtClean="0"/>
              <a:t>It is a neutral mutant of ALLD</a:t>
            </a:r>
          </a:p>
        </p:txBody>
      </p:sp>
      <p:sp>
        <p:nvSpPr>
          <p:cNvPr id="5" name="AutoShape 2" descr="data:image/png;base64,iVBORw0KGgoAAAANSUhEUgAAA+QAAAFwCAYAAAAxNbFtAAAABHNCSVQICAgIfAhkiAAAAAlwSFlzAAALEgAACxIB0t1+/AAAIABJREFUeJzs3Xl0W+WdP/73vdplyZbsSHacOHEgCwTCGggJUNyBMBS6sFPS0mQ602lLC2Xaw/Lt79CEtmdIO5S2fKfQWXogKYQlUBiG9qQ0DQESQvJlS0LWkiAncRLL27WvrPUuvz+u77Vk7fKVrqR8XufkUO2PXUu67/v5PM/DyLIsgxBCCCGEEEIIIRXFGj0AQgghhBBCCCHkVESBnBBCCCGEEEIIMQAFckIIIYQQQgghxAAUyAkhhBBCCCGEEANQICeEEEIIIYQQQgxAgZwQQgghhBBCCDFAzkD+9a9/Ha2trViwYIF23eDgIJYuXYq5c+fi6quvBsdx2m0PP/ww5syZgzPOOAOvv/56+UZNCCGEEEIIIYTUuJyB/B/+4R+wYcOGlOtWr16NpUuX4uDBg7jyyiuxevVqAMDevXvx/PPPY+/evdiwYQPuvPNOSJJUvpETQgghhBBCCCE1LGcgv/zyy+H1elOue/XVV7F8+XIAwPLly/HKK68AAP7nf/4Ht99+OywWCzo7OzF79mzs2LGjTMMmhBBCCCGEEEJqW9FzyHt7e9Ha2goAaG1tRW9vLwDg+PHjmD59una/6dOno6enR6dhEkIIIYQQQggh9WVSi7oxDAOGYXLeTgghhBBCCCGEkHTmYh/Q2tqKkydPoq2tDSdOnIDf7wcATJs2DUePHtXud+zYMUybNi3t8RTSCSGEEEIIIaey008/HZ988onRw8irubkZQ0NDRg+j5nm9XgwODma8rehA/sUvfhFr1qzB/fffjzVr1uD666/Xrl+2bBm+//3vo6enB3/7299w8cUXZ3yOa6+9Fq2trdi6dSvuvvtufPe738XevXtx5plnYtasWbjrrrvw/e9/v9ihETJpq1atwqpVq4weBiFp6G+TVDP6+yTViv42SbWqlSLl0NAQZFk2ehg1L9f/3zlb1m+//XYsWbIEBw4cQEdHB5588kk88MAD+Mtf/oK5c+di06ZNeOCBBwAA8+fPx6233or58+fjc5/7HB5//PGsL/z222/j85//PPr7+/HMM8+AZVl88sknGB4extGjR9HX1zeJH5cQQgghhBBCCKl+OSvkzz77bMbrN27cmPH6H/7wh/jhD3+Y90V5nsdpp52GFStW4PXXX8d1112HH/3oRwAAURQRDAbzPgchhBBCCCGEEFLLJrWo22R0dnbiF7/4BXbv3o3Fixfjo48+wkcffQQAVCEnhunq6jJ6CIRkRH+bpJrR3yepVvS3SQipdoxc4UkBDMOgqakJHMdp1z377LNYtmwZfD4fGhsb4fP5sG3btkoOixBCCCGEEEIqgmGYmpibXSvjrHa5fo+GVMhnz56ddvm0007DbbfdhksuuYRa1gkhhBBCCCGEFKSrqwvNzc2Ix+PadStWrMCDDz6Y8f4sy+Lw4cMZbztx4gT+8R//Ee3t7WhsbMSZZ56JVatWIRwOl2XshgTyDRs2pFxeuHAh3n33XaxevRr/9m//Ri3rhBBCCCGEEELyCgQC2LFjB/x+P1599VXteoZhil7NfnBwEIsXL0YsFsO7776LkZER/OUvf8Hw8DAOHTqk99ABlLDtmR6mTJmScplhGPh8PgCA0+lELBZDNBqF3W43YniEEEIIIYQQQmrA2rVrcdVVV2HRokVYs2YNbr75Zu22YtvtH330UTQ1NeHpp5/Wrps+fTp++ctf6jbeiQxb1C0bNZxTlZwQQgghhBBCSC5r167FbbfdhltvvRV//vOfJ5UjN27ciBtvvFHH0eVXdYEcAObMmYOPP/7Y6GEQQgghhBBCCKlSW7ZsQU9PD774xS9izpw5mD9/Pp555pmSn29wcBBTp07VcYT5GdKynk9XVxc2b96Mz33uc0YPhRBCCCGEEEJIFsxDxc3TzkZeWfxq7mvWrMHVV18Nt9sNALjllluwZs0a3HPPPSWtDt/S0oLjx48X/bjJqNpAft9990GSJAiCAKvVavSQCCGEkKoXi8Vgs9mMHgYhhJBTSClBWg+RSAQvvPACJEnSqtqxWAzDw8PYtWtXSYu6XXXVVXj55ZexcuXKoh9bqqpsWV+0aBE++ugjvPzyy/ja175m9HAIIYSQqvfJJ59g4cKFRg+DEEIIqYhXXnkFZrMZ+/btw86dO7Fz507s27cPl112GdauXQsAEAQB0WhU+5dIJLTHqwuJq/8kScL3v/99jIyMYPny5Thy5AgAoKenBz/4wQ+we/fusvwcVRnI7XY7Ghsb8eGHH+LAgQNGD4cQQgipegcPHkR3d7fRwyCEEEIqYu3atfj617+O6dOnw+/3w+/3o7W1Fd/97nfxzDPPQBAErF69Gk6nU/t35ZVXao8/66yzUm576qmn4PV68c4778BisWDRokVobGzEVVddBY/Hg9mzZ5fl52DkUprrJ/OCDFNQP//8+fMxb948bN68GUNDQxUYGSGEEFK7Hn/8cXznO99BJBKhbUMJIaTKFZqJjFYr46x2uX6PVVkhBwC/3489e/aA4zhwHGf0cAghhJCq9Nhjj+H9999HIBAAANo2lBBCCKkhVRvIfT4fDh06BADUgkcIIYRk8etf/xpvvfUWBXJCCCGkBlV1IJckCU1NTdpBBiGEEELGHTlyBIcPH0YgEEAgEEBTUxOCwaDRwyKEEEJIgao6kAPAwoULKZATQgghEwwMDODhhx+G2+3WAvnChQupQk4IIYTUkKoN5H6/HwBw3nnnVXxzdkIIIaTa/fGPf8Qbb7yBn/70p9i+fTtEUcTZZ59NFXJCCCGkhlRtIPf5fDCZTJg1axaGh4eNHg4hhBBSVYLBIK677jrccccd6O3txRVXXAG/308VckIIIaSGVHUgb2lpQXNzM62yTgghhEzQ19cHn88Hj8eDxsZGdHV1USAnhBBCakzVBvLZs2fjsssug8fjoUBOCCGETBAMBuHz+cAwDK688kpcc801aGlpQX9/v9FDI4QQQkiBqjaQd3R04KWXXqJATgghhGSgVsgB4A9/+APmzp0Lm82GeDxu8MgIIYQQUqiqDeQqCuSEEEJIur6+Pm0BVJXVaqVATggh5JTgcrngdrvhdrvBsiycTqd2ed26dVi1ahUsFot2ndvtxk9+8pOUyyzLpjzP1q1bK/5zUCAnhJyyDhz4Bg4e/LbRwyCkJGrLejIK5IQQQk4VoVAIPM+D53nMnDkTr732mnZ52bJlYBgGt99+u3Ydz/N48MEHUy4DwK5du7TLl156acV/DgrkhJBTkizLOHHiSfT2PotY7ITRwyGkaMkt6yqr1YpEImHQiAghhJDqIcsyZFk2ehh5VX0gt9vtkGUZ0WjU6KEQQuqIKI6CZe3weK4Ax71p9HAIKUo4HIYgCHC73SnXU4WcEEIIqS1VH8gZhoHH46G9yAkhuhIEDmazBx5PFzhus9HDIaQo69ev11ZYT0aBnBBCCBn3wgsvwOv1wuv1orm5GSdPnjR6SGmqPpAD1LZOCNHfeCD/LAVyUlOOHj2Ku+++G3fddVfabRaLhQI5IYSQymIYff6VwW233YahoSEMDQ1hcHAQbW1tZXmdyaBATgg5JamB3OU6B4lEkOaRk5qxefNmXH311bjvvvvSbqMKOSGEkIqTZX3+6YxhGJpDrhcK5ISQUsiyDEnKvMCVGsgZhkVT02doHjmpGZs3b0ZXV1fG22hRN0JIMlEUIUmS0cMgxBC1EMaBGgnkTU1NFMgJIUXr6fm/eOstK4LBF1OuP3ToPhw//luYzR4AgMdzOUZG3jFiiIQU7d1338Vll12W8TaqkBNCVJIkobm5GZdcconRQyHEEAzDpK21kuk+RjMbPYBCuFwujI6OGj0MQkiNGR39GBbLFITDewDcrF0fjR7B8PDbaG39KgDA4ZiDoaE3DBolIcU5ceIEpk+fnvE2CuSEEFUoFMLIyAgOHz5s9FAIKbtPP/007bqVK1fmfZwoiuUYTlFqokLudDopkBNCihaNBuDxdCEaDaRcL0mjEMURrUJut3em3YeQapRIJMDzPLxeb8bbaVE3QoiK53n4/X5wHAdBEIweDiEki5oI5A0NDRTICSFFyxbIRTEMAEmBfCai0UDNzDUip67+/n60tLSAZTN/fVOFnBCi4nkeTU1N8Hq9GBgYMHo4hJAsaiaQh8Nho4dBCKkhsiwhGj2CpqYrMgRy5QSfGsjN5iawrBWJBB2wkOrW19cHn8+X9XaTyQRZlquiBY8QYiye5+F2u+Hz+dDX12f0cAghWdREIKeWdUJIseLxkzCbPXA65yIWOw5JGm/Xk6TUQA5Q2zqpDcFgMGcgZxiGVlonhABQ5pCrgTwYDBo9HEJIFjURyKllnRBSrGg0ALu9EyxrhdXqRzzeo90mimEwjJkCOak5fX198Pv9Oe9DbeuEEGC8Qu73+6lCTkgVq5lATi3rhJBixOMnYLNNBZAetkVxFB0d98LlOke7zuk8A6Ojuyo9TEKKkq9lHaCF3QghCmpZJ6Q21EQgp5Z1QkixRDEMk8kFID2QS9IoZsx4AFZrq3adx3MFOO7NSg+TkKIUEsipQk4IASiQE1IraiKQU8s6IaRYojgKlm0AkBrIlQWvwjCZGlLu39h4KXj+fYhipNJDJaRgwWCQWtYJIQVJblmnOeSEVC8K5ISQuiRJozCZnABSA7kkxcAwFjCMKeX+ZrMLjY0X4Z13WhGLnaz0cAnJqKurC59++ql2eWBgAFOmTMn5GFrUTX+JBIcPP/yM0cMgpCihUAgulwtTpkxBf3+/0cMhhGRRE4Hc6XTSHHJCSFGSq+CpgXw8qE907rl/hcfzWXDc5gqNkpDsBEHA1q1bsXHjRu260dFRNDQ05HgUVcjLIZHoB89/YPQwCCmKWiGntZhIvXK5XHC73XC73WBZFk6nU7u8bt06rFq1ChaLRbvO7XbjJz/5ScpllmVTnmfr1q0pr3Hy5El88YtfxLRp08CyLI4cOaL7z1ETgZwq5ISQYmVrWc/Urq5iGJYCOakax48fhyAI2Lx5s3ZdJBKBw+HI+TgK5PqTpFFI0ihkWTJ6KIQUTA3kDocDkQhNxyL1JxQKged58DyPmTNn4rXXXtMuL1u2DAzD4Pbbb9eu43keDz74YMplANi1a5d2+dJLL015DZZlce211+Kll14q289RU4H8Zz/7GWRZNno4hJAakFwJt9k6tL3Ik4N6Jh5PF4aHaXE3YrxAIID29vaiA7nFYsH69euxf//+Mo/w1CGKoyn/JaQa7Nu3D6+++mrW2ymQk1OdLMuTzo5+vx/f+ta3sHDhQp1Gla4mArnT6URvby8eeOAB7UwGIYTkklwJZ1krTKYGiOJIzpZ1AHA4ZiEW68l6OyGVEggEcMUVV+DkyZMQBAEAEA6HC6qQ//d//3da2x0pnSiGx/5LxyCkerz55pv4/e9/n/X2UCikBXJqWSeketVEIG9oaNAWqOE4zuDREEJqwcRKuMnkgijyOVvWAYBlHZAkqiQQ4wUCAcyaNQtNTU0YHh4GUHjL+sDAAKLRaCWGeUqQJLVCToGcVA+e53MeF1OFnBDghRdegNfrhdfrRXNzM06erL6Fe81GD6AQdrsdDMNAlmVwHIcZM2YYPSRCSJWbWAk3mdwQBD5vyzrDWCDLEiRJAMvWxEckqVOBQACLFy+Gx+MBx3FoaWkpOJBLkkSBXEdqq7ogUCAn1aOQQO5yueB0OimQk7JikqZWTYbc1aXL8yS77bbbsHbt2oLu+/bbb+Paa68FAHR2dmL37t26jyeTmjjaZBgGTqcTo6OjVCEnhBRkYiXcZHJDFPm8LesMw2hVcpZ1V2KohGR08uRJTJ06VQvkgFIhdzqz//0CSiAHQIFcR+Mt6yGDR0LIuHyBfGRkBI2NjVQhJ2VXjiCtB7WgW6jLL7/ckOnRNdGyDkDb5oUCOSGkEBMr4Waze6xlfTRnyzoAmExOalsnhotGo3A4HGmBvJBF3dTHE31QyzqpRqFQKOdxMcdx8Hg8FMjJKUuvxcCj0aj2nZr8v/VSExVyQAnkbrebAjkhpCCZWtZFMQRRDOdsWQeUeeRqRYwQo0SjUdjtdi2QS5KEWCwGu92e83FUIdff+CrrFMhJ9VAr5LIsg2GYlNvUaZ5NTU0wmUyIRCIZ70dIPWMYJu/ffCHvCbUzjWEYnHHGGWAYBqIo6jJGoIYCeVtbG2bPnk2BnBBSkPSWdWVRN0EYhNmcuxWdFnYj1UCtkHu9XnAch2g0CpvNlvfgoZ4D+f79+/Gzn/0MTz75ZEVfl1ZZJ9WI53kIgoBwOKx1kqpGR0dhs9m0zwOz2VzQCT1CatWnn36adt3KlSvzPq6QYC1JUkljKlTNtKxv3boVl1xyCQVyQkhB0ldZVxZ1GxnZBrf74pyPNZkokBPjTayQF9KuDtR3ID98+DA++uijir+u0rLO0hxyUlXUua6Zjo3VdnUVLexGSPWqmUDOMAyampookBNCCpJ5lXUOHPc2PJ4rcj6WKuSkGlAgT8dxHEZHRyv+uqI4CovFR6usk6pSTCCneeSEVK+aaVkHAI/Hgz179hg9DEJIlZNlOa1l3Wx2g+Pehs02DVarP+fjlTnkdOBCjJUcyP/0pz+hpaWloEBez4u6cRyHcLjy6zuIYhhWaxu1rJOqEgqF0NLSQoGckBpXc4GcKuSEkHwkKQaGsYBhTNp1JpMbPL8dzc2fy/t4qpCTapAcyDds2IB9+/bB7c6/FZ/VagXDMHUbyI2okEvSKKzWVgrkpKrwPI+Ojg4K5ITUuJppWQcokBNCCpNpr3GTyQVB4GC3z8r7eJpDTqpBciAHgGPHjuXdgxxQArnP56NAriNRHKUKOak6PM9jxowZBQdyI7pLCCH5USAnhNSdie3qgFIhBwC7vTPv46lCTowmy7K2qrp6UC2KYsFzyNva2uo2kCcSCSQSiYq+7njLOi3qRqqDKIqIRqOYNm1awYH86NGjiMVilRwmIaQANRXI3W43RkZGjB4GIaTKTVxhHSg2kDtpH3JiqEQiAbPZDJPJhLlz5+Jb3/oWABQUyC+++GJcc801dRvIAVS80qe0rPtpUTdSNUKhEBoaGjBt2jQEAoG02zOtsr5ixQq8/PLLFRwlIaQQNRXIbTYb4vG40cMghFS5TC3r6t7jhQRyalknRlPb1QGgtbUVjz/+OKxWa0GB/JprrsFXvvKVug7klW5bV1ZZ90OS6EQdqQ48z8PlcuHyyy/Hm2++mXZ7pgp5KBSiwhYhVajkQP7www/jrLPOwoIFC7Bs2TLEYjEMDg5i6dKlmDt3Lq6++mrd28spkBNCCpG7ZX1G3sdTyzoxWnIgB5StP30+X0GBHADsdntdBvKhoSEARgTyMCwWH0Sx8vPXCckkFArB7Xbj4osvxt69e9OCdqZADlT+vUMIya+kQB4IBPBf//Vf+OCDD7B7926IoojnnnsOq1evxtKlS3Hw4EFceeWVWL16ta6DtVqtNPeFkAJ0dz+M/v7/NXoYhsnUsm6xTIHdfjpY1pb38bTtGTHaxEAOAH6//5QP5BzHwW63G9SyToGcVA+e5+F2u2G327Fw4UJs37495fbh4WE0NTVplymQV49PPvk+QqFdRg+jrjz33HNYtGgRXC4XWltbcckll+CJJ55Iuc+qVavAsix27NiRcv1TTz2Fyy+/POPzdnV14Xe/+13a9YFAACzLwu12w+12o62tDV/4whewcePGksZfUiBvbGyExWJBOByGIAgIh8Nob2/Hq6++iuXLlwMAli9fjldeeaWkQWVjtVqpQk5IAXp7n8bIyLtGD8MwmVrWbbZ2XHzxnoIeTxVyYrRMgZwq5Eogb29vr3iokKQozOYWalknVUMN5AAwbdo0BIPBlNsnfoaonx200rrxOG4zIpFDRg+jbvziF7/APffcg/vvvx+9vb3o7e3Fb3/7W2zdulXLjbIsY+3atViwYAHWrl1b8HMzDAOGYbLePjw8DJ7nsWvXLixduhQ33HAD1qxZU/TPUFIgb25uxg9+8APMmDED7e3t8Hg8WLp0KXp7e9Ha2gpAmfPW29tbytNnRS3rhOQXjwcRDu9FNBoweiiGydSyDqCg6jhAc8iJ8bIF8kK2PQPqM5DLsgyO4zBt2rSKBnJZliFJUVgszVQhJ1UjOZBn2oUokUjAYrFol9XPDqqQGy+R6KOTezoZHh7GypUr8cQTT+DGG29EQ4Ny7Hfeeefh6aefhtVqBQC8/fbbGBkZwa9//Ws899xzuu/U4ff7cffdd2PVqlW4//77i358SYH80KFD+NWvfoVAIIDjx48jFArh6aefTrlPvjMKpTCbzRBFEZIk6fq8hNQTjnsTFssURKMByLKIEyeeMnpIFZepZb0YVCEnAPDhhx9i586dhrw2taynC4fDMJvN8Hq9Fa3yyXIcDGOByeSCJEXAcVsQDh+s2OsTMtEzzzyDwcFBuFwuAIUFcofDQXuRVwFZlhGP99HJPZ1s27YNsVgMX/rSl3Leb82aNbjhhhvQ1dUFh8OB//3f8kzrvOGGGxAMBnHgwIGiHmcu5cXee+89LFmyBC0tLQCAG2+8Edu2bUNbWxtOnjyJtrY2nDhxAn6/P+PjV61apf3vrq4udHV1FfS6DMNobesTD1QIIYpI5BC83qvAcW8hFjuGAwf+AVOmfAEWS4vRQ6uYTC3rxVDmkNNBy6lu3bp1sFqtOPfccyv+2pkC+Te/+U2YTKaCHm+xWCCKIgRBgNlc0ld91RkYGEBLSwucTmdFq3ySFAXL2sEwLFjWjp6ex9DYuBhO59yKjYGQZP/yL/+Cr3zlKykV8okt6/F4XKsOAsAdd9wBAPjkk08qN1CSYvPmzdi06c84ciQGr/clo4dTF/r7+zFlyhSw7HiNecmSJdi3bx9isRhef/11XHDBBXjxxRexfv16AMBNN92EtWvX4sYbb9R9PO3t7QCAwcHBoh5X0rf0GWecgZ/85CeIRCKw2+3YuHEjLr74YjQ0NGDNmjW4//77sWbNGlx//fUZH58cyItFgZyQ3ASBg9N5Fvr6/oB4XJk2wnFvwee7weCRVU62lvVCUYWcAMp85UIr0nrLFMjnzZtX8OMZhoHdbkcsFqubQN7X1wefz4eGhgZDAjkAmEwNiMV6IIq0HzkxDs/zOHbsGGbOnAlACeQHD6Z2bUyskM+ZMwcXXHCBYV0/RClCLlrUge3bV2PWrM/gV7963egh6UavpmhZLu7+LS0t6O/vhyRJWih/5513AAAdHR2QJAkvv/wyLBYLrrzySgDALbfcgr/7u7/TTvLqqaenB4AyvbsYJbWsn3vuufja176GhQsX4pxzzgEA/PM//zMeeOAB/OUvf8HcuXOxadMmPPDAA6U8fU600nq6RIKDJAlGD4NUCUHgYLG0wGabrq3iyXGbjR1UhU22Zd1kchYcyCUpAUEYLvm1SPXiOA48rwSv/v7+sr1OKBRKay/PFMiLVW9t68FgEH6/39BAzrJOCuTEUIIgIBqN4ujRoykVcnVLQNXEQA4o88ipZd1Y8XgfANRdy7os6/OvWIsXL4bNZsu6kLgsy1izZg14nsf06dMxdepU3HTTTUgkEnjmmWcm+VOne/nll9Ha2lrUCXSgxAo5ANx333247777Uq5rbm4uebn3QtHCbun27r0F7e3fhs+nf+sFqT2CwMFs9sBun4HR0V0wm5sxMrI9/wPriNKy3l7y402mxoJDdm/vM+C4TTjzzMJX7SS1geM4yLIMQRAwY8YMHD16VPez6QBw9tln47TTTsOmTZu06/QK5PV0AlutkFc6VEyskEcihyAIFMiJMUKhEACkBfKJc8gntqwDqPjJLJIukajPQG4Uj8eDlStX4s4774Qsy7j66qvR0NCAXbt2YXR0FD09Pdi0aRM2bNigFZFlWcavfvUrrF27Fnfffbd2XSwWg5x0VkD9Dk4kEiknt5O7ztT79/b2Yv369fjxj3+Mxx57rOifo6QKuZGoQp5KFKMYHt6CRKJ81RtSW9RAbrH4EIn8DS7X+afciuuTbVm322ciGu0u6L6RyCfaFyypLxzHIRQKYWRkBJFIBG+99VZZXqe7uxtvvPFGynVUIU/X19dneIXcZGqALMchiqGKvT4hydSunRMnThS1qBtAgbwaJBJBAAytsq6je++9F48++ih+/vOfo62tDW1tbfjWt76Fn//85zh06BDOP/98XHXVVfD7/fD7/WhtbcVdd92F3bt3Y+/evWAYBu+88w4cDgecTiecTicaGhogiiIA4Nvf/rZ2vdPpxNe//nVt4XKPxwOXy4VzzjkHGzZswIsvvogVK1YU/TPU3MQyqpCn4vkdkKQoBIHLf2dyShgP5H7w/Adobr4Gw8NbIIoRmEzGzIettMm2rFutrRDFkbFgn3txuGg0QO+/OsVxHKxWq3agu3nzZtxwg/5rMWTaJpQCebpgMAifzwe73V7WKQQTTWxZB0At68QwaiCXZbmobc8AalmvBvF4H6zWqVQh19myZcuwbNmyjLc9+OCDade1t7drBd758+dj+fLlGR878WR5Mj13/arJCjkF8nHDw2+DYSwZA8HBg3ciFlMWFwgGX8TJk9RSeyoQxWGYzR5YrT5EowFYLM2w22cUXPGtRSMj29Hd/bB2ebKrrDMMC5utsN8ZBfL6pc4h5zgOZrMZW7ZsKcvrqKuyJtMrkBt98P3+++/joYcemtRzPPbYY5g/fz42btyotawbWSEHKJAT46iBHAC1rNegRKIfdnsnddaRFDUXyG02G7WsJwmH/4aGhnMyBoKhoU0IhZTVNDnuDfD8+5UeHjFAcss6II7NJ++s67Z1nv8wZZ78ZFvWART8O6NAXp9kWU4J5B0dHRgYGCjLa02dOlV7TZUegbylpaXorVf0duDAAbz22muTeo5NmzYhFovhgw8+gN/vh9PpRCRSuV0QKJCTapIpkDc1NWlrXqioZb06SVIYFouvro/JSPG10fWIAAAgAElEQVRqLpBThTxVNBqAy3VexkAgyzHtDR+NBqg95hSR3LIO4JQI5IlEH2R5/HNhsi3rQGGBXJJiiMdPUiCvQ+FwGIIgIBQKgeM4tLe3l+1AVq1iJe8jrEcg9/l8aXsTV1okEkEgEJjUcwQCAW1Ons/ng8PhMCyQj7es0xxyYgx1UTdgPJBbrVbYbLaUzyhqWa9OkhSDxdKMaPSI0UMhVaQmAzlVyMflCuSSlBrIaQGJ+ieKUciyBJa1w2r1AUgO5J8aPLryUQJ5Qrs82ZZ1AAX9zqLRo7DbOyDLIkSxfubqEqVd3ev1ahXyadOmle1AVj3J/Omnyt9bd3c3/vrXv+oSyPv6jG2LjEQi6O/vTwkRxQoEAvjqV78KlmUND+QmUwPMZi8EgYcsi+jre6li4yAEUCrkXq8XALRF3YD0rc8ytayrl6mwZRxJisFsbk4pIhBSc4GcFnUbJ0kC4vETaGg4O2cgl2WZKuSnCHX+OMMwYy3rSiC32aYhHj9h8OjKJx4PQpLGA7keLesNDQvA8x/kvE8iEYTV2gaz2QNRpL3I6wnHcWhra4MgCOjr68PUqVMRiUR0XcRFFY/HYTKZtPby1157DdFoFNdff/2kntfv91dFhRxQTjKUguM4SJKEzs5OrFu3DrNmzTI8kNtsHRBFHjz/Afbsubli4yAEUAJ5R0cHgPEKOQA0NjZiZGREu5ypQg5Q27rRZDkGi8Vr9DBIlam5QE4t6+NisWOwWlthtfqzBPIootEAEol+SFKYAvkpQG1XB5DSsm6x+BCPG3tgXk7laFlvaroMPL8dkpS9I0cUeZhMbpjNHmpbrzNqhdztduPo0aNobm6G3W4vSxCMxWJwu93ad1swGMQ111yD+fPnT+p5q6VCDqDktvVAIIDOzk4wDIPbbrsNJpPJ8JZ1m206RDGEWOxYxcZAiCpbIHe73SmdKNkCObWtG0uSojCbm40eBqkyNRfIaVG3cdFoAHZ7Z9YwoFbIlbZ12vOw3glCaEIgbwbAaoE8keiDIIRSFn2pFoIwuQWSytGybrF44HDMw8jI/8t6H1EMwWRyUSCvQxzHwePxaIHc4/GgoaGhLAey8XgcLpdL+25T99ueLL/fj76+vpRFoCpN/X1NNpAnM7pCbrFMActaEYl8UrExEKIKhUKYPn06GIZBQ8P4iWe3262910VRhCzLMJlMaY/PVSGfzNQSUhh1DjkhyWoukFOFfFw83gObbVrGMCDLIgAJoshjdHQP7PZZVCGvczt2zEEsdgxmcxMAZesun+8WrYsikejDxx9fj+Hhtw0eaapEYhA7dsyb1HMkt6zLsqxLyzoANDYuQiiUfXcCQaAKeb1KDuTHjh2Dx+Mp23Zb8Xg8rULu8/km/bw+nw9bt27FBRdcMOnnKlUkEoHP58PRo0dLevzx48fTtoVzOBwVrfAlB/KGhgVobFwMk8mNcHg/AFTlSU5Sv3iex6xZs3DTTTeBYRjtepfLpQVytTqefLsq2+fY8ePHceGFF5Zv4ASAOoecWtZJqpoL5FQhH6dU59xgWQdkWUhprZWkGFjWBpttJoaH30RDw1kUyOuYLMuIx4OIxU6kBNGzznpurKKjtKxHIgcgCNU11zkeP4F4/CRkubS5ubIsIZHo11rWJSkGhrGAYdIrA8VS5oZnrxhQy3r94jgOTU1NcLlcKRXycgby5Aq5XoF8YGAAvb29k36uUkUiEbS3t6ftkVyoWCyWtridkduetbR8DtOmfQsmkxujo3sAALIsVGwshPA8j5aWFqxfvz7l+uQKebZ2dSB7hwnP82Xb2pGMk6QYTCY3gMkfo5D6UXOBnCrk49QqIMMwY4FgPGgpocQGu70THLcZTud8almvY0q7toREoi/j3GmTyQmGMSEWOwZJqq7VwJW57TIEYSTvfTNRgrCotazr0a6uMpmcOU9kiSIPs5kCeT1KrpD39fWVPZC7XC7tu03PlnVAOdAWBGNCYyQSwdSpU0sO5JmChZEt6yolkO8GgJTpMoSUG8/zKXPHVclzyDOtsK7KdkIrHo9X9H11qpLlGFjWrksXH1Fs2bIFS5YsgcfjQUtLCy677DK899572u2hUAgulwvXXntt2mM7Ozvx17/+Ne36zZs3a2s1ZLJjxw5ce+218Hq9aGlpwaJFi/DUU0+V/DNQIK9hysJVSvCYGAjUCrm6lzJVyOubJClfoolEMGsYtVr9Y/etrkCeSCiLTgnCUJ57ZhaPB8EwVq1lXa92dQBg2Ya8gZwq5PVJDeTq9kItLS1lnUNejpZ1tcJvsVhSVl+uJDWQDw+X1pmTKVgkB/JLLrkEPT09kx5nLpkCudns0U5ySxIdk5DKUcPFRJOtkMdiMUQiEZqCUWbq8Tm1retjZGQEn//85/G9730PQ0ND6OnpwcqVK2Gz2bT7vPTSS5gxYwY2b96c1jHGMEzGqR25bNu2DVdeeSU++9nP4tChQxgYGMATTzyBDRs2lPxz1Fwgp5b1cZI0HjwmBgLlDJwSyAGgoWE+RHGUPmjrlCgqX67xeF/WMKpug1a9gbzUltYjcDhO01rW9VhhXWUyNeTsLFHmkLtgMrknvTAdqS5qIH/88cexc+dOzJ8/v6xzyNVF3URRBMdxaGlpmfTzMgyDw4cPY/r06SVXqCerXBXyaDQKWZaxfft2/OEPf9BjqFllCuTz5z+Liy7aA7O5hSrkpKIyTeMAJh/I4/H42PQ3OsFUTmogv/DC7AvGksIdPHhQ24WDYRjY7XYsXboUCxYs0O6zZs0a/NM//RMuvfRSPP3005N+zXvvvRcrVqzAvffei+ZmZYG+Cy64AM8991zJz1lzgZwq5ONEcTRrIE+ukAOAwzEHDMPQgUOdSq6QZwuj1RrI1e3YSg3k0WgADsccg1rWlXUcTCY3RJECeT1RA7nP58M555yjrWhc7pb1gYEBeDyejKsjl8Ln88Hj8dRVIGdZFhaLRTs5v23btkmPM5dMgdxmm4qGhvlgWQt9r5KKytaOnryoW66W9VwVcgDUtl5m6pRSq3XyXVAEmDdvHkwmE1asWIENGzZgaCi127K7uxtvvfUWbr31Vtx6661Yu3btpF4vHA7j3Xffxc033zyp55mo5gI5VcjH5WtZV+eQm83NMJsb87bfkto1Hsj7arhlvbAD9ng8iJERZW7Q4OCfEQ4fgMMxx+CWdQrk9UYN5Mkq0bIeDAZ1mT+ezOhAPplF3bIFi+RQYUQgVzGMtSyBPBI5hNHR/bo/L6l92d4TxVTIM32OqcUuCuTlpXye2PLfkRTE7XZjy5YtYBgG3/jGN+D3+/GlL30JwaBS7Pn973+Piy++GNOnT8eNN96IvXv34qOPPir59YaGhiBJEqZOnarXjwCgBgM5VcjH5WpZVw8gXK7zMHv2rwHkr/aR2qUG8lwt61On/hOmTLmxKgM5yzoLDuT9/a+iu/snAID9+1egt/f3cDrnlqll3ZmzZV1d1I0q5PUnUyCvRMv64OCg1gKnF4/Hk1Y1qJRwOKx7hRxIDRVHjx4t64n63IHcUpY55CdOPImenv+r+/OS2hePxzO+J5IXdSu1ZR2gQF5u6pTSeqPOxZ7sv1KcccYZePLJJ3H06FF8/PHHOH78OO655x4AwNq1a3HLLbcAUNaC6erqwpo1a0r+Ob1eL1iWxYkTJ0p+jkxqLpDbbDYK5GMKaVk3mexoa/sqgPzzYUntEkXl/1dBGMgaRpuaLoXLdX7VBfJ4PAiHY3bBgTyRCCKR6IMoRhCPn0Qi0VfGlvXCKuQmk4vmkNeZbBVyvQO5LMuIxWJayzrHcdpCcnoxukLe3NwMSZIQjRb/2ZMrkIdCIZhMJsyYMaPkfc4LoXyfZg7k5WpZTySCiEYDuj8vqX2FVshLbVkvRxcQGacen9cbWZZ1+TdZ8+bNw/Lly/Hxxx9j27Zt+OSTT/DTn/4UU6dOxdSpU7Ft2zasW7cOklTaVrtOpxOLFy/Giy++OOmxJqu5QG61WqllHcqqrrla1jOdgWPZhpJXsibVTa2QA8gZRlnWXnWBPJHog9M5t4hA3odEog+x2BEAytlUJZALkGW5rC3rsdhJSNL450/yom659isntadSLeuCIMBkMsHhcCAWi2V83ckyOpA7HA54PJ6SVlrPFj6cTic4joPNZkNnZycCgYAOo82s3C3rkiRAklK3pUsk+iiQk4yyhW01kMdisaxVdIAq5MWSpARkubTwNpEsS5DlBBgm88kSUrwDBw7g0Ucf1XbbOHr0KJ599lksXrwYTz31FK6++mrs27cPO3fuxM6dO/Hxxx8jEongT3/6k/Yc8Xgc0WhU+yeKonZbLBZLuQ0Afv7zn+Opp57CI488goGBAQDAzp07cfvtt5f8c9RkID/VK+SiGMW2bdPHFpTKXSFPZjI58cEHlyAU2l3R8ZLySw3k2cNoNQbyeLwXDkfhgTwe70M8rhysNjVdCo/ns7DZ2sEwZshyomwt6yMj27Ft21QcPHindvt4hZxa1uuJLMvgOA5NTU0p15ejZT0ej8Nms2nfbfUcyEsZQ64K+dDQUIUCeaSsLeuBwEocOfKvKdepn3G0MwqZKNeibh988AEuv/zynC3r2fYhp0XdMjt48Fvo739Fl+eSpDgYxlpyazZJ53a7sX37dixatAgulwuLFy/GOeecg0ceeQTr16/HXXfdBb/fr/3r7OzEHXfckbK427XXXgun06n9e+ihh8AwDHp6euBwOLTrGxoacPjwYSxevBibNm3Cpk2bcPrpp6OlpQXf/OY3cd1115X8c5j1+GVUEi3qpuzXrMy7tecM5AyTGsjVwKAuokXqh7rtGYCcYbTaArkg8JCkKByO2eC4zQU9JpEIQhSHEQ4fgNN5BubN+y8AyoGxLCfGWtb12/ZMrZCHwwdhtbYjEvmbdru6yjogUSCvI+FwGBaLJWUfU0CpkOsd/NSDa3U6VrkC+d/+9rf8dyyDSCQCp9NZlkBeqQp58vSwifRoWR8aeh0Ox9yU6xKJICQpjESin1ZjJilytaxHIhEcOXKkpJZ1qpBnJgicthvMZCndq5lP7pHStLe34/nnn8942+DgYMbrf/Ob32j/+9NPP8363Lna2i+66KKUKvtkUYW8BqnBOxY7lnOV9YkV8tHRjwGAgkMdqtWW9Wi0e2wnAG9RLesAwPPvadv6AWqlKjHWsq7PHHKlZT08NtYAPJ6ulDZSWtStPmULxeVoWVcPrtXpWPVUIZdlGdFodFIV8lyrrFcukIe179qJJtuyLgjD4PkP0trTE4k+2O2d1LZO0uRa1A0A+vv7EY1GaZV1nchyXLfv93qdP04mr+YCudPpxMaNG7F+/Xqjh2KY8eAiT6iQj8/Py7yKIzv2eAoO9UaSImAYpeGlFlrWh4Y248MPP4MTJ/5rLJB7itr2zGz2YmRke0ogZ1krenoew/DwFp1b1pUKudIifxni8V5IUnxsLrk8tngizSEvVjD4Ij788AqEQruMHgo2bNiAe++9V7ucqV0dUAL5yMiIrq9dqQq5EYE8Ho/DbDaDZVltpfeRkRHcd999BT9Hvgq53W7HzJkz0d3dXdTYHnvsMXzmM5/BF77whZT5gpnk6rqZbMv68PA22O2zUoK3skZMCC7XeRTISZpsJ6kaGxthsVhgtVrR19eXM5CfOHEC999/v3bdj370I+09VM5ALssy7rzzzpqaiqG8HymQk/KquUD+93//9/ja176Gt956y+ihGCY5uBQzh3zJkhNobV1Olbw6JIphmM0tAGqjZZ3n30MotBPHjz8Bu70TLGtLWSwtG1mWkUj0w+mcj0jkINzui7TbGMaCgYH/xdDQRh0XdVMOeiQpjmg0AIdjNqzWqYjFjkEQhmE2e8buZ4ckJdIWZiLZDQ+/heHhtzA6avyaFr/97W/xyCOPaJdHRkbQ2NiYdr9zzz0X77//vq4Hk5kq5PWyyno4HIbD4QCgzG8dHR1Fd3c31q1bV/BzFDKHXH3uYrz++uu47rrrsGnTpryPLWfLeiLRB7d7IRKJPu0zMJHoh9ncArO5JeVEOyFA7q6RQ4cOoaOjAz09PTlb1nft2oVnn31Wu+53v/sd9uzZA6C8gTwSieCJJ54oaccFo+hbIY+mTSclBKjBQG6z2XD++ecbtkBNNUj+gs7Vsj7xTW+1+mG1+iiQ1yFJisBiUQJ5LbSsS9Iompv/HrKcgN3eObYgW/4wK4ojYFkb7PYOWK1T4XDM0W5jGMvYe0DSrWUdUN5johhGNBqA3d6ptZEKAqcFcoZhYDK56L1VBEHgwLL2qujYmbjvN8/zWvtnsjlz5iCRSOjaHp0cyOutQq4u6AaMbxnH83xRB+OFtKxbLBYkEsWFYo7jcOmll8LtducM5OrODeVqWZekKEwmF2y26YhGjwBQQrrV6k/p0CFElWt+eEdHB3w+H3p6enJWyE+ePKm9D2OxGI4fP46hIWUXnnJue6aG/Vo6hlemwunTAUcVcpJNzQVyAGhqaqrqN7MgjIDn3y/j8ys/O8NYwLLKB256II9mfNPTXNf6pATyKQAKb1mPx4MYHd1bkfFNJIphuFwXwGJpLSqQx+NBWCw+WCx+eDxdKSuVsqxVew/o1bIOqAu7jSAWOwa7fUbGQA4AZrMbAwN/hCznbn8lCkHgYLN1VMXn0cSKdCgUyhjIGYZBV1cX3njjDd1eu55b1pMDubpCfSgUKiqQF7Kom8VigSAU152i/p6dTmfOACLLcTAMq33XTjTZlnV1S7Xk+eLq51zyopKEANCmV5hMpqz38fl8OH78eM5Arq7vAABHjigngtRAXu4KOVBbgVyW47qdOM48nZSQGg3kRm7hUojBwQ3Yv//rZXt+tbKUHLxY1gFJimh7JWY7C2cyuauiIkX0lRzIs1VylNvGA3lv79M4cuRnFRnfRGoL6OzZj8Lj+UzBgVwJwV74/bdh2rS7U24br5DnPilRLJOpAbFYD0wm11h1PnMgN5nc2L//DsNOctSa8UBu/Nz7iYE8W4UcUFZW/eijj3R77Xpe1G1gYED73aoL4hVbIc8WyBsaGjA4OAibzQaz2VxShdzj8WiV+2xytasDk29ZVwO5xeLXFqwUxRGYzU0pi0oSAmTvGEnm9/vztqwD0N6HasfP0NBQ1hXY9aKe/KrmY/iJaA45qQQK5GWgVB53IZEYKMvzCwIHh2NOSvBiGCYl1GQ7C6e01Rp/AEz0JYpKIE/umsgkOZBHowHDqi/qIkmtrctgtbYW0bKuPK6paQmami5JuU3Z9kx5Dr1b1hOJPu2gPFcgB1Dw4nSnumqqkDudyt+LeiCaK5DPmjWrLC3r5ayQu1wuhMPhoqvIkxUIBDBr1iwAqS3roigWPJZcWzz19/dPqmW9sEAeztlxo0fLOsvawbLjzyNJCTCMhVrWSZpsK6wny9eyrn7eJRIJiKKYEsibmpqoQj6B3qus0xxykgkFch3IspyyyI96lpvjyrPwnBrIJ561V/dhBtSzcOl7HVLLen1SK+T5KsMTA7lRB3sT52QWGshzrXasLsCm/G99K+SJRJ82Xgrk+lAC+fSq+DxS20D7+tQt9bIHcr232IrFYlqFPBqNZl1QbjJYlkVTUxOGhyu7QFggEEBnZyeA8ZZ1nlf+/y60Sp6tQp4cyM1mc1EnGxKJBGKxGBoaGvK2rCufOdlP8OVqWZdlCYKQe1V+NZAzjFV7HllWAzm1rJNUhVTIC2lZV8ViMe3zTBAEeDyesgRy9Ri5lEAuyzIEYdiwldnVXQ/0eS6qkJPMKJDroKfnMXR3/1S7rCzI0gae31GW1xMEDm73RXC5zk+5Xt2HGch+Fs5spkBejyQpArt9BtzuRTnvl14hN6YdcmIbaOEV8lyLKykHHx7PZ2GzteszUCiBPB7vzVshb2g4GzbbDArkBRIEDnZ7R1VMoVHDXHIgd7lcGe+rBnK9Dg7j8ThsNhusViv6+/vhdDphNpt1ee5kRnxvJgdytWU9FFIObCcbyF0uV9EV8k8//RSLFi3C8PAwmpqawDBMWVvWA4FV2LKlCf39r2Z9fKYKuSwnwLIWalknaXIt6KZqb1e+//K1rAPK+/DYsWOYNm0aAJQlkL/yyiv4xje+AaC0QH78+BPYssWDYPB5XcdVKFlO6HbcTHPISTY1GciNar/LJpHoRzg8Pm80Hg/C4ZhTtgNNQeDgcp2Hs85K/XBKPjDINYecAnn9EcUwrNapOPfcDTnvpwZyZUEX41vWVcW2rGeiBvJzzvkz7PYZ+gwUyjSP5EBus01HPN47th/6eCCfM+dXaGn5AgXyAkiSMPY3214Vn0fqd0kwGASQfVE3QDlgZVlWWwBpspJb1gcGBuDz+XR53omqIZCXUiHP1bIejUaLqpCfPHkSR44cSZkWoFbus5lMy3o8fhJ2+2kYGvpL1sfnrpBTyzpJVUiFfMmSJQCyL/w2MZDzPI+2tjYA5QnkAwMD2LtXOUYuJZCrXaeCMKjruAql56Ju2bpXyeRs2bIFS5YsgcfjQUtLCy677DL8+Mc/htvthtvthsPhgNls1i4vWLAAgNI95nK5tOu9Xi++/e1va5fVk+Xq5euuu65sP0NNBnKj2u+yUfcoViUSfbDZZkCSyjMPZ2JlTpXcsp59Djkt6laPJCkClnXkvZ8ayAVhCKLI113LOsOYc86hL4XJ5EY83quNl2XNsFqnYnT047T34cTdDkhmyqJVjTCbG6sqkBfSsg7o27aevKgbgLoN5OVoWQdQVIWc53lwHJcSyNXKfTaTaVkXRR4tLV8Ax23O8fzJFfL42HXUsk4yKySQq9XuAwcOZLxdDeQmkwnRaBThcFj73GlqatJ927N4PK59XqqBvJgTmqKoPMaoLVtpUbfqNjIygs9//vP43ve+h6GhIfT09GDlypW48cYbwfM8eJ7Hb3/7WyxZskS7vHv3bu3xu3bt0q4fGhrCE088oV3+4Q9/iC9/+cva5T/+8Y9l+zlqMpAD1dW2LsvpgdxuL2cgH8wSyM1aIBfFSI5F3Yw/ACb6UirH+RcyUwN5NNoNk6mx7lrW9Zw7rlIC+cmU8drtnQiFPqRAXiL1pGIxHTuBwE8RjwfLNB7jA7nNpnxe+/1+XZ53Ij2/M/v6+rB69eqc95FlGd3d3Zg5cyaA0ivk+QK53W4veNszdcu1kydPpgTyTBXySOQwenp+M6mWdVEMweO5AtHoUezbtyLjfcYr5JYJFXIztayTNIUs6gYAFosl6/tdPYnV3t6OaDSK0dFR7XOnHIu6JRIJnDhxApFIpKRV1tWCg1GBXJbjkKSwLluaSlKUFnXT2cGDB8EwDG677TYwDAO73Y6lS5fi7LPP1u4zca2vQpX6uFJQINeBJMUQj5/UzuIpgXxmWQJ5IjGEePwEHI7T0m5LnkMeCn2Ihoaz0+6jHADTKuv1RJISCIf3wuk8M+99WdYMgEEiERxb4drIlvXiK+T5Wtb13O5MZTK5kUj0pjy3270QiUSQAnmJxgN5Ybs+iGIU3d0/xejo7rz3LW08AhwOh9Z1RRXy3Pbv34+1a9fmvE8kEoEkSdrvsdQ55Lla1gEUte2ZejKgu7s7b8t6OLwPweALk2pZFwQeZrMH5533BoLBdRDF9J85U4WcWtZJNoVUyAHg+PHjeOWVVzLexjAM9u7diylTpmiBXP3cKUfLejyu/F0fOXIEkUgEbre76EBuNjcbWiFnGIsux0tUIdffvHnzYDKZsGLFCmzYsKHo6WRGLRY4EQVyHahntWOxI5BlEYnE0NjqwfoH8uHht9HYuDhlRWmVuu1TLHYciUQ/GhoWpN2HFnWrPzz/HhyO02GxNBd0f5a1I5EYhNXqM7hlvfgKeb6WdT23O1OZzakt6wDg8XSN3UaBvBTJFfJCptDw/HbIcgzxeF+ZxiPA6/VqgS3XHHKAArnavpfLxO3b9G5ZVxfdUwO5KIp5D6zU1w4EAnlb1mVZ0Kb15DrRl69l3WRywe0+HxaLT5sLmyzbHHKWpZZ1kq7QQD5lyhQ0N2c/Jpg9ezbsdnvGlvVyBfJAIIBIJIKpU6cWHcgtFq8hgVypkCZgNjfrcuxMi7rpz+12Y8uWLWAYBt/4xjfg9/vxpS99SVsTJp8LLrgAXq8XXq8X99xzT5lHm53+S7lWSDUFclmOAVBWrTabvVrlpxwVco7brIWBidTWOY57Ex7PZ8Aw6edbWNYJSYphaGgTvN6/0318pHJEMYxo9NOcfxOZKIF8AGZzCyQpBlmWMv6tlFOmlnUgfzuYKIZhs1W+ZV0QhlLG29R0GQC2KgM5x3Ho6+vDnDlzDB1HLsW2rKtzcDMFGn3Go2z3w/M83nvvPQwPD+cN5Js2bdLltdUDbLPZDJZl6zaQJ7esq0GgEIXMIWcYBiaTCYIg5GznTQ7kya30PT09afeVZRGiyOedDsSyFohi5q3NlECujFMN5HZ7R8p9cu1DTi3rJNng4CD2799fUCAvhM1mQywWS2lZL2eFvNRALophmM1GBXIRynd9EwSBh62ALC3LMnj+fTQ2Lky7rZ4r5Js3M7o8T1dX8RXrM844A08++SQAZe2Er371q7jnnnuwbt26vI/98MMPcdpp6V3HlVazgdztduc9IKgUSYrDYmlFKPQR7PZZMJs9Y/Nd9P8iDYf3o739zoy3qYu6hcN70dBwbpb7MJg27U7s23cHlixJPwghtWNw8HUcP/4ErNa2ogK5yeREItEHk8kFlnWMfdll3uKpHGRZhiSFa6hl3TX23/Hntlg8OP30n8Nun5Vy32oI5M8//zy2bNmC3//+94aOI5fxQO4cW/VfBMNkXhEYUD73HI65SCTKN4fc6/UiFArh5ptvRnd3d9Ztz4DyVMgBZZuics0h93q92Ldvny7PpQZyWZbBMJkPwjJVyMPhMHieh8/n07VlHYC2sFuuQK62yx84cAAXXnihNq5MLeuyLEIQ+L6QP9QAACAASURBVEm1rItiCGazMk6r1Z9xDYTkCnlyyzrL2qllnaR45pln8LOf/Qzz5s3T5fnUE2OVaFl3Op0IBAKwWq1obW3Frl27Cn680rJuVCCPg2WtsNk6EIl8goaGM/I+JhY7ht27P4dLL83UEZN5S+J6UEqQLod58+Zh+fLl+M///M9JP1e277dyqNmW9WLOsJebLMfR3LwUHPcmJCkKk8kxFnT0r5CrX96ZqIFcCS25DiYfoja4OiAIQ5Ck8Fi4LTyIJm/jZTI1VPyAT1nUxJoSwBjGBFkW8racGtGyrla4Ji4m19Hxg7TXq4ZAHgwGEYvFDB1DPmogZxgWJpMz7zxyUQzDbu+sSMu6Ov+skJZ1PeaeJQdOm81Wtgq53+/XFq2bLJ7nIUlSzgP3XBVyde5qPrIsQxTFjPuyOxwOsCyrBfJCtj5TT+Lv27cvbX/09NcWIIohHVrWUyvkEyVXyMdb1oWkVdapQk4UwWAQwWCwoEXdCpEpkJdrUbc5c+ZoFXKv11vU8buRgVyZP26Fx3MFhoffLOgxojiS9TutnivkRjlw4AAeffRRrdPp6NGjePbZZ7F48eJJP3cl55dTINeBJMXg9V6F4eGtEMXQ2Jeroywt67nezOqibqKYO6ApIYy+5GudIHAQxcjYivr5tzxTJS9SZsQBX6Yqt9IyzwKQ8jzWmFXWlf/mf+5qCOR9fX0FLXBlpOStGwuZRy5JEdjtM8vasu71esFxHEZGlPbjXIFcz73IY7GYFiqtVmvZArnP59MtkKuVZvW/mUwM5DabDYIggOO4givkiUQCZrM5Y5WCYRi4XK60CnkuPM9rK7JP3B99IlkWIUmjEAQ+b8t6pgq5LEspn3X555BbJlTILWNVcxGSlL97iNQ/9bNdr5Z1u92OUCgEQRC0+eYej6cs257NnTsXgUAA4XC46EAuikbOIY+DZS3weLpybl+YTDmRF4Uspx/P0Bxy/bndbmzfvh2LFi2Cy+XC4sWLcc455+AXv/iFdh+GYbJ+j+SS7XHlULMt69UVyOOwWqfBap2KUOjDsVazcgbyzBVy9cAg/76pVsiyBElK6L5nM6kcQeAgSZGC9yBXqdt4NTScC5Z1VrxbItvfp9q2nqt1OX/LenkWdQMKDeRNEAQuZytvuQWDQW3OXrUSBA4Ox2wAhe38IEkR2GwzEA7r03KdPh4lkPf09MDhcOD000/Xgl42apU818JJhVDbOQHgzDPPxIwZMyb1fNnoGcjVSjPP81lb7CcGcnWe9/DwMPx+f0Hf3/kWsHK73SmBvJAK+bRp0zLuj55OWdNCOXl5ftbnzNayLoqjYFmH9nlWSMt66rZnlrHfmdK2zrJNOX82Uv/U96+egXxwcBBOpxMNDcr3W7kWdZszZw7efvttzJ8/HzNmzCihQt6MSOSQruMqhPJetKKx8WKEQrsgSfGMiyonU08wZ5oOmOsYnpSmvb0dzz//fM77LF++HMuXL0+7XhRzr120cuXKSY2tGFQh14FyxssKi6UZ8XjfWIXcWZZAnuvsWnLLeu45b8xYmyi1rdey5EBuMhUeyNVVw41qWc82J7OQeeT5W9bLVyHPVplPHYNlrPVU//d+ofr6+moikKsV8kK6iUQxArt9Rllb1j0eD3p6euD3+7F79+68J1T0mkeeHDrffPPNsrasF7rqbD7JgTybiYEcUCre06dPR1NTU8EV8lztucmBvJCtz3ieR0dHB+x2O1pbWwHkblkHlP3ILZYpWZ8zW8t6crs6UFjL+sRF3QBQ2zrRqO9fPQP5wMAAGhoa0gK5nq268XgcM2fOxNDQEIaGhkpoWTduUTc1gLOsbey9mH/tKvU+mY6tlPc7VchJOgrkOlDesDawrAOCMKi1rJdnDnkhgTz/nGJqW699qRXywivDSoW8ulrWgcICebW3rKv3N3JrwVoL5Eo3Ue6/wUq1rKvBvBDlCOTl1NLSgqGhobwVgUKUGsgB4KKLLir4+7uYQF5Iy3ooFEJHRwdmzpypnXDJ1bIOANHoYVgs2U+SZGtZT17QTRlfcdueqYFcWWmdTp6T8lbI1S4dp9MJs9ms63dIPB6H3W5HR0cH9u/frwXyQkO/0S3rDKP8vgvdplP9/s90bFXPi7qRyaFArgP1DasE8qGxQG6DLMe1OSTR6FGcOPG7Sb9WrjezOoc8X8s6QF/y9WB8Dnm46JZ1SVKCbTW2rOeSq2VdPYOtt+IDuaugL+1ySW5ZlyQJDz30EPbt24fnnnvOsDFNNLFCnu/kpSRFYLVOgyiOQJL0nx+vBnIAdRvIzWYzPB4PBgcHJ/1c6tzxUgL5FVdckfP7+7nnnsOXv/xl9PT05J0v29jYCIdD+ezLt6jbI488gmPHjmHGjBlauzqQa5V15bkEgYPFkn3le/VE+EQTK+RWayEV8tQ55AAKWvSwUp5//nns3bvX6GHUne3bt+NPf/pT3vupgVzPRd3UCrnFYoHdbofNZoPD4dC1bV39jOvs7MS+ffu014vH43j22Wdx4MCBnI83elE3tUW90JPt44E8U4Wc5pCTzCiQ60B9g5lMDiQSQ2NnuxmwrF1rxQyFdqK392ndXisT9Ux9vpZ1QP2Sp0Bey0ptWU/exsuITolytay3t38b06ffrcsYk6m/r0K7EIyskEuShP7+fq1SGI1GsWrVKmzatAnr1683ZEyZpAby/NN7lL/xBphMTRCE4TKMR0BjYyMYhqnbQA7oN4+c53ltm7hsMgXy3bt347vf/W7O7+9f/vKXePXVV7Fv3z7E4/Gc4ePxxx/HZz/7WQD5K+SPPfYYjhw5gmXLluE3v/mNdn1TU5O2kF8ytUIOKGE6m+TKdjJlMbjx+aMmkyvHAbo9pfU9uUJutbYhHj+Z9fUraf369dixY4fRw6g7b775Jl577bWc90kkEhgZGYHb7S5LyzoA7NixAy6XC06nU9dArp5Yu+CCCwAoOySonwEvvPBC3r8po7c9U9+LZnOhgVz5XMzUsk6LupFsKJDrQN0WIblCDqRWfiQpCkma/FZEueafKIGGWtZPFcriYXFt8aBCJVd8lZb1Ss8hL0/LutXqh9XaqssYk7GsDQxjLrJl3ZiKFsdxEEVRq5Cr/+3u7tZ9oZ7JSG9ZzzeHXOkCKdcq9oIgwGq1oqGhoe4DuR7zyHmeR3t7e9EV8rPPPhsmkynr9/fIyAj27NmDyy67DKOjo3lb1ufOnQu7Xfm+zVch5zjl76a1tRWnn366dr3H49FuS6YGcmWxyMasz5u9ZT21Qs4wtrRjAHX1dJY1p1TIlTnkypq7dnsnotFA1tevpGg0WlWfI/UiFovl/b0ODAygubkZzc3NZWlZB4AFCxYAQNkq5F1dXQCUrhT1M0Dddi0bWZYhSVHDtz0D1JNq+QN58qJu6c9HgZxkRoFcB+qibpkCuXqgqVcgL2RRN2pZPzWowUQQuKICuTqvUWlZr/zfQakt68rOAJGyrKSei7IIorvgQF7oWfRyCAaDYBhGC+LqfuTd3d26b2UzGcUu6qZ2gZQzkJvNZrjd7qID+WQXP6pkIPf7/Xj99dcnPT+U53lMnTq1pJZ1IPv399atW3HRRRehublZC+SF/m5yVcgFQdDGOnE7O4fDAVEUtfeKSv0sslj8ORf4K7RlPTlwq9R2deV5Ms8hp0Be/woJ5H19ffD7/fB4PGWrkKscDoeu3xdqp8ull14KQPlOLTSQK9M0LWO7DRhRIU9MaFnPf7I9uWU9Egmgv/9/IIrK2GkOOcmmZgO5w+GomkCuLupmMjlTArnyAaJfIFfOFOaeQy7LQtaW4GTUsl77BIEbq6JIk6iQO2umZV1ZvM4+tmd5ZXV0/ABWa3tB9y30LHo5cBwHr9ebViEPBAJVcyAtScJYF486FSD3HHJZFse2w7NWVSD3eDyIx+OT/r1WMpDfdNNN+I//+A+89957k3qefIFckiQcPnwYHR0dGW/PFsh37dqFCy+8UFv5PF/LerJc256NjIygsbER/+f//B+toq5SpykMD0+cCqFUyHO1qwNKB02m73ZR5FMWdVPulz2QJ6+yXs2BvJpO7NWLWCyW9/d6/PhxtLW1VSyQl6NC3tjYiO985zuYM2dOSiDP9bNLUhgmk3NsCqjRFfLiFnWTpDACgVX4+OPrMTy8Zew6qpCTzGo2kFdXhXy8ZT2RGNTC0cQKuSxPNpALABiwbObt49VF3XItfKWilvXaJssiRDE0Vr0xZ/2byCQ5kCtfcpPv3ChGqS3rudrVy23mzP8PJlNhe4cW+qVdDtFoFI2NjWkV8moK5KI4ArO5UTuxkq9CLoqRsf2cmaoK5AB0mWtZyUB+++23Y8GCBWnV4GKFQqGcLet79uyB1+tFe3vmk1jZvr+DwSDa2tq0lc/ztawny7XtGcdxaG5uxr/+679mrHZnaltXW9ZzrbAOZP/7VbpAvNplpQI+sWU9tUKeaVG3agvk1fI5Uk8KqZB3d3ejs7NT90DO87zWsq4qVyAHgH//93+Hx+MpokKufP4bFchluZRF3UJjJ5pHEY1+CpOpCaI4MvZ8FMhJZhTIdaCe8WJZx9ibtzxzyNXFX7JhWctY8I/nvJ9yX2pZr2WCMKK1URcbUpP31TbiS67UlvVCTjRVAyMXdYvFYnC73WkV8mAwWDUH0snt6kD+OeTJ0xQqEcjV1dYLoceBazwe17buqoT/n703D5OjPK/FT3VXr9M93T0z3dJoHQmhDRvZCINBCEQw4C1eCEu8JOCFex1i35D7c4wTGy/YTsDYeDexk9ggGzuxr8EPtuNACAgh2QLJQlIiBKNtJI2k2af3rbbfH19/X9faXdXLLKLP8+iB6amuru6prvrOe857Xq/X25RlXVEUZLNZ9Pf3W4a6bdu2jfWLmsHq/j0+Po54PM6Sz1tlWa9lnwesCDm1rNcn5GYOD/15TievqKEl5NVQN/Uc8g4hP/dhh5APDQ1hYGAAsVispSnrANqukJt9j+0SclqQnV2F3GmoWwZe74IKIR9CV9drVKp5h5B3YI4OIW8B1KFuAFSW9db2kNerrHGcB5KUgssVrNnzRo6tY1mfz6CLPXKjsm9XB7Qp67Nxk2vcsj5/CPn4+C9w5Mhfz/hrl0olhEIhRkzUxGuuLKRFMQWej7CfCaGpZVkssHO83YR8+fLlljZrM7Ri4VoqlWZMIQeaJ+SFQgEejwe9vb2MxIqiiA0bNqBYLOLLX/4y7rzzTlx//fWW+1D3qN58883YsWMHNm/ezAg5tayXSiVHCrmVZb0xQi7B51uKQOD8mq9bWyGvvqa5Ql7QWNZluYQ9ey6CLBc1KeuiOM16UGcTHULeHjgh5AMDA1iwoDXhpYkEGee3cOFCzeP0unbLLbfg0KFDTb+OmQvIvmWdOqRIS+aePRshSQWMjv4rTpy4t+ljq4dGFHJRzMDrXQhJSqFcHkFX1zrmmlMX4TpoHXbs2IHLL78c0WgUvb29uOKKK3DPPfcgHA4jHA4jEAiwons4HGYBhi6XC6FQiD0ei8XwF3/xF+xnn88Hr9fLfn7b295meO1vf/vbuPjii+H3+/GBD3yg4fdg3+c6xzBXCDmxtcngODcbPaUNdSMXGkLImzveepU1jvNAFFO2SEvHsj6/USXkfkcjz4BqqNvsEfIcfL4lhsftWNbnAyHn+TAymefh8dhXWluFUqlkalkH5g4hl6S0LuwqUHOUmZ6QS1J7xp7xPI+HHnrI0fNaEX40k5Z1oHlCnslkEA6HsXTpUpw6dQoAIbwHDhzA888/j1/96lf4zW9+gze/+c2W++jt7cXk5CQA4NChQ3j66aexc+dOXHDBBYyQT01NIZvNIhQKWe5HjdYr5BL6+/8XBgY+XfN1rXI4jAo5saQrisIK5iT4jbw/jvNCFKdQKp1AMLiWEXKOc7FClNu90PA6M4kOIW8P7HyulJC/733va9nrXn311aZFL9qKs3fvXoyMjGDdunVNvY5ZFoQTy7rbHWCjhLPZvZCkHMrl0ygWjzZ1XHZA8hyqKevl8tm6z5GkDPz+FcjnX4HXuxA836MahdYJdWs10uk03v72t+N73/sebr75ZpRKJTz33HPo7+/HZz7zGQDAww8/jH/5l3/B9u3bDc8/cOAAVq5cqXnswQcfBAB8/vOfx9GjR7F161bL11+8eDHuvvtuPPHEE01dHzuEvEnQQDdysTAS8lZb1mt9kTnOA0EYt5VC3bGsz2/QxR7HcZAkpwo5taz7551lfbZ6yJ3A7Q5VwhVn/vtlZVkHMGfCmCQpqyHk6vBL8+3zGkJeKLzS8mOihNwpWmVZn2lCXmtedz1kMhmEQiHN2DdKZv/93/8dL774IjZv3lxzH4lEgs1DLxQKOHjwIBRFwaFDh5BIJJhlPZvNGlLRrVBLIU+lUg1Z1unosVqwa1nnOBe7xlGyLUlZ1dQLL1PfRDHFesjJeyOE3OfrEPJzEU4U8lbD7NpDr2tjY2NN500A9RVyOz3kACrrlUKlsDUz91iyxnce6ub1LkAmswd+/4BGWe9Y1luPwcFBcByHW265BQA5t6699lrNNoqiNDQRxc7z3v3udwMA9uzZg+HhYcevQdGxrDcJGugGgJEFbcp6HidPfgWynIOilJoakVPvi+xyeSojsOwo5K2xrI+MPIxDh27D0aN3Nb2vDuyjOct6d6WtwdWxrLcBlGzOFiEPhUIQRRGyLGsWU8VisekRXa2AKOrHQdnpIZ8Zy7pT2CXkd999N6vUUwiCgAceeGDGCbnH42lKIackefHixRgbG0O5XGZk9sEHH8SGDRsMPal6qOehU0IOAJIkaSzrVI23+76aUch/8Ytf4KmnnlI9KoHj3HVfl56/+u+WnpADRtu6ejQaXUfQ51LSDrTvvM/lXsbExOO2t7dLyCcn/x3Z7P80c2izClEU8cADD8zY69Uj5IVCAVNTU+jv75+R4wkEAkgmk0in07NOyNUFWbq2luVSywj5fffdh7/5m7+x/L16je8k1M3rXYBc7iD8/gFN73kn1K31WLNmDdxuN2677Tb8x3/8B6anpx09v1Xromb30yHkTUJNkvWWdY8ngWJxCMeO/Q1KpTMAYDqv1P5rFVtsWW8FId8Kj6cPp059tel9dWAfzRByr7cPr3vd0wAwS4S88ZT1DiGvjVKpBL/fz8gJJV5utxter3dOXDON46Bqjz2byR5yp7Cbsv61r30N999/PyOhAHDs2DF8+tOfnreWdZ7nsWjRIpw6dQrJZBKbN2/Gd7/7XXz3u9+tuw9aNCoUCigUChgcHARAPs9gMMhS1p0S8kZ7yCORCJ588knccMMN7DGiZNsh5Dw4zmW4t5sRcn2wm7o4RVU4gJzzM0HIU6lnMTJibcXUw+7Ys7GxnyKVMlpD5wsmJydx9913z9jr1Rt7tnv3blx44YVwuWZmyR4IBHDy5El2bM2iXqhb7R7yapgx/S9VyFvRdvnggw/iK1/5CiRJsnj9qkJuP9QtB48nAUUpIRR6fUchbzPC4TB27NgBjuNw++23I5FI4J3vfKfmflsLF110EWKxGGKxGO68886Gj6Nedlc9dCzrTUI9o1BfxfP7BzAx8UsAgCCMV7YvaW68TmAn1I0sArrr7otY1pu/mMlyHvH4DRge/ioUxZ6i0EHzqC72JMc95ADQ3X0pgNkh5Oe+ZZ0ssGcjo6FUKrEQEkrIeZ5HJBKBJEkoFAoIBJyfL62Eum8WsD/2DJh7hNyuQl4sFvGmN70J27dvx4033gigOooun8/PS0IOgNnWU6kU4vE43v/+99vaB8dxiMfjGB8fR6FQgCAICAQCLGSKWtadEPJ6Y8/0PYJqULJ+6aWXssfI/czeOUHPYfW9XT/2DLBSyGkPuUe3bfsJuShmbO9XFEV2DbGz39lIxG4V8vl8U98Rp6inkNebWtBqBAIB5lppp0KeTpNRYLUUchKqRta97VDI6d+5UCiY5lUQhZx8F+0o5IqiQJYL8Hj6AADR6BYUCochihkoiqzpST/XsI3b1pL9bFG2OH7O2rVr8cMf/hAA8Morr+D9738/7rzzTvzkJz+p+9wXX3yx5v1Bjbe85S3YsYPMlP/+97+P97znPex3zSrkHULeJNQk2YyQp9O/A6Al5ABZYBQKxxAIGE8CUcxCkrKGfjE7PeSimITXW9/W1CrLOlU7Oc4HWS43RA47cA5KyGW5udnc7SbksiygXD4Lv38Ze6wRy3qxOAxRnJ4XCjlRf92zppD7fD5mSy6VSkgkEvD7/SgUCjhy5AguvPBCNu5mNqC26QJza+yZUwQCAaRSKZw6dcoynV0URSiKgje96U3Ytm0bLr/8chw8eJCpwlNTU7NCyI8dO1Z3EWK2jRkhB+BofjtA+shHR0fZfXzjxo1s8U8t63TeuR00a1kHSDgPhZMCM3V5qKcHmCvkXo1CrrWs87ptmyPk5fI4XC6/xo2ihyTZJ+T072SHkEuSlpATgl6A15uw9VqzjVwux9p+ZkKVLpVKEEXR8jq0bds2fPzjH2/7cVCoFXK76+xa1xMrQk5bXWr3kKtFLz97rFWEvFQqgeM45HI5U0JORhBWQ91oD3mpNAKe7zaIC4TA88yBGgpdiHL5LCQpy95Ls0rqXEUjRLodWLNmDW699VZ8//vfb3pf+r/Vb3/7W9vbOsW8taz7fD6Uy+VZ74lU21nMCDm9KZXLhJArSqny8yj27n2j6T5HRn6AY8eMPS31U9b5Cmmpn0rr9S5EqXSy7nb1QFVL/UKjg/aiGcu6Gu0m5NPTT+GVV27XPNaIZX1w8H9hfPxn84KQBwKrsGTJnbNKyCnpKpfL2LBhA2677TYEAgHcdttt+OUvfznjx6WGPtTN2dizMEQx3fJjaoaQP/roo7j99tsttykWi/D7/di4cSP279+Pe+65B9dddx2+/vWvAyAEZ6YJ+YkTJ/DGN5rff9S47LLLcPr0ac1jNNQNIAT2zJkzdQmvGeLxOEtpB4AbbrgB733vewFAY1m3m7Jeb+xZJBIx/R1AigGbNm3SkE27oW6AMZhQkopQFNkw3sjl8rFZ42S7aqgbx3Ea5Uz92o0Q8hMnvoCRkYdqbjNThHxk5IcYGvq8rdeZC6AEcaZUclqIsvps9+3bhze84Q0zciwAsGDBAjbuzK5CftVVV2m+z2pYpaxTQl7Lsk5EL/K9SCRugd+/opLH1BrLerlcRiwWsywKqF/f6+1HqTQMRZFw7NgnMD7+c8P21NEViVyBxYs/Co5zMWW90z/eHrzyyit44IEH2L3q1KlT+OlPf4rLLrus6X3b4ZiSJKFYLDIXUalUsmyBqIV5S8g5joPX622JnaYZaAMf9IR8OduOjuqhdjVJylneCIvF4ygUjhseV/fSmIGEuk0bqvJmCIc3Ip8fhCA0pzbJcr4yPku70OigvVAT8mZcCe0m5IIwycZ9UDRiWReEKRQKx+eFZd3j6cV5591nGvTUbhSLRQ0hL5VKWLRoEe6++24EAgEMDQ1hdHR0Ro9Jj0ZC3Sgh57j2FP6aIeTDw8M1P1NKyCORCLLZLNLpNDZu3Ihjx46xbWaakE9PT2N8fNySwAJkkTE+Po5sVvv9VSefh8NhZDKZhgn5iRMn2M+XXnop699rxLJeSyGvt5+1a9fiE5/4hI6QSwDsK+RqciBJKTYFQ41aoW5kP2pC3pxCLkk5SFLt4pUkZdtEyLOa+4ogTBnuA3MZlCDOBUIuCAIymQx6e3tn5FgA4Morr2Sfgd01dj6fN0wqAAihEQTBkpBHo9G6CjklscuW3QWfb1lLFXJKyK2KAmohzOuNw+dbhGx2P0QxaVpIJq7FAILBNTj//G8BqPae18uB6qAxhMNhPP/887j00ksRCoVw2WWX4cILL8RXv1rNtiIFT6OCXU/VtnqeGl/4whcQDAZx33334cc//jECgQC+9KUvOX4fDRPyZDKJG2+8EevWrcP69evx/PPPY2pqCtdeey1Wr16N6667zvTL2UrMBdu6+suqV8h5vhs83wP1x0xvxrJchKIIpiS2WBxCsThkeNxODzl53foLI5fLh+7uNyKVeq7utrVQtaxrFxodtBeUkLvdc1shF8WkgWw1YlkXxSQEYXReKOQAwHFuuFzeGe+jNFPIKdmj/c503NRsQd9D7mTsWbsKf80Q8jNnztT8TCkhp+Q1k8ngj//4jwGA2WF9vplbpHk8Hta7SWeBm2FychKKohhIgprcNkPIE4kETp48yZ4Xj8fZ7xpJWa+lkNvZj3GmvHPLOoWZXZ1sZx3qBkCnkDdHyGW5WDcnhirkdgqHxWIRXV1dDVrWp2t+x+caKEGcKcGnFiGfmJhAb2/vjAW6AcCqVauwaNEicBxn+zMol8uG4h1ACgo8zxuOnxLy3t5e5PN5y3OQtGpWvxf0O9QKQq4oSl2FXN8qGo1uQTK5zVB0qm5fMIgkVCHvzCBvDxYtWoR/+7d/w/DwMLLZLIaHh/Hggw9q3FW33nqr6QxySZJqtm599rOfrTmDHAA+97nPQZZlzT/9VBU7aPgb/ld/9Vd461vfikOHDuHAgQNYu3Yt7r33Xlx77bUYHBzENddcg3vvvbfR3dvC3CDk1mPPAKCraz26ul6r2r5KyAFoAiIkKYcXX9yMQuEYyuUzBoJb37Jun5ADQCRyBdLp39va1gyKonQs67OAl156LzKZPeD5KDyeBDyeeP0nWWB2CLm1Zf3Uqa9gbOxnpvsBMG8IOUCuBzNtWzcLdaNkLxgk1ye7yaPtglnKem1CXj1f2lX4a4aQT0xMYHx8HFdeeSX+8R//0bANTb5XE/JNmzZhyZIlWLt2LQAY1KN2wuv1MkJeq5CgHkumhprchkKhphTykydPore3F0uXLsXChdXMlEYV8m984xt45JFHIIoirrrqKvY7O/PM9QF9Tizr+nNYEMydarVC3cjvPWz90DwhL9W9/pB+WMnWdapY/H/q+QAAIABJREFULCIWizUU6mZ2H5jLaIdlfWRkBO985ztNf1csFhEOh00/2/HxcU2xaibAcRyuv/56rFy50jYhL5VKyGSMgWdmCetAlZB3dXXB4/GYvs6+fVdDlnOadS8pdLfGsk6LBaFQqCYhV79+JLIZqdROTdEpk3kRg4N/iaGhL2J8/P8ZnHx0fnk9l2sHr240RMhTqRSee+45fPCDHwQAluL7+OOP49ZbbwVAqhHt7lWcC4RcrVrrLesA8LrXPYtodHPl8QD7AtP/0oAIgNh7U6kdyOUOgOcjKBa1/Th2Qt0A+4Tc601AFJ3N61OD2PXdcLk8lVC3jkI+E8hk9qBcPgOej2LRoo9gYOBzDe9rJgi5WjkiCaR5S8t6NrsPudxLpvshxzv3LesUrRot6ASU/Kkt62qFHKhNwmYCRptu7bFnpdIp+HxLKtv65pRlPRgMMpXlueeew7PPPmvYxkwhj0QiGBoawnnnnWeqHrUTakJeqzhDz5N6Cnk2m22IkMdiMZw5c4a1UqgJM+0ht0OkKTweD44dO4Zjx44hk8lg+/btTDG304uuH2HnJNRNH0woCBMsZVkN/flrzFPwwutdXPn/5hXyetcfKgjY2bddQk4K9UZCXus7Ptfg1K5tB4cOHcLzzz9v+rtSqYRoNGr62Y6Njc04IQeAf/7nf8aHPvQhW58BtaWbEXKrsY6UkPv9flaA0+5TQjK5DYIwrXOO+JhlnZDyxu8HtIAdDAYtLet6Z6rPtwiCMK4pOpVKJ5FO70ImswfZ7AGDa5Eo5NnOyLMOaqKhVcDx48cRj8fxgQ98ABdddBFuv/125HI5jI6OYsGCBQBIKES7exXnAiGvFeoGgAU6AADPR1iom7lCTv7f7Q4hFHqdwbZer/+E3sDtEnK3u6spBU+tXHUU8pkDPU9oj2IzyY4zrZDLcrGSMmpc6JJk0qJhcUgCksj3Zv4p5DM7+kyfsq5WyCkhn32F3BjqVks9KxaH4PcPAKBtDQIURW7pMTWjkKuhTummoIQ8GAyiVCohlUohHA7D7XYjHA7PaP84QAg5XTg3opBns1lGbpuxrEejUZw9exaBQMBQkPD5fJAkCdPT044s6wAhAHRxT/9r17LeKCE3KuRjps4lou5pU9bVbhGO88LnW1T5/5mwrBOLsV1CHg6HGfmyft0CALmjkOswNDRkqcKWSiXLPubx8XE2DnAm4XK54PP5bBFy+jk1SshpAU4Neu5KUkqTrUDWmiXW3tbMGpYem9nrU5B1d3VNT7+L6qKTLJcgCOOVf2MGyzopxImQpGyHkHdgiYYIuSiK2Lt3L+644w7s3bsXXV1dBnt6s0TBDvx+Px544AHIcmsXZ06g7m8hN1C3wZJCF59ud8TEsl7tuaFquc+3HH7/ChNC3lrLerOzyNVzoTuhbjMHep7Y/TvXQiOE/MEHH7QdVkYWYuqwI/NAN6CaKqxfHKp/nk+EvNmCVyPQ95DrFfKurq5ZU8jHxx+tjK8zG3umvQ6dPfsDiCK5NmoJOVcJdrMmBI2gVYS8v984cpISco7j0NXVhbNnz2oU5tkg5HYs63qFfOfOndi/f79lD3mtFHMzUEJOWynU4DgOwWAQIyMjtlPWqe2/XC4zYkN7U9VFBCs0Z1kPahRgQRg3HfFlJ9TN51sMwAWOqy7PCAlw5mZTlPqWdVIQ6LVNyP1+v+FzMu6TfG/nAyEfG/s3lMsThsfbRciteqUpIS8UCrjvvvvw0Y9+FD/60Y8AzI5lncIpITfrITdLWAfI+n16etpSIaf3BFFM6yzrVYVcvV0joAXr2oRcu+6uTcjHUC6PGhRyjuPA82EIwkSHkHdgiYYI+ZIlS7BkyRI2huHGG2/E3r17sXDhQoyMjAAAzp49a1nV+9znPsf+bdu2rbEjB3D//ffj4Ycfrjkyod3I5w8iEDgPAPnSbdjwnwbCUVXIo3V6yLPo7r4ca9Z8D37/gIGQtzLUjRxXsClLLU1YJ6/dCXWbCSiKDFnO48ILn9DMvG0U5OZWtE2wBUHAHXfcUTOdWQ29VTGX+28EAqtNt61FyN3u7srxdizrtVAv1G3dunWzRshPn/4Oxsb+1aRv1ltpZSCLOlku4fDhjyKffwmKIqNUOqmZWNHq4h8NYWnENk4JeXc3OT/NitCUyACEwObz+TlDyO1Y1un99Wc/+xkeffRRU0I+MTGBvj6jRbsWotEoyuWyoahBsWbNGhQKBccKuSAIGoU8n8/D5/PVLbjoQ92cpKzrLevl8riFQm4W6lb9Lqxe/T10d1+uUcfJe+uum5iuh13Lut+/1BEh11v7zfZJX5/CKpF6tnHq1FeRTu8yPN4Oy/rQ0BBkWTbsk95LQ6EQCoUCvvjFLyIQCOD+++8HMHuWdYAQcjsu1EYU8ng8zgh5KBQykHlaTJKktM6yXu0hV2/XCGjBmoZImkHfKkqLY+pQN1kuQZaLKBZPolweMw3a5fkeFIvHsXevpOFAHXRA4VwSALBw4UIsXboUg4ODWL16NZ566ilccMEFuOCCC/Dwww/jrrvuwsMPP4x3vetdps9v1Ul47bXXIhAI2CYH7UAyuQ2LF/8f9nMsdrVhG3rD5XkzhVxrWfd6E4hENqFQOIqpqSc1+2l1D3nHsj7/QF0JPT3XtWR/HOcGx7kralD9YCl1+qydICqy0JMgywJcLg+SyW2m3xFyLNaEPBBYhWx277xSyGfTsm4V6rZ69Wrs27fPcpHUTkhStpJOq7fpcpWxMFm4XD1Ip3dDlgsQxSTK5VG43d2aIme1+GePqNU/Lgk8zzfk6KJk8vzzz8cf/vAH03uRnpADpEea/jzTfwePx8MWv04s66VSCePj44ZQt3Q63TAhB4wuA4otW7bgD3/4A/us6kGtkKsJud1gOHOFvHHLelfXawzb1VPIo9HNKBaPa/rHgWoPqhOQULfa1x9RzCAcfkNLFXLq4NIT8gYMKG2HJGUhCMbvQLsUcrpvej0Aqtds+rnm83ncdddd+N73vgdFUTA+Po7Xv/71LTsOJ/D7/baKEnQbJ6FuAwMD7DVoFoUadG0qiilDqBtNWVdv1wjofdBMoafQK+Tku5gDoLBznLbUKUoZgjBh6gL0eOLI5Q5i06Y1WLfuc+zxz3/+8w0ffwfnFhpOkvnWt76F973vfdiwYQMOHDiAT33qU/jkJz+J//zP/8Tq1avx9NNP45Of/GQrj9UUtUadNIozZ87Y2k6Wy0indyES2VxzO7r4NOshV4e6qW/OZgp5Pcu60x5yYllvjpBTxZIGbXTQXujJTCtAbeulUv3z3uk4GLrQo4vVZHIbotEtptvWIuQeTxw8H5tXhHy2LevDw8PI5XIahXzBggXo7e3FxITRptluSFIGqdT2SiFPax+mY2EAco4A5O+utqtTtLr416hdHdAScgCmvbV6Qh4MBuF2u9nPs6GQA0AkEtEQ8pdffhkvv/wy+3l8fBz9/f0aQj42NmZQyEdGRtDV1eX4fdgh5KFQyLZzQd1Drras27Gr0+PQEk3JUco6Jb/F4rClZb1eqBuAyhhRPSEPQZLyNbMTzp49q2nfIz3k1tefYvEkZDkPn28Jstl9de/f9i3rGXCch61xisVTkKR0Tcu6nXuPU5RKp+tuI0kZCILRJWLnPlcuj0OW7bfODA0NweVyGZRYNSFPp9NwuVzo6+uDy+XC4OAgBgcH54xlfWpqylRJbkQhX7ZsGQBoAi/VUFvWrULd1Ns1AjuWdb0zleNczJ2oVsirkEwVcq83jnz+IDyemc8D6GB+oGFCvmHDBuzevRv79+/Ho48+ikgkgp6eHjz11FMYHBzEk08+6TjkpRG0mpDncjmsWrXK1j4LhSPwehfD46n9PskN112xsNZWyOlC1YyQl8tnTZNbKRqzrDd+MVNb1mnQRgfthd7u2wq4XH4IwjheeGFd3W3pzdhumCIh127IcgGKoiCT2YPu7stMt61FyHk+goULP8DStucDZtuy/qEPfQiPPvooWwxt2rQJf/RHf4S+vr5Zsa1LUgbd3Zehr+9dBuWRjoUBgFzuQOXnJMrlMyzkioJY1lt3rWkFIX/Xu96FtWvX1lXIQ6GQRq2dTUK+ePFiTE1Nscc3bdqESy65hP185MgRZhsHqgr51NQUu7eHw2HIstxQ6BTtObci5FdeeSWb2mIHzSrk9Pm0qNJIqJssC9i9ez1Sqd/VDXWTZQGKIhmK7C6XkZBznKtC+q2vJzfffDN27NjBfiY2WvPti8VT2LVrJVyuIKLRqzAy8kNMTf225nuk53FXV5dprzCFJGXg8cQrRd4RPP/8KtB7gBX27r3cFoG2C1FMY9eu81gOhfV2GZTLxmshvc/VUsgHB/83pqb+3dbxKIqC06dPY9myZQbip076npiYYN+HgYEBvOMd78DExAQuvPBCW6/TaugJ+R133IGHHnrIsF0thVydY6Lf96JFiywJedWy3r5QN7uWdf13lK6xzQk5TAm5x5NALnewqTG1HZzbmLlZK21Cqwl5KpVCoVDA6dN2qqtZ8Hx33e3c7jBcLr9mNJhVqButlnu9ZLSC+oueTD5bU43nODJ+zO22N+ewtZb1jkI+E9AHYrUCLpcf5fJZSFK6bnq1E4WcjL9JwetdAEkqVNJHg5bfmdqEPIpVq77akr75mcJsWNaLxSJLWQeIokEt6+985zvx9re/HbFYDKlUakaPCyDn7vr1P8VrXvMLw++IAkitrgV4vf2VvlOjmk56zueGQh4MBsFxHG666Sa8973vtaWQq8lhKBSaNUKuHmGlKApSqRQymQxKpRKmpqZw7NgxbNq0iW1TLBZx8uRJpFIpNjOc53n4/f6GFDy/388UVzN0d3fj29/+tu39NUvIAa1K7sSyTnvIs9m9kKQMJCltuvDWrgEKcLsDhlYJtzto2j5E2jqMhIdiYmJC43yplbJOXCgSeD6MROIW9Pa+ta5tnZ7H0Wi05vVDkrKMkIviNBSlzO4BVpDlvMYt2CxSqZ2VUDvrvns6nq1Ryzqxu9sL2stms+yzq0XIJycnNYR8cHAQjz/+OHPgzDTUhFxRFDzzzDOYnJw0bFcr1I2O4jTDwMAA6yG3IuS1Qt04zte0ZZ1+9rUs6/pWUStCTtdm5oQ8DlGcNnXOdNAB0CHkBtCLAu33qQW1ZbsWKCFXKzvki8wZQt2qX2gePt9iNouc2r66utZbvg7HeRwlb7fWst4JdZsJmFkcmwUh5CSMsV7iuhNCLkk5cJwXbncYslwwtR+rQQg5+U6oCwOUkM83zKZlXU0w9YQvGo0imXQ2QqlZ0MWv1bmr7pGV5RK83gWMkLtc2jaFVhf/mlXII5EIXC4XPB6PY0IeDodZwWSmoCbk6vAqt9uN/v5+TExM4LnnnsNll12G7u5ujUI+NDSEZcuWaWzk4XC4YUttNBq1JOROoQ51U1vWnRBydWAZUcjtp6zLcgHJ5DY2R9zrNVfIaTFJkvKmC3e3u8vQQ04eD9Uk5MlkUvO9Jj3k5tefZPIZeL2LWbFL7VCxgpqQ17p+EIW8r1IQIPukxQkri7csl1uawk7bXmp9XnQ8m5VlPRAI1LzPkc/XXhGBjgU0U2LpNburq0tDyFesWIFly5axXuvZgJqQHzp0CGNjY6Z/+1qWdfX1Tw9KyGtZ1kkLhHmoG8llarzorVbIa/eQa4+frEc4FSEn63m/fyUAGMaeAdXrQUchby+2bNmCnp4eTTHttttuw9133226vcvlwrFjxwyPP/TQQ2w0aTgcxsqVK/HBD34Qhw8fbtuxdwi5Dk4IudqyXQseTy88nj6WaE2eWwTPx9gF/fDhO5FO/17TH+z3L2e29VRqByKRzZpRKHrwfDd8PuPYHSs0YlmX5RL++7/fWfl/vWW9o5C3G7VITaNQE/J6iq4TQk6t5nSslR1C7naH4HaHIIppw37mG2bTsq5WMfSEr52EfHLyP3Dq1AOGx8n8eY8p0QC06h8h5AtVCrm26Nnq4l8zhLynpweLFhFLvdm96Etf+hIee+wxDSFX9zMvWLDA8biwZmGmkFPSGo/HMTY2ht/97ne44oorNASVfuf1BCEUCjU8J7mVhDwSiaCvr89UIbc7Ok2dtO4sZZ24YVKpHVi27C54PAtM1wbqc1eWC6YFfZ7vhdttPCfqBbsZCbl1ynoq9TssX/5p1s+qznCwgl1CLoppeL0JRshdLj+83oWGJHo1FEVoilipcezY3+H06W+C43w1iwz0s7SyrMdiMc2i/uabb9a0eOgJ+fHjn8ORI//X9LXUhFxP/KirqaurS2NZX7NmDa699tq2jw+uBTUh37lzJ7xer+nfvpZlvRYhX7NmDWKxWM1QN0DRWdZ9LNSNTB9wFnaohnoOuZVl3Wy6Ec9HwfMxyHIRBw68vTKtYIAJZlaWdfLfDiFvF4aGhvDCCy8gkUjg8ccfZ483OoZ706ZNyGQySKfTeOqppxAIBLBx40YcPHiwlYfN0CHkOjhVyO0Qcp+vHxdfvK9yIakq5MTCQl4vnd6FVGqHhmx5vQshCKMASL96MFi7xzcQWInXv/73dY+HgvS9lSoLD3sQxQzrNVO//06o28ygXaFuVYW8tkrhZByMJKXhdnezGb32CHmYzfms7ifDxp7NJxBFq/HFQiOg9kB1MOVMKuT5/EFkMn8wPF7vvFUTArVCblb0nEuhbkuWLMHevXsBwFQh/9GPfoRdu3ZZ9pBv3LgRv/71rxs88sZArd1qQp7NZhEOh5FIJDA+Po50Oo14PK4hqFaEfK4o5DfeeCP+6Z/+SRPqNlOWdZ7vgSBMolQaRnf3ZXjjG4dMt1OHulHLuvEYBrBx4/OGx2up2MViEcVikX2vFUWpkBbFVJWWpDT6+t6JDRv+i+273rUqn88jGAzWvX6USqcQCKyqEPIsYrFr8ZrX/NKQRK+Gogg1Le1OMDr6E2zY8BS6uy+t+Z6I8spbWtZjsRg75yVJwmOPPaa5rhJLfHX/4+M/w/Dw10xfixLyYDBoqZDTHvJgkBRpbr/9dnz3u9+1/8bbAPXYs7GxMaxYscJSIY/FYo4J+d/93d/h4x//eM0ecgAayzgpalFC3qsp3juFPct60ZSQezxxSFIWU1O/gSCMYcmSO7Fq1TcBmI9npUS8Y1lvH7Zu3Yo3velN+LM/+zM8/PDDmt/ZHe1r9hyO47By5Up85zvfwVVXXdW2cXUdQq4DrdK10rIOAG63sYfc642rFqE5KEpZ0y/p8cRZ9bYemVG/jl1wHOe4z1VRhMo/SfP+O6FuM4N2hbrZJeTOLOtZ8HyYLcSKxRMNE/JWFyFmAnZsoK0GXdzNFiGXpKzpIries0P9WSlKCR5PPcv63FDIgaoDwePxaO5FZ8+exSuvvKIZc6S3rHMcN2uW9Z6eHkuFnFo51QS1XYScEpBm4XK5EAqFNAo5TVlvhJA7SVn3ehMQhDGUyyRd3eo+rA11K5gqaWQ74zlRS8WmPd1VQl6uXE/N22aIDdfLjrNefzpArv1dXV11rx/F4hCCwbWVHnLyvXe7/ZokejVI8UBoiWW9UBiCLBfR3X15XdVfFDPw+ZZDEMYMi3W9Qn7mzBmIoqhRcfUKeTj8hsrjxmJhLYWcFlH1Crnb7Z7xfAk91GPPkskkBgYGLBXy3t5e0x7yQqFgSch5ngfP8zUt6wAsQ908nj5bI/usYN+ybiTkXm8c5TIRzARhCi5XkLXWdSzrs4OtW7filltuwc0334wnnniiLeG1N9xwA5577rmW7xfoEHIDMpkM+vr6cOLEibrb2rWsU5DxUlqFPJt9EcnkdnbTVC9aPZ4E62+yS8idwqltXVFItT2X+x9MTf22JaFuclnG6E9HG3ruqw3t6iEvlc4CaDUhp4sxSsjtWdbNFfL5Scjt9hg6wcTEryEIU6a/o4Q8na6qBk4t6wcOHMBdd92FI0eOOD42UcyYvud6YYTaUDdtD7mZZd2JQr5z507NOC/jsTVHyCl4ntco5M8++ywbb2ZFyGcDVpb1UCiEeDyO8fFxZuXUE/JIJDJnFXKAvDdKyHt7e5tUyO2nrJPi+RgEYbzmgltdlJcka0JuBj1pluUSRkZ+DKBKxCkxp32vVm0zhLBXSU69/nTAmpAnk8+iUDjOfi4WjyMQWA1FESFJKVWfetD0/lIdX9U8IadjNTmOq1tkkKQMvN4FILkl2s+IKuTlchkvvPACc7GoSaMslzQFV9pnfPjw/zHsrx4hN7OszwX4fD7kcjn8+Mc/rknIy+Uyenp6HCvkFLVC3QBtgUod6tYsIbcz9swq1I04XElrmChOw+XyweXi4XIFLEPdSOhyawWVDgh27NiB06dP4x3veAfOP/98rF+/Ho888kjLX6e/v1/TutJKdAi5DplMBq997WtbalmnIDc98qWX5SKi0S0Ihy/ByMhWVjnWWtbjzE7VPkLuLHiKku6JicehKDLi8ZsBNNfXWRwq4tgnjKEKHRjRjpR1j6cPhcIgANS1DToZe0aPlSrkpdIZeL2LLLfnOB48b1TI2/GeZwJ2FrmN4OTJf0Ams8f0d3Rxt2/fPlbFdaqQ/+pXv8JXv/pV0/E29UASpo3vuV4hSRvqVqxjWXdW/Lvnnnvw2GOPWf6+VYRcr5APDw9j9erVAKqE/MYbb8RHP/rRpl+rGagJebFYrIwjzGgs6+rZyGpCfv/99+Mtb3mLZn9333033vzmNzd0LB//+Mfxtre9rbk3pAIl5Pl8HvF4HLlcDqlUynaffqOWdY8njmJxqKI6WxMqdbtFLYXcDPoC3/j4o3j55T8DYFTIqc2W3N+NBXe96mfHzaO2rKtT1s+c+UfN+K9icQiBwIqK82pckzxtTsiFyjE1T8hTqWcRjW4BUP/6S69JPt9ilMvaqTq5XA49PT0olUrYvHkz7rjjDgBGQq4tkBSxcOFtmJz8NfJ5bQGwlmV9fHwcvb29CAaDmJ6ennOE/NSpU7jjjjvqEvJoNGo6n94OIbfuISffP6tQt1Yp5LXuiWYK+YIF78fixR9jPxOFnGxD1zx6+HxL8JrX/GJWMwHaDdqr3ey/RvDwww/juuuuY8XXm266idnWG7GrW+H06dPo6elp2f7UaH4VMstoByG/4IILsHPnzroLNSeWdQAaokEWnQvR1/cuTEw8xqrYamsutawrioRSaRh+/7IG35U1nCat05unIEwgErkcweCqyn4a7+uUizLkYu1xWx0QkKq+/eA+O/D7BzA29q8A2qGQh8BxPBt7Vqt/qnYP+fyrKtuxgTYCScqYElJFUVjFf/369UytdaqQl0olXH755di2bVtDx2a2sK/3N+T5MAoF4gaql7LupPgnCAJ27NiB9eutp1O0SyEXBAGLFi3CoUOH2IJ02bJlWLas9ddxJ6CEPBgMgud5lMtljWX9+PHjlgr5Nddcg1gsptnf5Zdf3vCxbNy4sfE3YgLax5/L5RCPx5HP5yGKItatq52/QmFUyO2dFx5PDxSlDI/HuuAIaNstrHrIraDPpEinq33myWQSPp9PRchLlckuQcP9nVrE1aPV7PSQU4Wc53nN9UOS8qy1ThCSld7eHrhcfgjCBLPqEsu68f5Cr2Wt6CFPJrdh6dJPsPdUO9SNtEL5/QMVm/0a9ju1Zf3CCy/Enj2kAKol5EUDIe/rezcKhaOG100mk4jFYlAUxaDEDg0NYcWKFejqIte5uUbIAfK+R0ZGalrWabuIHnYJuZll3ePpgSCMW4a6eTx9yOcPNfLWAFRD3agzSA+axaAn5IHAefB4+tjPoqgm5CFTQs5xLvT2tq74OBfRSuLrBIVCAT/72c8gyzL6+8n6uFQqIZVK4cCBA00RfT0ee+wxXHnllS3Zlx4dhVyHTCaD3t5exONxTR+mGZxa1vWE3OXys0U7qWJzuh5yYlkvlc6wlPZWg6TDWhNyQdDOnFQTcvV7bybUrUPI7aMd5JQ4L8iFtD2WddIWIQgTmpuYHnpCrigKBGGyLTb9mYCdRW4jIGPhjEFNgiDA7XazkVQejwexWMyxQl4ul3HVVVdh3759ljY+62PLGooQslxGqXTaUaibuodcb1l3Uvzbs2cP8vl8zV6yVirkakIuiiJLYK+3IJ1J0POBKuDqPmu6MFUHTakJ+Uz3uzuF2rJOFXKqTtqBNmVdhN2UdY5zw+Ppq9sfStstBCEJSco6KujrCWYmoyXky5cv1yjkxB6rtaxLUo6NkVIvUO2011hZ1iUpB0EYq4TakZwQkk/jhyCYK+TqdUUrFHJBmEShMARJyiMYXKt6T7VD3dzuKiGnkGUZxWIR3d3dKJfLWLFiBQDyHVaTRn2oG13TmX2WtSzrQ0NDGBgYmNOEHAAOHz6M5cuXI5VKGYhXuVxGV1cXRFE0/K5RQi5JOXg8vQDMQt3sKeSDg4MYGRmx/D0tYHd3d6NUKhmcf6RwxZtON1KPQiPfqapC7qTQ1kHz+OUvfwme53Ho0CHs378f+/fvx6FDh3DFFVdg69atAMj9mIZfFotFzb2a/u3pP1nW8hFJknD8+HF87GMfw/bt2/HZz362Le+jQ8h1oErBihUr6trWnVrWCdGYBqC9eAvCODiOx8KFt8HrXci2p5b1fP4lBALnN/R+6oHcsM17yMvlCTz//GrNBZaSbkGY1ChXzYS6dQi5fRBy2mpCvrzyf666AX/OUtaroW7l8tlKb5X1gr6r6wJEo1cyQp7N7sWBA2/phLrpIElZU0JaKBQMi7k//dM/xcKFCzWP2SHksVgMq1evxksvveTw2IyW9dHRR3D48F/U7SHXhrrFoCgSRHHKwrJu71rz4osvYunSpTUJuSAILVPI1fciqpADc4uQ05R1v9/PFGHaQ97b24upqSlLhXy+EPJ8Po9EIuGYkKvHHzlRyAHiaKuXoMzzMZTLozh48E8wPv7zpizrudz/ACCzvfV24moPufYaNDT0OZw+/S2N4kiOqz4kuDcKAAAgAElEQVQhz+fzpoRclnMol0exa9cK5HKH4PMtAQADIadZIoIwhRdeqDoWqoS8sbFngpDEzp19yGb/gHD4YlZosBPq5naHDIQ8n88jEAiwQLNCoYANGzbg6quvrhnqpiXk2kJAKpWytKxTQk7DDecqIR8dHUVfXx8CgYDBXk6D6cwmTTTTQ87zxBpsDHWr30M+PT2NNWvW4E/+5E8sX5da1jmOM1XJzezqFGobPTku8h57e98Kv/88y9fsoPXYunUrPvjBD2LJkiVIJBJIJBJYsGABPvrRj+KRRx6BKIq49957EQwG2b9rrrmGPf+CCy7Q/O6hhx4Cx3H4/e9/j3A4jEgkwr7/u3fvxgUXXNCW99GxrOuQzWYRCoUwMDCAoaGhmtaEZi3r9OJdLo/C7e7C2rU/0GxPLevJ5LOIRttkkahhWRfFSYjiFERxilUqtQp5ULWf5hRyRVQgizJc/LyvEbUVpAjUDoUc8HoX2FLI3W63I4VclksoFk/WXaxGo1ciGr0Sp059DcXiCQjCNEqlM5Dl3DxWyFtPyEXR3LJuRjzMxubYsax7vV4Eg0Fbf2f9sZGCgcIWxuXyGSiK6KCHnJAJ0pd7wtSyblchz+VyOO+88zA2Nma5TbFYbMkiWL8YFQQB3d3d6OrqmlOEnCrkekIeDocRCARYX7mekNtZWM829Ar5sWPHHBHyUCikIhv2Q90Acr+up5BHIpfj5ZdvhSyX0NW1Ht3dl9reP2nrIFkf1SknpKBOCfmuXbsAVHvIPZ5qDg0AlMtjld54LZmwG+pmNvZMkvLIZvdDkjIoFo+pSBQl5KHKz4SQi2ISgjDOQvOataynUjsAAKKY0hTv1J+XGdQK+eRkdfQgLTz4fD5W3PnKV76CXbt2MdKoKDIURdAUO/SuRzXoOWhlWR8YGGDfy7lEyM3cVfTvrw5KpAU8+v1TP69YLBraXPSop5DXDnWbNt2nPlfBDFQhB8AI+dKlS9nvzQLdKKgLRJaLmmNcufLva77XDlqP3/72t6aP33TTTbjpppsAkBGkZtCr4WrceuutzR+cA8x79tMuhZwS8lpohWXd7Q4xQm62vSznMDX1BAsqaTVqWdbpsaqrx9aW9cZD3ag6rpRmp/9kPoGcc60ZE0Th85GeVq+33xYhj0ajtoiaOtStVDppe9wH/Z4Qm/vYPLastz7UTZaFysgXe4TcDHYUcp/PB6/Xa1A76oG8X0WjdpXLhAzXJ+QZttDlOG9lrMwZE8u6/eJfoVDAsmXLairkrSKa+lA3aoVPJBJzisiqCTm1pNP7nt/vR7FY1IS6qV0x80Uh11vW7Ya6qYmBk1A38tqJutc4rzcBn28pFKXEXEN2oS5aUXceuX8XkEwmsXTpUuRyOUiSBEUhRS11MCxA7umimDKofnbcPLUs68XiUQBkrUBHP5mFuklSnl0T6fzoZi3ryeS2ynFkDEF1dkLd9Ao5LTx4vV6USiX2vtXnRrWIoA15o2s6u5Z1RVFw8uRJLF++fE5a1ulYxvPPJw7NSCRiev+gJNzj8Rj6yBsNdSM95NSy7jzUjV7TzJLfKWjxGYCpQk6+R9bXPLVtvR0tpR28unBOEvL3vOc9jpUdCvolXr58eRss6xGIYhJHjvw1stkXKymo4UpohJFkcZwLXm8/8vmX0N39RqdvxRbc7pDpWBTAnJDTG5EoTmqOudlQN/V/O7CG03PODtzuAHy+5fD7l9ki5DR9th6qPeRdKBSOOCbkkpSrLNbccLk8dZ8310CnKrQy6KTaZ639rn3mM5/Bc889Z4uQRyIRpNNpSJLEHvvwhz/MMjPoIoWSm0aOT724F4Rx8HwvW1yZgapKslxm/a30fNGf706Kf2pCbvV3aBUhNwt183g8WLJkiW1COBOopZBTQk4X2NRiK0kSZFluibW/naBFJGpZz2QyjhRyLSF3Zln3+ZYwu3YtxGJvgssVRLk85piQUxJLr60uFxklRkPDuru7MTk5qVHIaUEMoIQ8baKQ18+7oMpxV1cXCoUCW3ep1w9aQh6EIEywdiM69oxeG+j6ollCXlXIM4ZRbvVC3dzuEHy+5SgWq2NuKQFXF3f0hFxRSuA4r6Vl3SzULRKJIBgMIpfL4etf/zqeeeYZjI2NIRQKIRgMzklCDgA9PT249NJLWZEiEokYCDkt1nm9XoyNPYPh4W+w39m5vnZ1dUEQBLz3ve9lj1lb1quhbjzfXZlhX8Lhw4fxyU9+km2XyWTQ399vIORHjx7Fxz5GEtLVan4ikTA4qWpZ1smx+JmC3iHkHTSLc46QK4qCn//855icnKzxLGvQhcnChQsxOlp7NrZTyzqtpo2O/gSKIjJ7E2BcdFJcdNELuOSSwy1XRSlIkSBt+rtaCjmpLrcu1E393w6sYZY63Qq84Q37EQistjX2rLe311HKejh8EUql4bqWdQqej0KSUsy5MR/7xwFUZpL6Gu6NNANdAOpD3Z599lls377dFvGgqu3Zs2T2fCqVwg9/+EMcPUpUrlpqR/3jy8LjiWsWqoIwjrVr/wWLF/+l5fMIyS5rFAmPh5wv+vPdSfGvUCigp6cHXq9XM5tdjXYr5L/+9a/xhje8oen9twqUVKsJOQ110yvk3d3dyOfzyOVy8Pl8c35kDz1nM5kM1q5di+HhYUdjz9S9rE7mkAPAihVfwqJF/7vuditX/gNWrLgHgOxwDnkEkkTOYeo+on3ZhUIBwWAQGzduxPPPP69q+0gYFHJJMirkLpcfiiJClq0dMVQ55jhOo/Sqc0fUhDwcfj0ASdVDTtYa1aIddQtWx8A1AmpZNlfIa4W6kfYvjyemUVnNLOvBYFCnkJfA8xEQNxA9futQN5rvEQgEUCqV8MILL2Dnzp1Ip9Ps3KQ95PS/cwUvv/wy1q1bx+4ttLdeDbVlfXJyJ9Lp3ex3dq6vLpcLu3bt0kz2sBPqxnGeSgE/hcHBQWzfvp1tl8lksHDhQmQyGU0x9je/+Q2efPJJdtx6y7oatLBlfdx++Hz9hmPsoINGcM4R8mKxCEmSatpUakE9/qWWzRFwblnnOA48H4UgkCocHUsCuCz34/MthN9fv+reKPQjptQgj3OmhBzQFhGaDXVT/7cDa7TDsg6QxZ7VnFg1crkcm19cDzTULRy+FBzna8iyDmBejjyjaHWwW7XPWktIc7kcDh8+bFsJVLfk7NixA7IsM9VDrXY4IeSKokCScvB6+zUL0nJ5DD7fMkOQlBoc56kQgiohp+OSzC3r9hXyQCBQ83reboW8u7t7ThFZjuPg9XpNQ930CrnL5UJvby9Onz495+3qQNWyns1msWLFChQKBXYu24Hesm43ZR0gTqNa57h6O49nQeX/G8ugqSrk5JpNz+EtW7bgmWeeYUSCWNaNCrn+ODmOq9liQ3ufqYpLlV76nXe7IyBrhROMkFfngYc1x68n5NUif2OEnCTKe1h6PEV9yzpxmxGXQQmyTNaRaoVcb1mntmp6ndJOh7AOdaPXVPr9KhaLGBoaYoUUcrxu1iYyl9Dd3Y1EIsHuLWaFWvU9I5c7qVkL2r2+rlmzRhcWSC3rnKYwplbIOY5n51Umk9EUCujEJH3mzTPPPKO519WyrNfqISfH4ofXu4gdVwcdNINzjpDTm2kzhDwUCjH7yrZt2ywXco3Yh3k+ym5Y1JpJ5hbOTlW0HiEPBFajUDjOHlMTAa1lvaOQzwTaYVmnoJbCWjCzrI+N/T8MD3/DYAmuWtb9iEQua8iyTo5rfirkQOv7yKtJ5NrvWj6fb5iQU1WCLlL0AT12oCgyRke3Vlw/EYNCXn8cFF+xHhbZAqiWZd2uQk4Tk83siBStVMj1Y8/mqsXb4/EwQp7P5017yNUL1eHh4XlDyGkyNg1ntfudALS9rE4t605QtXU7UcjVhDzL5h1LkpaQb9u2TROMSGeEA9Uecr1lnezfmsAKggCXy8US+qlCrihlcJwLPl8/AoHVUJQye2+RCAmipQXV6nU9y44FaN6yLstFuN3dFYW8+r7qJcfT4na1GEGOizoBqEJOCbnaPUGJmrrgWivUTU/IC4UCI+RqAt7V1TXnCDlArgFqQq7PFlHfM7LZU3j55XEcPnwYgP3rayAQgCiKbG1BLesul9aZ43KpFXJKyKcNhJy6fsLhMJ577jkcPnwYsixj+/btSCaTOHDgAA4cOMCua41a1n2+xZX/n/vXxw7mNs5ZQq4PiLCLXC6HUCjEqmWf/exn8fTTT5tu69SyTo43iq6u12Ldup/C66VV8lDbSJad46lFyCORK5DN7mVky0ohb0WoW4eQ10e7LOtANXSnFjKZDPr6+jQ3vqGhz+DIkTsNqgC1VQLEztnX9y5bx3FuEfLWJq1b9ZDncjkWuGcHakJ+/PhxxONxDSF3qpCXy6N4+eXbKgUY9QgzBYIwwdRuK7hcRoXc44mD43wG27DTULdAIIBYLIbpafM03lYq5PqxZ5TAzDX88Ic/RE9PD1PIR0dHEY/HNQq52sp56tSpeUHI3W5yrgSDQbhcroYIebWY78yy7gTNE/IMGympVsjXr1+Po0ePssKW2rJOktnTkKS0KXmglnIzUJJKQcfDSRJxCa5c+WX09r5N89683jjWrfsJW+dYKeTNWtZluQie74Yoai3rHk8C5fKoZXaE+l6qvk5Tyzot7phZ1mlrjdebgCCMsuOwCnUrFouWCrmagAeDwTlJyK+88krcfffdAKo5DWqo7xm53DB++csh/PznPwdg//rKcRyi0ShLR6eWdbPxYrJcZIScOhLMFHJKyL/85S9j69atSKfTrLj0zW9+E9u3b2eFR/VrU9BwRCsMDHyBFZ5qbddBB3ZwzhFySsQbVchpNbSrqwuyLOPgwYOWicROLevkeKPw+wewYMGfguPIx0+Dr2YD9Qh5OHwROM6NQoFUO2tb1jsKebvRLss6UB1LUwvJZBILFizQ3Pjo4kO/CKEKOUDG/QQCK2wdB11cSVIWHOed14TcznxfJ6j2kBsJOYCGCHmxWER/f7/BxuckZV1RSEAcz4c1lk1RTNadPw+oFXK1ZT1heq47DXULBAKmKb4U7VLI5zIhv+mmm+ByuRghHxoawooVK8DzPGRZRj6fn5cKObXj05FMzRBypynrTkBJq9vtJNQtBEnKQ5ZFlftIS8jpeS5JRVXKOlH9KNk2C3Wjx2S1FlDb1YGqZZ2S2r6+P2aBdvS9AcCCBe9h6xy6/2qoGyE/ZKqCr24x2AqEkEcMlnV6HFbvSe02U5NotWU9nU6D53nwPK/rISctASSh/YTqMfNQNzPL+smTJ5HNZueFQh6LxfDmN78ZgLVlneSO8MjnR1Eui+ye5OT6ShPcFUVibgt9ewUd1Vsl5OTnbDaraaVTE/Jjx45pWgSi0SgGB8lIPHqd0yfgA/UV8r6+t7Nic0ch76BZnHOEvBnLOu2TosEliUQCk5OTbKGqX9A1almnc5+rj4XnrGWd52OIRq9mo0WsLOudULf2g36+dvoUGwFd3Fm/voxUKoVEIqEh5KKYYUFegiCoLGeZhgLZOM4Nt7sL5fII/P5l8zbUDagfLOTUyWMV6kYXEvXmvVLoCfnChQsNCrmTUDdaICAkQa02HbLVqkB6yAWNIuHxxE2vr05D3Sghp+E++s+83aFucxmBQACnT5+Gy+VCNBoFx3Hw+/3I5/MaK+d8UcgBssAOhYhN2ikhN4a6zR3LOse5wPPdkKS0ZqSkJOXZOczzPLxeL/L5TKXHuRuyXIYkFVSKdM6UPNRaC1DVmIKSF1nOsaIZfU9qQm62f2It90MQJiBJBSiKAJ7vriSwO7se0jGJ1HKufl/kXB5AoTAISTJmnqiL26RwarSsT09PM2eAPtTN5fJVEtqHIIqZyrQcbV85hRkhFwQBR48enReEXI1alnWeB8plCaWS0DAhHxsbQz4/DZcrCJcrYOjhpq11tGDmcpHRvbUU8hMnTmgcCdFolFnqaUsqLTKpUY+QA9XQUbMi17mEWCwGjuM6/5r8V2uN1iHkKgiCwCrsAFEGALB+ky1btrBtFUVmFVEniEQuRySySfPYXFbIeT6KSGQT0uldAGop5D7Icv2gLzN0CLk9NNIi4QT1FPJsNsvGs9AbHwn1ycDrXQhRzOA73/kO7rnnHiiKDFFMV8J+nIPnYyiVTiES2dy2kX8zAbe7mylBehw9ehSXXHKJo/2ZhbrJssyUAbvkY/HixWzMmZ6QNzL2jB5PJHJlxeGQgihmsW/fVSzcqRbMQt0CgVWIxa41bOs01C0YDDKitWvXLlx7rXaf7Q51m8sIBoM4dOgQBgYG2GP0s6DHPp8s6wA0Cvlll12GK664wvZztT3k7VfIG2l5o6TWLNQNIO8hnU5VRjJx8Hh6IQiTmvu8WVG3nkJey7Kufk+1Cfk0JCkDn28JTp78EnbvXg9ZLsPt7kY2uxc7djgrvtLrhcvlNyjkAOD3D2Bw8C9w9Oj/NTy3nmW9q6sLo6OjrBDR3d3NxkXSHnK/fwBjY/+GvXsvQTUTSFuEVRSFEVY1IQ+FQjh8+LCGgF911VVYscKek2y2YEbIacGB5xVIEgdBkJDPE8eDU0L+6U9/Gn//9/8At7sLXu9CxGJv0mzDca7KPcIFjiOByLKcr9lDLkmSgZCPjIygr68Pr33tawGYK+SkeFR7be52d7G//bmMqakpKIrS+dfkv6mpKcvP+Jwl5I30kOttWWpCPjg4qAl3k+VCpXrn7CNcsuSv0NNzveYxOk90NmCHkPv957GkdULIyXvWhrr50UlZby8aaZFwAlJptibkdJ6vz+djNz5ZLoCMHolBkjKYnJzE6OgoyuUR8HwUbndjRMfrjaNYPIHe3rdh6dL/r6F9zAUQy6h5KOThw4ct+5qtQJUxtUJMFz6AfULu9/sZ2TZTyJ2HupXR1fUanH/+1+HxkPdMHBK9WLv2n+s+n+N4yLKgSbX1ehNYu/YHJts2rpAPDg4yZYTi1a6QmxFyt9vN+rGpZb0Vn9FMwOPxMEK+efNm/O3f/q3t56qdFICCdi2RyHXc7ciyDmiD0Uj2TNCUkGez1X5qSlhEMckC1lptWafPJ/81L8Kqj53a20ul0xWFvLHCLRVF6ExwfaHB7x9ANvsipqf/y/BcrWW9ajOn73XZsmWYmJhg79vn86Gvrw9nz55loXlk/3tRKBxl4oy+TUk9sUBNyGmImJqQP/DAA1i1alVDn8VMwey+UL1nuCFJAQhC45b13bt3Y3T0LNzuIDyeGNate8iwncvVxdwr1LJuppCHQiHmljlz5gxSqRSzrAPAgQMHcM011wCoFpnUKBZPwu9fXvOY3e5gx67eQUtwzhLyRhRyfRU4kUjA7/cjmUxiaGhIs89Wpl3P5VA3arGnhFyWy+D5bnCcFy5XdbFJgzYaQYeQ20M7E9aB+pZ1SsjpooIcU1bTN5zL5ZBMJlEsDtW9kdUCSQc+07YAu5mCPuVYjaGhIVvj49SQpAw8nl6NQp7L5dDX1wee520TcvWiykwhdxrqJstltsinhFyWC7YJh5lCboVGQt2o8jk0NITJyUnNtfzVrJBbEXK1Gp5IJOZNDzmgVcidghJyMgLL3TbVi45AdWJZB7QKuVmoG1B9D5Qg0p5bUUzC611Yeaw9lnViMza37qqP3edbWjnWS1pCyF0ur8GyDqDSHuiGIIyhVDqje25eQ8jVPeTBYBDxeByBQECzJqStPjTUjbYfKorAPm99qBu9npLjqRLyeDyOsbGxOTd3vB6sLOukzckNWfajXJYaJuT5fB7J5HTNez9Rpcn6kwgJVYWchvipLetutxtLlizB4OAgAoEAm/3e19fH9mlmWSfrmIGax+xydXUIeQctwTlPyH/wgx9YpqTrob/pLFq0CK9//esZIVer7q20D3s8vZY2r3aD3IhyLJRJDUGYrhDypSiVTkOWxUq/VsRADJu1rLv8rg4hr4P2W9aDLNncDGqFfOfOnbjvvvuYdZKqAlpCPtDwsZC+Y6VtAXYzBZJybD5uq1FCzvO9BoU8FAph0aJFmgVG7ePytFghF9hC3OuNo1weYy4iOyDWYImFJdUCsadan6dq0LFnlKTQvvkTJ06wbV7NCnk4HEa5XMbKlSvZY36/XzO3O5FIIJVKvSoIuddLrKcHDrwfgPGe2Ep4vXG43d2OnmNmWVePPQNoH3xORRCDjJDT+edOFfJsNmsg5HrLusfTVzMvgrilOJTLY/D7V1ZeM1wp8tORWvZGY1JUFXIfRNFoWQ8EVqG7+xJEo1uQTG5nj+tbDtUkmq4DOY7DwMCA5n1TQk4Lh37/QKUgENTtKw9FIesZNSGn14hcLscI+VzvGdfDjJDncrmKZZ2DJPmbsqwDQDI5XVN8IOPqqgq5LOfYmp8em5qQ9/X1YcWKFTh06BCzrMdiMU3B1MyybmcdQ5yA8zfnpoO5g3OOkGezWfT19bEv544dO9ic3XrQ27I+9alP4Qtf+AIj5OrAqlbah1es+CIWLvxAS/blFCQoJmwYdyLLJYjiNLzeBFwuH1MsaQCLkZA3p5DzUb5DyOug3ZZ1n28RyuUzlr9XE/JsNovHHnuMWaipwkCq280Tcq83AcA4g3q+oZZlnRJyq7E8ZhDFFLzeOGS5uiCiis6ePXuwdOlSm8dlrZCrR9jYT1lXK+SJimXdCSHnKrZ188ApNbq6LkQ2+we24K0FqpDTHvKhoSEEg0FGzIFXt0L+oQ99CLt378btt9/OHtMr5Bs2bJiNQ2sY6lC3RkBCoH7WwiMyx+tetx3BoDN7sjqpvFYPeS5X/R5Ry7ogjDOruFOF/PTp01i8eDH72cyy7vcvxcaNu+sef6l0Cj0912P9+p+pQt16cPHF+xz37KsVckAyvK/e3rfita/9FYLB9WxSDABIUl7Tcqi2mavXgStWrKhJyHk+hDe+8QT8/mWMkNNQUro/OvKM/I6EJmYymXlLyPWFWkmS8OKLL2LDhg3weFyQZR/KZblhhRwAksl0zWK8mWWdCmZ0ja4m5PF4HD09PThz5gwj5LQllcLcsl5/HeP3L8FFFz1v6/110EEtnHOEPJPJoL+/nxFyOu/RDvSWdao6UUJO9w+01j5MCO7s9eeZ3YiLxZPw+ZawGyS1rdMAFr1S2yHk7Ue7Letebz8EYco0kRbQEnKAEMrq+B3Sg9dahbyaYDpfUc+yDsC2Cg2gonIlNAo5XUDqFxi1oF5UlUol01A3JynrslxmCrnWsm7f4cBxfGXUXW1C7vcvgdsdQS73Ut196nvIh4aGcMUVV7SFkM+nsWcUgUAAF198sYYU6BXy7m6i4u7bt2/Gj68RNKOQA4TQFhobie0IdFySE+gVcv3YM4Ba1vMGy7ogjMPvX1Z5zJlCPjQ0pGlrMLOs23lPhJAPg+e74fMtraRlC3C5PPD5ltgOa6SoEnJKeLXvi+Pc8Hh6NW135Hnae6k6iE29DhwYGDC1rOuzLjyehCbgV/1ZqhVyoBqa2Nvbi8nJyXlHyPXXuf3796O/vx8LFiyAx+OCJPmYQq4oSkOEPJVK17GsB00t6wCY60wd6haPxxEOh1kBxIyQ+/1+lEolSBJxxiiKglLphK3Wu0a+yx10oMc5ScgXLVrEqmVOCLnesg6QC8T09DSGhoYQi8VUhDw/a0FsrYY5IdcSKnpDo/1eVpZ1qvYpioKzZ/8FExO/qvv6VoRcTItI7TRPqH61QRCmMD39X2095zjOVWlPOGn6+1QqhWg0yr5vyWQS2eyEqoe89YT8XLGsT07+xvA79dgxPYrFk8jlDhoeJ32gCchyCVNTTwAwv27Vg1r9LhaLWLBgAVKpFEsEdtpDThRyT2XfVULubKyTx7QP1AzEgvpMnWNSNIR8enoaZ86cwebNm/HYY4/h2LFjePLJJ5HL5V61lnUz6Ak5ACxYsAAjIyOzdETO0CwhD4W6kG9sJHbboQ91c7kCEMWchvSRvIQ8I4zUsl4uj7PebaeWdStCrras2z1+0opULSbQ/IlGivrqUDfAehZ0df0iY2joUWzfvk1zL3W7wzh16gz279+vuZ6aWdZ37tyJPXte1ryWxxO3Tch9Pg+8Xg/rY57vhHzbtm1sAhFRyL0QBDJCWBTFSl6CvetgNBrFqlWrkEpl61jWu0wt6xzHmSrkiUQCoVAI4+PjjJAnEgnNPjmOQzDox+DgvRge/iZKpZNwu7vn/Rqkg/mDc5aQN6qQmxHy0dFRxGIxLF68WDWHsr1q5UzC40mgXD6reUxPqLzehSiXR6EoAsLhi7Fs2d9ptuc4dyWYiSzgRXEKr7zyYRw58ld1X9+KkCe3J3Hsb481+K7OLZw+/W2cOvXltp9zeiVBDaqQb9iwAQ899BCWLVuGEyeGKqGEZA4staxnMi+iq+uCho/jXLKsF4vH8d///XaD82BiYgLRaNSUkI+N/RTDw98yPE4V8lJpGAcP3gTA6OyxA7qoogpGOBxGMBhEKpVqeOwZXRTT2ceCMNUAIc/BzijJUOhC5POv1NymXC6D53nwPI9wOIxXXnkFiUQCN998MwqFAh555BG8733vw/79+1+1lnUz6C3rALB9+3bbWSyzDXXKeiMIhYIzopA3AnqvFoQxeL1xuFwBlEo5eDweuFxkOUcIubo/mlrWxxghNyOuHk/MNiEPBoOVHvKsIxfT0qV/jWXLPgWvt5/NUFcUARznAcfZH2dIoVfIrQLl6H2tWBzCt7/9Plx77Z8aFPKtW3fja1/7GkvnBoB3v/vd+PCHP8y2u/TSS7Fu3Tp873v/qfkMyd/CHiH3eAR4vRw7R+cbIdffF44cOYL169cDQEUh9zDL+uHDh223UQHAli1bcO+99yKdztUkwlYp67FYjBHydDqNcDiM66+/Hh/5yEc0Cvn111+Pv/zLvzTs1+/ncPr04zh58ssYH/9FU6JCBx04xTlJyPWW9dOnT9taWJotbKlasGXLFmwuznIAACAASURBVM2M0nbbh2cS5GZ1QvOYnpDTHitZLsPj6UMicaNhP+oKN3n+Csv+WTWsCLmUkSCmRItnvbrg95PZpI22Bdh/nQEUi8dNf0cJeSAQwK233oqBgQGcOHHSEOomSRLK5RCzRzaCc8WyzvMx5hpRJ+9KkgRJkhAOh00JOVHBjO4QqpALwmRlBKF5IbEeqGpRLBYhyzJ4nkc8HsfIyAgkSQLP844VcroYJrOP4yiVTjok5LxthZzno6afjxpUHQfAFmMDAwNYvXo1br75ZoyMjLAxfa0i5KIosr/3uaSQr169GldfffUsHZEzNNtDHgj44DBrccZQJZYnKoFiARQKWodHlZBTklq1rPt8/SDp8c4U8uPHj1so5CTt3S4SiVuwcuUX4XJ54HIFNZZ1OrWFJNzbg14hN3tfAOD3L0OpNAxBmEQ0Sv644+PV76bbHcILL5xGKpVCMplELBYDAKxatYqpvwAQiUTwkY98pNISoCbZ9i3rPp8bPp973hJyvUJeKBTYutntBiTJA0FQkM/nNeq5HSxatAg33HADFEWBIFjfB/SWdVHMIZfLobe3F6VSCbIsI51OIxKJsL8hvQcEg0GsWLGCjTtTIxDgEQhch0hkE5LJbR1C3sGM4pwk5HqFXJZlDA8PA6DpmtoLPn3MzPrJcRyi0Sj7Qp+LlnUzVVRPyKklmVazzaAn5F1dF0KWy5Y9yRRyoQYhT3YIOQEd5bGnra/i8y03nAvk5igwQk5B+umGNaFuuRwpWLlclzZ1HISQc/N+nAjHueDxkORzNSEXBAE+nw+BQADFYhGCIECWq+c/CW4yLo6JQh6HKE6x0V+NEHKALKwymQz8fj84jkMikcDp06fh8/nAcZxDhVzQLIbpHHknc5adWNar1t0cBGHSdBs1IacEjZKKRCKBl19+mZHnVhByl8sFl8vFehDPJYV8PqFZy3owOLcJeTq9m41KdbuDKBa1hDwUCiGXK2lS1mU5j3J5nBFH61A3Y5ErlUqhXC6jt7eXPaYm5I0mTOst6wBR7hXFXCWnjh41tKFu1pZ1Ekzbh3z+JVS+nti7t3ptKxTceOmlaSST04b7nB7RaBSpVLUlALCyrJPPUk/IvV7XOUfI6XvweDiIoguiSO5LTz/9hCNCDpA1d3d3ALmcdcCf3rKey2Xg8/kQDAZRKpWQzWYRDAY1BdFwOAxBEGp+3n6/C8WiG37/AJLJ7R1C3sGM4pwj5NlsFosXL0YqRS6GxWIRwWCQEfLR0R/j2LG/0ezjlVc+hBdeWGu5sL3qqqtw3XXXsaRe4NyyrJsR8lLpNEtkBaqhJ7SabQY9IQ8EVrCAp1qQizLcEbeRkGc7hJyCqqGJxC1tfR3SQz6seexrX/savF4vhoeHNX1XS5cuxZkzY4yQT0w8jlRqGF1dHkjSmqaOw+vtR0/P9W2bAzyTiMX+CDzfa5hN6/V62VzaD3zgA/jxj3/Mfm9GyBVFgiTlKnPICwBkKAoJz2lklq3X60U6nWaL+Xg8juHhYaaOOk1ZV9tFG1fIc3VD3QDiPBDFJPbvvx47dyZQKp01bENHngFgi19KyOPxOA4erPbot4KQA9o+8nNJIZ9PeN3rXofzzz+/4ecHgz6USj4AzhK/ZwJ+/3JIUooRBZcriHw+qyEZ4XAY+XxJk7JOCldjjDiaWbvd7m5T18mZM2ewePFizbWYWtZp2nsjoAnx6iI/yaIxJ+R//ud/jieeeELzWL1QNzX+f/bePEqSq74SvrFHRq61V1erq6vU0K0VLYCEBKNuIyGPMYuEzTlgyxaWMdhjvMgfn2HM4LGOMYtB/owNCMbGtowBGxswAowsQKe1oJGEFhBILbW6u6p6qyWrcs+MPeL74+V7GZF7LV1VWc57Th+pcomIjMx48e6793d/qjqJUunHoGuMR47U6hKee24JssxhcfEIstl0R0JeKIQDK2OxlyEWq3UjqFfIg+OLovCQZZ4tEvZaH/L6hdrgOCtJHGyb/rNx+PA9uOKKsVXvIx6XUS63vvfXW9aLRRLgpigKTNNsuqjSzQJIJMLDNHmo6lToOuujj83AjiPk5XIZk5OTyGQy8DwPhmFgeHiYWc1tOwPLWgxtY2HhH2AYJ1rWYn7lK1/Bnj176hTynU3ISUJysMYqBscphlaz69FoWZ9q2/aJ7auNZd0tuPDd7ttC7VR4noVdu96Nffs+fk73Q+yN4UQjSsoeffRRXHPNNexx0iakzELdPK8CXbcxOqqgUlmfMigIKl72su+saxvbBRdd9CVo2gGW4gvUWoupqgpd13HffffhhRdqNdHNCLnjFCCK8ZAS43nWmhXyekIeVMiBcK/yTqgfF0RxAKY5vypCzvOrV8hN8zSi0UuRyx1ueE29ZR0IK+SLi7X7wEYR8mAdeS8r5L1MyD/60Y/ila985Zrfr6oSfH8Mhw5tv8VgQYhAlscZURDFFCqVAuot6+WyFUpZJ/dgH4IQDVm8g+B5Cb5PFvmC0HW9YXypKeSldRByFZ5nVhfzyHXSro58bm4OhUJ9e9buQt0AQJLGoOsvgk4Xg8F95TKP8XERmUwRhmG1LXmghJw6n8hj12F6+g72d5CQB9ueAYCicJBlfkcq5KIIuC7YOc7lgESifdZHM8TjMorF1oS83rKey5H68XaEnH6n7RVyDqbJseurT8j72EzsOEJeqVSQTCYRi8Wqac8GhoaGWE9E37dCShXtZZtIXNsxrfi/kmWd3ugoVm9ZJzVuJIRmqe3+W6asF6tKU2H7TYw2G+2cCRsJaiMMgtbT7d27F8PDtUlIJBKBruushhwADMPFyIiEYrHfwi4IuqBFEVTIn376aaTT6VD4ZHNCnoMopkKTad9fHyGnlnWguUK+uhry2u9TFFOwrPlVtj1bPSG37TRGR9/akZCLoghVVTE9TbIYmrW82QgEJ6u9TMh72bK+XmiaBMPYvlMjVZ0KEXJdzzch5HZAIddgGLOQpBFwHNfSsg40V6ibta0KW9bXVq/PcTw4TobjFEKEuhUhT6fTDY6dbkPdAFJGU6m8CNsGkkkxRMh1ncfIiIelJR2xmNjWmZVMJlEomBDF4ZavaR/qRkj5TiTkkgTYNmBZgCwDu3YlUCo9tOp9xOMiSqXWQky9Zb1QKCOVSrHWZWtVyFUV0HX0CXkfW4Lte9fpEs0U8mg0itHRUSwtLTFCXqmOvp5nhibGlcoRAGSw7jSxpaFuZ858GoXCIztGIZflMThOPqSM1hNyGtpVP/EOgudVLC39M1ZWvgPDmIWi7O3asi4NSHAr4ZV5t0j+drK9Q8hvv/129ltbK0rPlHDms2dCj7VbCNlIUBthEDS1tL4WjNY/C0KsGrIFOI6P4WEef/Znd+PMmfBn+K8MuqBFYVkWI+Tf/e53sW/fvraEvFx+Hj/96U0QxVRo0ul59ppS1oHWlnU6eVxryjpACfniOQ11I04nH4ODP498/sGG1wQnigBZWKKEnC4s0cWmjVTI+5b13kYkIsE0t+/USFXPh6qeD6CdQu6EUtZ1fSYQlNlcISfPdUfINU1bU6hbPUhLtkLIst6qhnxpaSk01wO6D3UDSBmNYRyvEnKgUqktGlcqHoaHXfg+EIvVyHg+/38xP/8Poe0oigJB4OC6yZb7ooT8m9/8Jv7lX/6lroYcOyJlvVw+guee+6UGhdxxyL9YDJiamm46NndCPC6gWHRbPt9oWdeRSqXA82XMz38HR4/+LeLx8HyJnm9Zbr3Yoqo+DMOHJO3BX/wFz7oS9NHHZmD73nW6RCtCPjIygnQ6DcMwMDg42FIhN01CGjzP6liLSWvIFxe/hGz2+zuGkHMcX72B1OxgrRTy+vCmIHhexcrKfyCXux+WtQBF2dWdZd3yoOxVYM2HJ/9uqUrIe6iO/HOf+xyOHj26rm2UflRC9r5s6LF2pQIbCdKKJkzILcvCbbfdhj/90z8NPR6JRFCp6BDFFFT1fBw48H0oCoff/u1BCIKE48ePn/Pj7RXQBS2KoGX9+PHjOHToUAMh9zyDBSIWi4+jXH4GgpAMLcz4voVSqbSmVGlJkhos62tXyO3QQgHpN+yuqe1ZNzXkghCD77uQpBGo6hRM82zDazKZTCiI6rHHHmOEXJZlpFIp1q6nr5DX8F9dIY9EBJjm9s2ueMlL/hLj47cCAEQx2RDqRhZKXXYd8XwUhjHDul60U8ibWcabEfKhoSFkMpl1hbqRY4nAcfJskb+VQm6aJgqFQktCXlPI21nWR+H7Djwvinjcga7XFstKpTLi8QiiUSAarXVKyGa/j2z2ew3bisc5lMut78eUkH/+85/Ht7/97TpC7vc0IadjXD7/IJaWvhxKWRdFH7ZN/sXjwPT0Adj2ckMYXydEIj4qle4t6/m8USXkJSwv/wCnT38P0Wj4t1Ij5K0TGxWFEPKf/OQFfPOb3rYeB/rYedhRhNz3fUaqg4Q8aFknqd+1Wk7HyUEQEvB9uyuFvFgsVu3d3o6xrAM0ibXM/m5OyEsdLeuWtQDLWoDjZCGKQ5CkkbaWdd/1AQ+I7IvAmA0PlEwh7xFCbpomdF3vuu99K7hlF74TvoFtlmW9mUJuWRZGR0eRTIYVAWJZN6s2ag7AXqiqj4EBA7t2jbNrro9GhTxoWV9YWMBFF12E5eVl5kYg41KchSzRsabesu55ForF4ppSpbsJdVuNZb1eISfHvRaFvDM5Jm3bUpCkEYhiojo2hRWVpaWlkDW9vh/uyMgILr74YgDYMALaD3XrfUQiAnR9+07EZXmEdS/geQm2LUJRavcGRVFg214oZR3wAkFwzUPdyHONCnUzQj44OIh8Pg/DKGwAIQ9a1tWmhHx5eRkA2hDyzgq5LNOxYAiJBOoIeQnxeAyxGFHIHYcsiBvGbNNWo9Goh3K59bVNHDxZPPjgg01S1j3Icnc1zdsRlJDL8i4A9aVBPkzTg+cB0SgwPf1ScJzAQmm7RSTiop3RMGhZ53kVpZKLZDIJWeZQLi8ik1lGLBamNzVC3npxQFFc6LqLw4cPAwArUe2jj83AjiLkhmFAlmUIghCyrAcVcs8zQxNj2teXhiO1U8jj8TgKhRwsi6gxO0UhB2pJrBSNhJzUwHayrNt2GpXKCxCEJHhehCSNtlXIPdsDJ3OQhiV4phfqO+4WXQgJoWcIOU32Xy8h9ypeU0K+GZZ1UkNeQaHwOObn/x6e5zDyWA+ixJiMfBmGD1UFHCcPTYuv27q/kyAI8VCpTNCynk6nMTQ0hPPOOw9zc7PIZO6D73uQ5XFmW/c8ci7rLetUId8IQj46Oop0Oh0Kdes2Zd3zwinr9Ddxrtqe0X3I8gg4jq+e33DgUzqdbqgVD2J0dBQXX3wxJEmCIGxMonY/1K33oaoCDKN3gkRdNwpZrk3lSB2tF0pZJ49PAWhvWfc8GY888kjosWaEnOd5DA4OIpNZHyEXhEjIsh5U6B9++GHWQnBpiSzqt6oh9zwRP/lJJ4WcjgUDSKUiqFRqi41kUTOBWExAMhljmTrNCLnrVhCLAcVi7f3ZbBY/+clP2N+imMKRI/PIZgmxD9eQE0KuqioEQeg5Qk4Xaikh1vUyHOcoHKcEUQR03YEkcVBVYHr6JaFsoU5wnDyKxR8hErFDJQX10HUBR46QeyLHcSiXJSSTUUgSh1LpNIpFG7FY+BrWNPKbb7f2qigOHnroCfzzP/8zALAw6D762AzsKEIeVLhHRkZw5swZiKJYbQNCLt56yzrp6zsK37eQz+cbVMAghoeHsbBwkv29kwh5fbr2Wi3rgI9y+Tm2Gi1JQ7Dt5Zb79W0fnMSB4zioUyqMudrA7RQdKHuUniHkuRwhTxuikNv1/VY3y7KuwXV1zM7+CV544TZUKs8ze3U9NE2DYdiMfFUqFagqD9ctIBZL9hXyAAQh1qCQU8u67/tIpVIYHx/H3NzjeOaZn4UoplhrL4B0dUgkrsXY2C0bqpAHQ92onZsGGq1eIQ+HugGrU8h5XoLnlVdFyCVplP1/fQheJ0L+e7/3e3jLW96Cv/iLv+j6GDthJyjk119/Pd72trdt9WFsGUjS8lYfRfdwHA2KUpvKEYXcD6WsAzVCPjHxm4jHX950W8895+J//I//FXqsGSEHyBwrkymvOdSNHFujZZ0q9LfccgueeeYZAORaBlor5LOzK/joR9uHutGxQhCmMDl5KKR+kjE0iURCRjIZY514mhFy204jkVDYAjwAfOtb38Idd9RS1lV1L55//iQuuaTRgUMUch8cx+Ev//Iv27ZY246gC7VU9a5Uyjh69OewuPgFiKKHctmGJHG46SYNr3vd61ZFyFdWvo0TJ94HVbWg661ryJ96Ssddd9W2aRhxRKM2ZBmwLA+lEhos65pG7muK0nqx7dprfYyMjOHqq6/G9PR0XyHvY1Oxowh5sAZ8ZGQEJ0+ehKqqLBEUqFnWabp6UCHvNIGbmprC3NwcotGXAajZSHcCgpZ10vokrMgKQhSeZ8DzjLaWdYD0aKer0WSi3NjblMK3ffAS+RnWE3K36ELdo/7XJORbbFmnaqPr5jso5E6IkEciAjhOQTQa6xPyAGjJB0VQIQdIK51oNIp8fhYAqoQ8VUfIX4XBwRsaFPKNsqzTiSGdBK831A1Y3RhJ+5CvjpAHx5kwIV9aWsLo6GjL97/1rW/Feeedh/e85z1dH2PnYyIKued58Dxvw5T3zcRFF12EG264YasPY8sQiXDQ9d7pEuE4EQSHZ0VRYFl+KGUdqBHy0dFfhKJMNN3W/Lzf4GxqTciHkc+L4Pm1LzpRQh5OWSdzANM0MTc3B6AzIbcsku7Nca2vNyoSeF4ce/f+twZCnkwOIZGIIJEgLjHfd2GaJxvIpGWlkUhE2P2evt8MrOJI0hBKpRQOHCDnOayQu8w2/Z73vKfnxghKyD2PEHJdN6pBdeOQJB+VigVJ4nH99QPYvXv3qgi5ZS3BttNQVQPlcmt3VrnMgecH2d+mOQZJWmAp76USB00Lr6qJogVBAGS5OdH3fR8XX2zic5/7G3zqU5/C7t27+4S8j03FjiLkQYV8dHQUp06daiDkdPXVdcvwfb+qkI/A962OE7i9e/fi5Ml5xGJXguejO0ohD1rWPc+s2tpqdXQcx0EQonCcbFvLOkU75SoIzyKWdaBKyAN15G7J7TmFfHBwcAdY1nW4bgmyvAuOk2PksR6KIsE0PaaQZLNZRCIiBCFW7VHet6xT1LoUkO81GOoGEDKsaRpyuVPV19cIue/78LwKm1iHQ91sFIvFNYW61RNyADhw4ACbWHZLyH3fr5ayrN+yDvhdhbrRfdScOAOrVsjPBehkldrV27VP6mN7QlV7jZArIUIuyzwsi4S1AuTebpoAzzcn4UHMz3sol8MZIq0I+fBwEoXC+sIQm6WsU8u6ZVnsXkot660IueNwcDpME2jfcMep9QCnY12xWEQiMYxkMoZkUoPrlmGa8/B9u4VCHmtLyAFA1ycwOUmU8DAhdyBJvVMSUQ96X/B9B64LuK4HSQJ83wHPeyiXTUgSz9L3V0PIbTsNy1qEopgol1vbVHK5XKh8wTCSEIQTkCQfpgmUSnFoWn2pQQmaRkoGmsHzTHBcbYGJhjj30cdmYccS8qBCrmlaoO0ZmWC6bglPPPEyVCrPV+ucTWSz2VAqbz3i8TgiERHl8igGBq5vucrciwha1uvt6hSkTjPbwbIOABybKHci5NSyDpBgt8rzNRLnFl0ou2uE3M7YePzCx1f92TYLuVwOl156KU6dOrXq9x751SPI/GcGQHOFfDNT1km6dwGKsocR8maWdVl2YVk8OI7H6dOn8cY3vhGTk1GIYjy0CNYHuXaWl/8dR478MoBwqBtA2m8RhfwMhobeiFjsMkjSIGx7GY89tg+meZZZTzmOY/V7nrf2GnIgjzNn7g9Ntt/3vvfhyiuvBNA9If/xj1+LfP4HGxLqRt7THSH/xCdO4777Mmx/24GQU4W8V+3qfdCk5dZ22e2GYlGAptWmcrJMVMLa88Ab3sDhta99Y8dtzc/b0PUakbnqqqtw5MiRpoR8aCiBQmF99yQyPvhsUTdYQ26aJiPki4uLoXwGCs/Tq9k1Phyn/eIXzyu45RYVuVwFsiyHCFepVMLw8AW46KILcf75o1VCfprdD4MwzZNIpVIhy3ozQl4qJRGPL2NwcDB0/sbHPeze3bsLdUHLumXJUBSA4wihlSS3qpALLFtg9YT8LKLRCIrF1vXbuVwutDhTqcgQxRlIEvD5zxNL++hoeGHJdYu48EJgYKC5I4EsetdENhri3Ecfm4UdRcjrLevNFHI62LtuEYZxCsXiE5DlUeTzJpLJZMdJ1MREBOl0BJde+g0oyu5z+Mk2F0HLemtCHqsS8nYKOQ9F2d3WShpE0LKefE0S+YfITc73fbhlF/K4zPqTW0sWjFPdDexbgVwuhz179qwpCMRatKDPkBuIW3bh2eFV3M2yrHMcD46TYNsrjJC3sqxLksVqLdPpNC655BL88R9fAkGIsz61fRDQDAYaFtTKsl4sLmB09Jdw4MD/gaJMolR6BoYxA8OYDU0WOE6utv5au2VdFL0GhfzXfu3X8OSTTwLojpA7ThG53EMwjJmmCvlq256R93RHyIvF86Dr57H9rdayfi4gy3JIIe+j96CqPnS9N1xZAPD001lcccUu9rckAcHLdm5uAfv3X4hnn32WhYy1wvy8BV034Xnk/nP8+HHMzs62IOQx5HIbY7eOx18BoLVCPjc3h+np6QaFnLRdi8G20VEh13UdZ84YWF7OQlEUxONxdq8uFos477yfw0c+ci/e8IaXwfMq8DwDojjQQCZzuYeQTE7DMGqPNyPkmYyFeFzHyMhIaEH7hhts/OIv9m5bwRohd5BI3IxYbBjj4++A71sQBA/lsgFZXjshB4B4vL06Xa+Q5/MVRCIVpn4/+OB/4vzzw+933RI+9jEgmWy+GELKpWolVsHfRx99bAZ2FCGvt6xbltXEsk4V8mLVmluEJI0ikzG6mryNjwMLC+fow2whiGW9s0IOoK1lXRSTkKSxgGU9UbXqtrAJBSzrsStjMOYMWMsW3LILXuUhxAV45Wq9f86Bp3ur7mm5WcjlchgbG4PjOA0Th07wdA/2ErnBbKVlHaC9yAtQ1fYKuSQZjJBTUigIMQhCvG9ZrwNVgGgLwGCoG8/ziMVi0DQNhcISq/VU1Snkcoer7zvLLOsACS8SxUG4rolyubzGPuQ8SqXmdlTyfOeU9Xz+BwBcuG4p9PukSc7nUiEvlUpsXK8n5L7vY3l5ecss632FvHfRS4TccRw89dQiXv7y2u9cEFx4HlhC+ezsLPbv349XvepVeOihh9pu7+xZsihcqVRg2zYymQzS6XTTMWJwMIJ8fn1Kb6n0YwCAKJLxi4a6+b4P27YZIZ+dncVLXvKSJoS8BEGIw7YB224/L6B16NlsFrIshxTQ4KImsdGX4fsmRDERIpO+7yOXO4xk8kCIkJdKpSaEvIR4vITR0VF2//Q8p9oLvbtsju2ImmXdhmmSLBnibLCqoW5GVSGn3+nqasgBIJFItiXDjYS8gGjURDZL7geXXXYtHCcTmnfSUNVgeHEQrlvuK+R9bCl6npALgtCUkA8Pk3qhmmW9jBMn/hcbCB0nz8i5LI8ikzG7mryNjJg4e7Z3B9NWIJb19gq5KJIE+lY1noSQpyDLY5DlseprhaqyXmj6nqBlnRd5JF+dRP7BPF787RchJkTwGg+3HOhH7qEhgXwrYcwZOP3J0wDITWJgYCBUItEKvu/i2LH3sr893YOdJjeYrbSsA7Tul4cs74KuH0c2+0wLhdyAaZLjpLZpQYizGvKNUMiffvppfPGLX1z3drYaopgEz2uw7TS+8IUv4IknnmAKeTKZBM/zVYU8A1XdC4AQcl0/CgAwzTPMsg4An/+8Dc8bRKlUgKIoawoGIoTcDi22FAqPYXb2TwF0p5Dn8w+C3kaCCjnHcZCkwVUlMNcU8u7qUovFYktCns/noarqhvUX7xaSJGFu7i6Ypt5XyHsUpBfx6vombxWefvpp7N49gESidp36vglJ4hhBnJ2dxdTUFA4ePIgHH3yw5bZc18XiooFYLIJKpYKVlRUApAd4c0KuItfa/NYVPM9EJLKf/U0VcjruzMzMwPf9loTccYrVUjpSQ95usb5bQk7nQp5nQRCSITJpGCcA+IjHdzco5MG/AWBlpYB4PI+xsTHW2szzyIIHnXv2IoKWddPkEIlEwPNydQHDRamkQ1HWrpALQhLxeKqjQh78LeRyOcTjKrJZQuJFUWEllhSUkFMnKACcPfs3qFSOVh8PW9b7NeR9bDZ6npC3sqxLkoRUKsUU8lKpgDNnPgnfNyEIiVBvbEkaRS5ndSTknmdC03SUSr0T+NIturGs79//GVx22fdaWvUpId+//y4MDdXq1drZ1oOWdQCIXhJF8aki0l9J49JvXQohKjDLOq0l97ZR4E7+B3ksfom0SMnlcsx63ImQm+ZpnD59J2y7mqKtu7DSVffGFqasAyQZWxBiEMUBZLPfR7E405SQc1wJHEd6w9YU8viGWtYfeeQR3HPPPevezlZD0y7EK17xFDxPx9e//jU8/PDDTCGn6eaapqJS0dliFlXKAcBxMiGF/JvflFCp7EKptDa7OgCIIo983kM8XpuEvPjiezA7+8cAuiPkpnkWikJs4/ULRpdf/iBU9byuj4f+vrsNdSsWi+w6qx9jyuXyms/LeiBJPObn/xWGkekr5D0KRfF6hpAvLCxg9+7hUAcHzzOhKBwjiJSQT05OYqGNvS+TyUDTRKRSZOymBLaVQh6LcVjvEP+KVzyJK698jP1Na8gty0IsFsPQ0BCeeuopZLNZTE5ONjh2iGU9DoBk/7Rz9AQJObWsN1fIo1XLeqNCrusz0LQD1Q4j7S3rS0vLSCQM3Hnnx3DzzTcDIIRc4IsaQQAAIABJREFUEBLMlt+LCFrWLQtVQk4U8oEBDo7jQpLENYe6RaMXIZEYWJVlvVKpIBbTcPvtA3juuX8D0Njhx3GoQl770abT/4pS6Rn2eL1lvU/I+9hM7ChCHlTIAWJbD1rWyaqnCUkaYtYYgCrkdkfLumGcRDSagmH07mDaCt1Y1jXtAAYGrm+ZHEwJuapOQhBq729HyIOWdYAkrecfyEPZqyD+8jiEaNiyDhDyul1gzBrsuIKEvBMZpbXE9L8NlnV7ay3rghCHKKZgmidh205TpdFxclAUEbqus6Rv8r6Ns6zncrkdcVPkOA6adgCSNIxyOYeVlRWmkFNCrig+LEtl6ciyPBYip8HVe8tyYds8isXCmomnJHEoFIB4vEYci8UnAvsT4Hkes742g+sWoSh7ADT2ANa0l67qeFZrWW+nkLdKhj7XEAQHjgNYVrGvkPcoFMVBpdIb93hd1xGJkDZdFJ5nQJL4BoU8EolA1/VWm0I6ncbQkAZNk1Eul1myOS39q4eqOqhU1udWk+UxSFKtDzchbybLLTl06BD+8R//EXv27IEsy01ryEUxzhYOuyHk+Xw+FOrmeR50XWdzx5pl3aqS5xqZtO00JGkEqqq2JeSmaaJSqWBgYAijozITijxPhygm4Pv2ti296wS6UOt5NgzDr1rWZXieibEx6o4SV62Q05bEkch+JBJDq1LIyXgfhaLkMDFBBCOa20JBfitDIcu661ZCnZf6lvU+thI7hpAvLi7iueeeYwMfQILdapZ1HYAPxylAkoZg2+Rmw3EiRDGFbNZpqZAXi0/C9z0YxixiseG2N7VeRTeW9c7bUFmYUxCdFHJqWQcIIS88VoA6RfbfYFnH9lLImxHybtThpoQ8baPweGFbWNZFMc6+S8tymirkjpODqkqMkMfjhIzTGvLgOThx4gSzQHaLJ554YscQcgpJGkGplMfy8nITQu7CsmpklON4qOpeqOo0AIQs67Ztw7J4ZLNnEI2uzZYtihx8H6Dl565LJk2x2Mur++cgyzK+//3vt9yG6xahqnuqr1/f73P1oW5hQr60tMj6Fm8dIbfgOIBhFPqEvEchihZc18P999+/1YfSEZSQB1U/3zehKEKDQt6JkC8tLWFwUIOqinjxxRfx4x//mD3XnJCbKJc3dnGc1pDT3JJDhw7hi1/8IqampkLiCwVVyCkhb+fooQsMvu+HFPJyuVxVeWnpTdCyHgXgw/OqnV5aEPL6GvLl5WUMDw9DlsdgWTU3puvq4HkNHCf1rG2dKORG1bLuByzrFgTBwcTEKBRFWjUhT6e/Bkki5yyRGEa5XGbhgvUIKuSu68JxHChKFI6TYXNXUipZhG1noOvHq61cx0KWdc8rM7dCs5T1bkLdfN9nQah99LEe7BhC/nd/93f41Kc+FVLIKSEPqnWOk4UoEoVcVacwPf0hcJyEctlHIpFouo9nn/1FlMvPwTRP71hC3o1lvRMSiWsxNnZLw+Orsayr0yp822eEvKllvbL9CLnv+8jn80gkEl2pw/WE3K24qLxYwVNXPwU7bW+xZb2mkAOAbXuQ5Ub7rePkGwj54OB/x/DwmxsWJT7wgQ/gy1/+ctfHkE6ncc011yCTyewoQi7LoyiXiyiVSlAUBS9/+cvx67/+6wAAVbVhmmFSu2fPezE09PMAELKsW5YF2+Zx6tQ3IUmrW+igkKoLYdEouZ5IfWS4hvt3f/d38Qu/8AsNdkwKopCfV33fegn56kPd6HUmCDF87Wsv4mMf+xiArSPkHGcwhbxvWe9N+L6JW2/9Odx6661bfSgdQQi5FiLkrktqeOk1u7CwgPHx8a4U8sHBKDRNwkc+8hH80R/9EXuuFSGvVDY2/C5YQy7LMl7/+tfjDW94A2677baGtmeeR8LReD7CPms7Qk4VcgCshrxUKlWdAbV2t8QtSELdeF4JEUrLWoIsj3ZUyM+ePYtdu3ZBkkZC5ZGeVwHP1yzevQhJkmCaRZjmGZimD03TWKib79uYnNyNaHQCg4M/C6A7Qu55Do4c+WXs3v07GB5+M8bGbkYkEmk5jwoq5KZpQlVViGKsOk+ihJwo5IuLX8Lc3IfgukXI8ljdtVIj5La9DFEcYM91q5DPzs7izW9+c8fX9dFHJ+wYQk7beQQVcmpZ1zSt2sqDEHKqkAtCApOT7wPHcXAcHrLcPBjJcQpwnFy1vmVghxLyzpb1TohGL8DIyFsaHu+okAct63vJfoOEfLtb1n3Lh2d4jJR2a1nXtItCCrlfDUhzS+62sawDpIWOIDSec9ctIhJRUKlU2GdPJK7GwMD1DYsSs7OzyK0iAWhpaQmO42B2dnZHEXJJGmHnRZZlTE5O4pd/+Zerz5mwrDCJm5j4DUQiBwDULOuu68LzPFgWh2IxB01bW+uhGiGnSgM5z75fm/T++Z//OS644AL88Ic/bLoN1y1BUSYBYN2/T/r+bpR2y7JgWRa7znhexcqKjkKBhEduHSHXq4S81FfIexSeZ+C97/2VVXfK2AoQq3WszrJehiyLjDDSUj4yD2qvkA8Px6CqAmZmZmCaJgYGCEFpdi0pio5yeWNJJSXk1LI+PDyMf/iHf8Db3/52SJIU+k5IwnoMHMd1pZCn02kWfhkMdZubm8PU1BR7HREnKlWyHybk3VrWqStBlkeYGxOgNeQas3j3IkjpADn/YYXchOdZmJqaRCy2G4nEVQBqZQjtQL7LKPbu/SMkk9diYOBnWhJiknRfU8jpWE/rv+ncVRQJIbftJbhuqUrIxxss6/TYDGOOudGA7kPdyuXyjuQEfWw+dgwhp5P906dPs+eoQs7zPBRFgmmSyaYkDcOylkIteRyHhyg2n9i6bpER8lhsaEdefBthWW+FjjXkAcu6oAmQRqWesKz7ng/jpAEhIcDJOSxpvFvLeip1CIYxC9/14ds+xFSNjG2lZZ0Q8hgj5I4DiGJjbR6xKyvQdZ19dor6RYnVEnKqZhw9enTHEfJymUwI6uvyZdmAYTQOybWe3oSQ1yafHIrFwpoJORVwNY3W0JUgCMkQIQeAQ4cO4fDhw0234Ti1GvKNsKxznNwyoyII+pugvzGOU5DNmsxiuFWEnOfLcBzANEt9hbxH4XkGZDnaseXfViGY6aDrOjQtVqf6VaAoIkyT9BM3DAOapnVZQ55AJCJieXkZALBv3z4ArQh5BeWyuaG10ERp1Zu22qy3rNcC3dC1ZX3Pnj3VY69Z1il5pqBzId+3qq0bVVZnbNvplgq5bdvMYk23KUmjTSzrkao1v3cVctumhNwLhbr5PiHkwRK3bhRy2r4uiFaEnFrZ6wk5XbCuV8htOw3XrcBxik0t6/S7NYyZUJBqtwq5rusNCft99LEW9Dwhl2UZpmmyyf5LX1oLErrggguwdy9pIaRpKp59FviTP0FVIU9X2zsRuC7PFKMgqA2H9GNOIxod2ZGEfCMs660gismuLesAkHhVAtFLqgErVcu67/vbjpDbyzaEmAB5lwwn54QU8m4s66nUdTDNU/AMD7zKI3ZlDKnXEvK1lZb1u++exVe/ugBRTCEavQSuK0EQHDz//DuxvPwN9joSwBIJhbpRBBcldF3HwsLCmgj56dOnu6rj6hVI0jALjKqvy5flMprd1ysVCe96V82yXpt8ApmMhWRybcRPFMl4p2m0nKcISRpsIOTXXnstHn300abbCNaQb4RlfTX14wDYdcbzCrJZiz2+dYS8At+PwzT7CnmvghLy7aiQ33XXXRBFEf/2byRJmljW6wl5GbIswTAM6LrORAk6Vv/qr/4qHn744YZtE0KeRCRC7seXXHIJrrjiCgDNCTnHFSCKwoaSEUXZhfn5v8Xp019uGB+bEXKa5E3V6XaLKKdPn2YLDMFQt3pCTi3rnmeC5+UGy3q9Qu44DmzbDnWlqBHyess6IeREIe9NQs5xZG5y6aVfZQo5x5Eacs+zcNllL8Pk5CR7fXeEvNhAyGOxGI4dO4bXvOY1ocfz+TxSqRT7LbQm5KSG3LKW4LrlgEJeRjr97zh27Pbq92xUtzMbIuSJRII5rtqBEvJeDenrY/ug5wn50NAQVlZWkMvlcO+99+L3f//32XO33HILPvCBDwAAYjEVJ08C6TSqKeuLIYXcdXk0a+VLbZyum4dtLyEW26mEfP2W9VbgeY3136xHvWUdAC79xqWIXULIHS/x4HgOvkUIuTQsbRtC7hkehIgAMSU2EPJ2CrnnOTDNs4hGL4PjZOHqLvgIj8u/fzkGXjcAXuWbEvLNsqyfPWticdEBz0t45St/AtvmIAgmSqWnsbLyH+x1jlOEpkVCNeQUwUWJkydPAsCqLesUuq5vy8nxWiAIUeg6mYg1TjhLMIzGm3qhwOH4cQAg1ySddNo2h5/+FLj00ubZF51A+aKmkQkJmeAOwvPCk9qhoSHk8/n6t7P3bJRCzvPSqnqQC4IQsKwryGTsLSfkguDB92Ow7XJfIe9ReF4ZihLflmPOT37yE0iSxMZUopAn6izrFaiqDMMwUC6XWRkfJeTHjx/HcTKghLC0tISRkRRUlUwLv/GNb7B2Xc2uJcfJIRaLbqiDaXj4zZiaugPl8tkGhZy226JYjUKey+Vw7NgxXHvttQDClvVGQl6zrHNcZ8t6qVRCLBaDoigNyfb1lnWa5E0t3r2IoP1c1x1Eo+TzeJ4J37fwlrfchI985CPsNd0T8ljosXg8jmPHjuHYsWOhx3VdRyKR6GhZJwp5CbadhueV4bolSNIYXLcCXX8Rlcrz8H07YFkPE/Lh4WHmFGkHXdfhed62HC/66C30PCGnIW5nzpxhacXNX6diZQWwbVRbHxTqLOscJKnxdNDehdSyHo+Pb0g7p+2Gc2lZF4RwW5Yg6i3rTY+talt3cg7kXfK2qSGnLdvElAh9mZBGmlnQjpBb1hnI8ihkeRSOk4One+CrqoQ6pUJICA015JtpWa9UfBhG7TuxbUAQTBjGLHK5w+xxUkMebUrISWeDCnzfx+zsLCRJWpNCTrFTVHLfV2Ca5PfbOOEsQtcbb+qWJcHzgGw2X/2bTDpN08ePfwxceWVyTcciioAscxAEcm5dtwhJGmhQyFs5PojC40OShgFwm6qQl0oljI6Ohgh5rrooBmwdIRdFD56nwLIqfYW8R+G6FchyYlta1mdnZ3H55ZezsbRSqSAaTTRRyGXWeovOkYJupuCCJ0U6ncbw8ABUlYz9o6OjbEzfLEIOEGVT14tdKOQ1m3OnULeHH34YV199NauJp5b1UqnU1rJer5A3s6xTd1gzQl5vWSdJ3lpPh7oFCXm5bDeEutXPU7ol5NTtQBGPx3H27NkGAcwwDESjUXiex0oywgo5uYfUW9ZpqJvnlWHbSzDNs+zzuK4B216Bouxi+xkcHEShUOhItOnx9W3rfawXPU/IOY7DyMgIjh071oGQK1heBlyXKORAOLXYcThm4QyCKuTUsh6P79qhCvm5s6zzfASu21ohr7esNxxb1bbuZAkh3wqF3NVdnPzzk6HHaMs2MSUit5BDLEYCZjpZ1ulKrCAk4DgFuGUHQrUOWJ1SIQ6I8B0/ZIHaTMt6peLBNIOE3AeQgecZsO1lmOY8AHJtaFo0FOpGIQgCJIkksM/OzuLCCy9cNSGnXQ9GRkZ2TB25ZdVsODwfnpBJUg66HiYBn/3sZ3HyJAmspIsUdNJ55EgasgxMTKy9hjwel1g5ieuWIIqNlvVWjg+qUHEcD1FMdU2mW4HUkHdvWR8fDy6OyshmXZRKJXz2s5/FzMzMFinkPjxPgWH0Leu9CtctQ1ES21LxqifkRCFPNhByShhpoBsQJuT1C54AJeRDUFWOdafpRMjj8USofIR2OVgPBIGUfHQi5I5TU1U7KeQPPPAADh48yM5FvUJOSxvJ/oOW9ZpC7nl2lTgOsPN7xx134F3vehfi8TgURQm1mtu7d2+DZd11y+D5aE+HugWPO5PRmUJOQ93qF2a7IeTku2xOyOvnUoZhIBKJsN9DkJBznMIySGioW6NlvQTLSsM0z7DPY5onoSjngeNq91JBEDAwMNBUJf/BD36A7373uwD6hLyPjUPPE3KATNgty+pAyGWsrNCAKhqSFLSsc2jmMAwSctteQiKxe0cSclEchG1nAJwbQr4ay3o9hKgAJ+vAyTlQJ9UtIeTWWQun/7/TocfoYoKYElFYKrDJSyfLOiXkPC9CEDTYpRJTyBNXJXDxv15MrszAx9xMy7rjjAGoTVBs24dtH4WqTkFVJ2FZCwDItTE2No6FhQVm2wtifJw8l81m8ZKXvGTVhPyiiy6CpmkYHBzcMYQ86DzguGzoOVGsMDs7xWc+8xk88cRRAI2EfG4ug4kJNBDobiFJPhIJJUDIm9eQt3J8BCdRl19+GLI8tqbjoOA4aVU15GNjY+y4KhUbtk0ev+uuu/D4449vmWXddRU899wcLrjggk3ffx/rB0kpTzAFbruAuo0uu+yyOkIeh+87rFc2sawTtXY1hDyTyWBoaBCqStRxjuNaEnLf96uEPMncS8899xw+8YlPrPtzimIcpllZVahbJ4X85MmTeOlLX8rORTDUbWFhARMTE+y1Ncu6yULdPM+A4+QgiilwHM8I+ec+9zncdNNNuPvuu5lCTkliIpFoY1nv3VA33zfxN38DpFI8Mhny+6ILDCQILzxPWU+o2/z8PBzHCX3vlIDT1P2aZT0amrcKQhyOk4XjZOB55WoA6QR834VhzMBxVtjncZwcJGmw4bhGRkaaXiv33nsvvvOd7wDoE/I+Ng47gpCPjo4CAJLJ1tbNGiHn2IXfaFlvppCTmw1ZTfN3bMo6sft4LORiYy3rrWvIu7WsV56vQJlQIMRrfck3E57lwTO8hseoZT2fzrPJSyfLerBWSRRTsEsFRsg5nkPs0hg4kQvVkW+uZd2GHigLsG0PjnOkuohQW1xx3RKmp/ex1mRBhRwApqamMDs7i3K5jImJiVXXkF988cVIpVJdp532AgyDRyJBJiySFC5LIG2E9JAzIp1OY3FxEUCtrp5OOjOZCiIRNNR8dwtR9JFIaIyQO07zGvJWjo/ghDgWe9majiGI1Ya6jYyMwLZtuK6LlZUihoeJlX1paQnpdHoLLesSHn30BA4dOrTp++9jffB9D55nQhCIAhdMNN9qpNNpaJqGPXv2hAh5NBqFIERZWRhR+AlhrFQqrIacupay2WxTkpHL5ZBKDUBVCREBwBZZ668lQrA4JBJJNjZvVItKQYjDMBoV8mY15NTmTMfEVmUG5LOl2LmgoW6nT5+Goiihz8dxAjhOrpY1NhJyAIyQ53I53HLLLbjqqqsYIacEkeM4SNJIU8t6ryvkL3kJEIkAKyslaBqx4JMMIgEcF6YV6wl1m58nbrzgnJueX9qXvqaQa3WEPAbDmAXPa8yyLggJqOpelEpPhT4PDdurx+joaMtrhRLwPiHvY6OwIwg5bW/WbgIWjUoBhbw5IReExkAlGjah6y9CkkY79vLsVQRvHmsl5KVSCXNzc5iZmQmdo04KeTeW9cpzFahTKniNDynk5fKzm5Ju6ZmNhDxoWc+v5EMKeTeWdaBKyMtFCJGw7ZgTOXh2bX+baVkvFovs+H3fh217MM1nGSGn4X+OU8T09EtbEvLp6WnMzMygXC5j9+7dyOVyXX9X6XR6RxJy0wSGhsj3KIrhc8FxFfA8zyaXnueFCHm9Qp7JVKBpWLPSIoo+kslESCEXxeY15OVyGen012HbtUUV2gd4o7AahTzYYrBSqWBlJY/BQTJpX1xcxPLy8hYRchemKeDJJ0/juuuu2/T997E+uG6lmoLNswn/dgGtS06lUiFCTtpOacy2TizrkQaFHCAqued5DTXkhmHAcRxoWhyybGBoiFzXrRRySk7p2HzkyBEcP34cpmmu+5wRy3o3CnlNVe0m1C2VSrFzIUkS4vE4zpw5wxYfwscQheNkWahbufxTWNZCiJCXSiXYts1IvqqqIUJOjjkFzyuzenFqWScW795UyCm5VhQfKyslZll33WLTHJF2hNyylqqW8uahbmfPkjrvZoScLtAELev1Crmun4CqTsLzdPi+A55XoapTTGgjn8dk7ejqMTIy0jRvIUjI6VypT8j7WC92DCFvZ1cHAE0TUCwSazodxINtzxynljocBO2zSy7sqY69PHsZtN7JcbIQxdUHRX3961/H7bffjne/+92499572eOdasi7sayXny2TwLOIECLkP/rRIRjG3KqPdbXwLR+e4YXrum0fvMxDTIooZFdvWQeoQl6zrFNwUlgh30zLerFYZMdv2zZEkYdtn4amHWCLK0RJ0nH++Qfw1FNktbmVQl6pVJBKpaAoSsf+7BQrKyu4/vrr8c53vpOF7+wEGIYPTeOhKI0KuetWQiFJuVwOrus2EHI64c1kilVCvrYJ8IEDcdx886tDNeTNLOuKosC2LTzzzFuwtPTlwPE2BvGsBxwnrqqGPNjRYH5+EYODRFXxfX/LFHKe93DmTBnxuITh4eFN338f64PnlVk4VD0B3GqcPXsWu3fvbkrIgwo5saxrDTXkACHkQGNoJm0lJQgq9u59AYcOkQBJVVXxgQ98oCEPwXULEMUEI+Rve9vbcNdddwFYfwAnUTb1LkPdCInrZFmnny8ajUKWZWbH932/JSG37RWmkJ848X4sLX2ZEXJJkuD7PlKpFKtZrlfIAYDjeEjSMKsjD1rWez3UTVV9rKwUq5Z1BY6Tb0pq2xHyU6c+jjNnPt0y1C2bJWVdrRTyTpZ1216Cqu4Dz6vVvBOOzb2o45Ao5JVVKeT5fL6vkPex4dgRhHx0dLQjIY9GiQJJEqNpGmMw1A0t256Rtj4eUqmD7Ma0nVbONwqyPArbTje0f+gWuq5jZmYGMzMzocGpnULerWWdEnI+UlPIiXqbDdVonSt4ZnWfVsBGXj12IS6gWCiGLOurUcidchm8VkfIt9CyHiTklmVBlkm4Qip1qJqYr1cnQxqmp8/HqVOn8OpXvxpC3QUUtKxrmhaaSHZCLpfD/v37cfvtt+8ohVzXPagqoGnE3hyE55WRSg2wFmN0IrCwsACe5xss64WCvi7L+tRUBL/0S6+H6+rwPIe1Pasn5BzHIRKRYJpg5B1objNcD0jbs+4JeSwWY+Uhc3Nz2LVLRDxOJuj5fH7LFPJSyWGto/roLRCFnMwLaI3qdkEul8PAwEBLQh5WyDWWsk4VXIAQ8mQy2UAyqILM8yqmpoAbbiCfm+M4fOhDH2Kkk4ISy1gshlKphMXFRczNkYXx9Y7VRCHvhpDXFk8sy4Ioih0Vck3T2Hbp/ZqWPNYfg21nqsSZzF0qlaMQBCJUEGKnhuadzQg5gJBtfadY1gFAVemisAael2HbS2zBIoh2hFzXZwLziUZCXntdNwp52LJOCX4qdRCCEGV/E6efCkWZAMeJ1TA6PSTQUbSqIe9b1vs4F1jXrMF1XVxxxRV44xvfCICEgrzuda/D/v37ceONN66qZnQ96FYhBwDH8cFxAnheq7OsN1pIAUrIzwNACAmAHauSkxvH0poJuWmamJmZwdzcHFuxBsBIXDOs2rIe4VnbMzIBcUMppucKlIgHbevUsi7EBJSKtVCzdgo57UFOezcTQl5palmvV8g3w7Lu+37Ism6aJmRZhCgOIhq9hC2uUDKWSqWQSCSa1ssGCXk0Gu2akNMbG53UxGKxHUPIDcOHojiIRABJqv2WqFoSPEeUgC8tLeG8885rsKwDWJdlnfymZIhiEq6bD7Q9cxpKCyIRCZYVDRHyZsm46wGpIe++DzlVyCuVCmZnZ7Frl4RYrKYGbhUhLxYt1jqqj95CkORtN4WcksrgGFGpVAKW9VoNeSQSbamQT0xMwHGc0KIx3TZ1YRnGbNvyImq9jsfjKBQKLIlaEIR1j9WiGIdlGV30ISfHAJD7VDwe78qyTrerKAokSWqhkMfgOCvgOBnF4g8BALr+Yohwdk/IR5loULOs93aoG0AIued5LNSNLOiujpAbxmy1Pr95yjpFK0Jen7Jer5ADZN7O81H2t6pOQZJGIIoD1cyU9VnW+4S8j43Cugj5Jz/5SVx00UVs9fSjH/0oXve61+Ho0aO4/vrr8dGPfnRDDrIT9u3bh+np6bav0aoKJM1oEYR4nWXdb5myrih7oCh7kUhcA4Dc1A4ePIgXXnhh1cf6v//3/8aXvvSlrl9/3XXX4fTp051fuE4sLy/joou+ANM8DctahCzvXvU2DMNAPp+HbduhG2Ow7rge3VjW5XGyoq1dqIUUckoOstnv4cEHo/jR+/4PFv5pYdXH3Q08i+yznpDzMg8xLqJULrW1rJfLz+HBB6N49tm3QJZHWa2VKKYwP/OPKNmPh17PiRzrRe775EcbbMlxrmCaJlzXRblcxo033ojnn38esqxgaOj14DielR/QGyjHcbjssstw4403NmxrcnISc3NzrBfuwMAAVlZWOh4DnTxRJBIJFAoF3Hjjjcy+3avQdReKYmF8HEgmawssRJkLL1pQAu44DqamptoQ8rUp5LQMQhRTcJxc9TtNABDg+2EioqoiXHc4RMhte7npBGytkKQRyPKuzi9EjZCPj4/juuuuw1NPPYWJCQWxWE0N3GxC7vs+BMFDqWRAWV8HuD62CPWW9e3khKPjYiwWQ6VSgeM4dZb1Mp566tWwrLNQ1WhDH3KAzF3i8TjOP/98DAwM4Od//udD26ZzIo4T4TjZpscB1JTeZDKJmZkZaJqGqakp7N+/f4MUcqOjQk6PASBjYiwWa0rIgwu8Q0NDoRZnsVisBSGnCrmMWOxyAIBpnloTISdJ680s671J4IIKOYBqDTkZ8FoT8uaCDCXkzdxWQUIeXDxqFeomy7ugKLW0fNKebhqx2BUQBI1tX9MuhqYdgCimIIoDgVC32r2DYmRkpGnbsz4h7+NcYM2E/PTp0/iP//gPvPOd72Qrqffccw/hqYW0AAAgAElEQVRuvfVWAMCtt96Kf//3f9+Yo+yA6667riPJpYTcrpIcUYzXKeR+g4UUqNVVXnPNLLtZaZqGH/3oR7jvvvtWfawvvPAC7rnnnq5ea1kWHn74YXz/+99f9X5WC0oCnnnmQcjyLvB8k9WJDgiq4vWEfD2W9X0f34frjOuQuCoRqiGvEfL74XkV6Ec4GMfPzaBILetBQh6yrFdqlvVmiq6un4CiTGBl5Zsh94EopgBLhs3Ph17PSzxTyDfbri4IAsrlMh5//HF861vfgqrGceGFXwBQS8wP1u89+OCDuPzyyxu2NTQ0hGw2yyzrk5OTOHXqVMdjqCfkw8PDWF5exqOPPtp0tbqXoOs2FMXDnXcCU1O1nAZKBOoVcjopnZ6ebrCsA0Akwq3Zsu55YUJOv1Ni4wsTck0T4LpDIUJeKDyCROJVa9p3MwwO3ogDBz7b1WtpqNu9996Lq666Cg899BB2744gGlXZOdt8Qm5DkngUChXIm3O59rHBCFrWt6tCzvM8W6Sst6wXCo/BMGYQicRbKuTxeBzPPPMMHn/8cRw7diy07VjsMhw65ENR9sIwZlseCyWWe/bswZNPPonx8XHMzMxgYmJi3YSc5yOwLBeyHHaEtbOsm6aJWCzWdAEleD8ZGhrCk08+yZ6Lx+NNLevE3uyB4xRceuk3ceGF/wTAX6NC3mhZ5/loKFisl1BPyKllHWhOyDlObrpo7DglOM5KgJCHQ92CbVS7Ucjj8StxySVfY68TxThe9aoT1fayUbb9WOwSXHbZdyGKKUjSICPkzSzrtCSjHn1C3se5wJoJ+e23346Pf/zj4PnaJhYXFzE2RnrRjo2NbSs1q5plAs8jNhtBqCfkpIdsPZpZaWgwyuHDh1d9HKVSCYcPH+4qbfrUqVPwfX9N+1ktqKL78MNPrMmuDoQJediy3rrtWTeWdY7nwCvkNXyEZ23PKDkol59FJHIA3ooEt3Ru2tS0tazHBZT0mkLerOaZ9LB/NWR5VyMhNxUo8aHQ64OW9c1OWB8ZGUGxWEQ+n8d9990XUirI4kql6Yp2PaiSk8/nEY1GmYW9E+oJ+cjICE6dOhWqbe9V6LrLJjJBhYRMLrUGhXxqagoAQgq5bdts3I3HY+uwrDvgODFAyIvVcVFqmECpqgDHSbFrzvc95HIPIJU6uKZ9rxdUIRcEAa997WsBALt2RRGLRdg5o+P0ZsH3bYiiiGKxDEU5950f+th4BEnedqwhp+MiHSdIH3INPK/BspYAkPsfVcjpYiiFpmmIxWIQRRFDQ0OMbNSPuao61ZGQ8zwZ05999lmmMm9EACfHcXBdqcGx2IyQU8t6O4W8/rMFEY/HWyrkABjRlKSR6jG0J+SGYXRlWRfF+I4h5DTUDWilkMtNA+xMc666PaNlqBtAWtR10/asHYKWdQpCyIfgeUbLtmfNOuY4joNisRgi5LIs9wl5H+vGmgj5t771LYyOjuKKK65oSSw5jmsIAtlKBO5JsG0bgpBgdieAKuTNasgLTQn5rl278MADD6y65VaxWMTi4mJXdvfZ2VlMTExsKiF/4onshhDyVgr5nXfe2ZBU3smyHkQzyzrgIhq9GF5GQXHpeRjGaZjmPE6f/isAwMIXFvDCu16AU3Bw9OhR3HbbbXj44Ydb7qNSqeAzn/lM6LFmCjm1rAtxAWWzHCLk9ZMS205DlkeRSh0KnV93ZgR44CA4NbwYVE/INzNhfWRkBJ7nQZZlPPXUU6FaPmpZJym77Qk5z/NIJpOYn59fFyEfHR3Fs88+CwA7gJDbLQh5c8s6LcWZnJxEJpOB67qwLCvwW0tuiGXdtjNsUsRxNULuugZOn/5rqCoP204EFsF+CkkaDFkENxM01A0ADh06hHg8jlQqgng8gn379gHYfIXc82xIkgDbdiDL26d/dR/dYzNT1j/96U83Hc8qlQpLLA+inpB/8IMfRKFQYAq5ZZ1hr9W0BOtD3kwhB8ILx80Iua6fAACcOnVnwzyHKr1TU1NwXZepzBuV9+E4MmQ5vM/6GvJmlvWHHnoIDzzwQOh9uVwOyWTzrjGJRKIDIVeq+yafb2Ms68Q+7bq9mYsSrCEHwNqeAe0U8malBLMAuCohbx3qNjo62pVC3g6CoDXMV4hlfRC+37qGnIaGBlEoFNhx/O3f/i3OnDmDgYGBPiHvY91YEyF/5JFHcM8992B6ehpvf/vbcf/99+NXfuVXMDY2hoUFUsM7Pz/f1AoEAH/yJ3/C/m0G2QSASKQ2uFuWhZe+9JNIJmt9Ym3ba6qQl0o/hqZdULetCK655hoUCoUQCe0GlPCcOHGi42tnZ2dxww03YH5+/pyHyFUqFQwMDGBxcQ/27v2fa9qGaZq4/fbbcdttt4XOC6khMuF5Ht773veGVhy7sawHISZEuMWaQk5TT6PRi+BlIyinj6NY/CFOnvwIjh37PQDA4j8uYvGfFpG9P4tHHnkEf//3f49vf/vbLfdx4sQJfPzjHw891kwhZ5b1mIC8mcfg4CCA5gq5ZS1BkkYwPf1nmJj4LfY498OroYzFEfmF8O8hWEO+2ZZ1GpZ1wQUX4Ktf/WpocYIurpDr4sKO20ulUlheXmY1hmtVyI8ePQoAbdPrewHlcoWVzwQJOSECYYU8l8thcnISAJk4JpNJZDIZWJaFRCIBALjggv+5Zss6dV5o2oVIp78CSRoGz2vgOIltU9dfxNzchxCJcHCcGCPklcoRVlu5FQj2vX/lK1+J//zP/4QgqLj99lvw7ne/G8BWWNYtZrOtJxN99AbqLevnsob8gx/8ILOMBzEzM4NPfOITDY8Hx8W//uu/xmOPPQaAKIiiOMAINACoaqJlH/L6rBPf91lbMIp4/EoUiz+E5zk4fvy9DYSKOgnGxsagKEpIId8IQu55UoNA0smyHo/H8bWvfQ1f+9rXQu9rp5B/+tOfbhpISu3N9L4ry50V8mZ9yIFmlnWi1jpObxLyZpZ1ep6aE3KpqUJu21lI0nCAkDf2IQdaE/LVKOT0nAdx3nm/h4mJ3wrUkDdXyOsJeS6XA8dxMAwDn/zkJ/Hoo4+uipAfPnw4xIH66INi9YXCAD784Q/jwx/+MADggQcewCc+8Ql84QtfwB/+4R/i7rvvxvve9z7cfffduOmmm5q+fyt+hJEIIVKJRAK2bWNw8LLQ847TSMgN4yRct4Bo9KK6bRFbJE1bX83Er1gs4vzzz2/aSqEes7OzOP/881k41gUXXNDxPWtFuVzGxRdfjGeeeQaRyP41bcM0TVx22WXIZDKhQYzjeHCcDMsiqnGxWGSThG4s60GIKRFOjtyUHScHTduPYvGHiEQuhp+JwSsJcN0iCoX/y97jFB0M3DCA3OEcKvsJoWuX9l0sFhusb61C3SghzzpZ1nc4EonANE04jgOx6ruz7TSi0UsRiYTDB61THOKv5cGP5UOPB/uQb6ZlvVQiafHRaBQjIyN4y1veEnqeJubnck9jz573dtwenbBEo1Hs3buXtcZph2aEnE6Me10hLxaL0DQJgNnEsk4U8hdffJG9lirk0WiU9UQNEvLx8auRz689ZZ3jJKRSh3Dy5J9hbOxXqs6mmkJu2+lqX+M4LEtjhFzXZ9bspNkI0BpygDgxrrnmGjz9tILp6VEIAvntbEUNOb3eFaVxcbeP7Y/Nsqzn83lks9mm5NUwjI610K9+9avx2te+FsePHwfHcZDlERQKj1RfySMSicEwDLiu29D2jF43oihCURSUy2Xkcjns3l0Lck2lDuL48f+XOduIglhzStXSwnns3bt3wwm5bUsNmT7NLethhdzzvIZ7eztCfsUVVzR9vNGyPlw9hjABDyrvq0lZF4RYzyrkQUIuyxJEUYTntbesN1PIPc+AKKaqhLy2EEbRjUK+Hsu6qu4FxymsD3mzGvJmlvVcLoeRkREYhgHP8+D7/qoI+aFDh0KLQHfccUdX7+tj52NDmqVSa/r73/9+fPe738X+/ftx//334/3vf/9GbH5DoKoeNE2BoiiwbRunTp0KDe627cG2j4Z6Q+ZyDyCZPAiOC5+mekK+GlBC3iycql41n52dxdTUVNfK4npQLpfZDfmFF15Y003VNE0oigJZlhsIrSBEYJrE6lMsFmFnbGTuy8DJOauyrNcT8kjkpYDLg5/dD9gi/LII1y2iWHyCvcctuhh64xByh3Mol8uYmJhgN23f9zEzMxPaR5CQm+YCXLfCLOt2ucRWu6llnRd55Lk8BmNEIec4riEMhFrW62HMGpAn/YYb1lZa1uPxODRNa2rl4/kIHCeHQuFxJJOv6bi9ICGnoW6e156sNCPkFDuBkEejZJLXybJeLBYxMUEs4fT7WFpaChHyRIKcJ5rEXw9dn2lZVkND3ZLJaxgxBxCqIbftdLWvsQ/LUuE4Ofi+X22N2L6zxblEUCGnoJMr+vhWWNZlmRDyvkLeHaxFi2WCbAdQpwpwbi3r7Xp2m6bZkZADwNVXX83+X5JGUKkchSzvhiBEmVrbzrIO1Ah0o2V9LwQhilLpRwDQkAETtItPTU0xN+RGEXLXFSGK4d9F85T1cKgb0LjY3o6QtwK1N9PaaJ5XIAjJDbas92oNuQGOE6GqQDRaS+UHWlvWm7m4woS8thBGQX+3G2VZr1fgAVTT7ldnWc/lchgfH4dhGOy3Pjg4iKWlpaaJ7H300S3WTcgPHjzIUsMHBwfxve99D0ePHsV999236kHwXGJoyMc733kTI4vveMc7QnZ5x/GRy30dmUwtOb1c/ini8SsbtvWmN70Jhw4dgqZpqybkpVKpqULu+z6uvPJKzM/X0rbPnj2LiYmJTSHk9MY9NTWFCy+8EL/zO7+z6m2YpglVVdmNKQiSnEpuQKVSCWc+fQbP/OwzWPnmyqos60JSgJMjfZIdJ4do9GIMvfgRPH8DGRj9igjTJLV0tH+8W3KR+pkUKkcqKOVLIUL+7LPPslAoiiAhP378/0E6/a/Msr4yfy+OHbsdQNhun+NyGNJqwWz1ExNqWa+HMWtA3tPYuipIyE3zLFuhP9dYWVnB4OAgU2TrwfMRlEpPQ1X3QhQTHbdHettyUBQFkUgE4+PjzH7eCvUTqGg0ygK6et2yTgg5meS1sqzn88QtUSqVGCEPKuS2bYcS/YMW83r86Ec/A8NoXh5DF3oEIYrJyfdhcPD1ABBSyElQFOmdbpo8OI6H5xlVQj617vOxVjQj5LQ0ZqsIue9bkCSycNZXyLvD8fcdx9K/bJ/OCXRhDDi3hJzez5sFoHVLyG+66Sa89a1vBUBUWMdZQSJxFSYmfguqqrIa8qBCfsMNN+A1r6ktpNK8k0wmg4GBgdD+YrErUCySRPJ6Qh4kUG9/+9vZNjdOIecbFPJmfcjpMVCFHGgk5CdOnAip/92gXiEHgN27fzs05r3pTW/CK17xCvY3FWhaWdZ934XvW+D5SDXUrXcVckFIQFFqwZnEWaWsWSEPZjdQCIKAP/iDP8D4+HhXbc/aYWDgdUgm/1uTY1Pg+63bnjWzrJ84cQL79u0LEfKBgQH81V/9FXMO99HHWrAhCnkvQJIc3HHHe9igXigUWDiD7/uwbRejo/891HuTtEKINmzrN37jN3DppZeuWiH3PA+6rmN6erqBkGezWeTzeTYZB8ikM5FIYHp6elMUckrIATRMdrtBO4Wc5yMwjJpC7uQdCHHSV3s1lnVBFcAJHDzdg+PkIEmjUJ+/GV7ZB6Jl+BUZhnGyOjknx+AWXUgDEpTdCvILeZx33nnspp3JZBrcEqVSiR2/ZS3AcQpMIXcqBnI5kpJPLeu+7yPn5TCoDLJt1E9MbDvdkpAre/mGGqtgDTlxalzX8N5zAerKoJb1egiCBsOYgyyPd7W9VCpVTWElCxcHDx5sCN2pR/3Ek+M4jIyMgOf5nlfISUmAyiYiFEHLejOFnH4f9Zb1eDzecsLj+z4sa6Flv9tgKcT09J9CUch3GiT4VNmRZQu67rBE9q0k5JZlwXXdUNggUJtcbR0htxkh74e6dQe34MItbJ9zFSR557KGnN7Pu1XIPc9DqVRi1z1AWnh95StfAVCrcZblXdi372Ms8buekN98880huyy9Ty0tLTUswJJWavnq/hsJOSUw73jHO/Dyl78cQOs2UauF43CQ6kxh7SzrtIYcaCTkDzzwAA4eXF03CKqmBm3655//ZxDFmsr6m7/5m6EyQvrZ6wkiGevLcJxcNaOD6/lQN0GIIxIBotHab4vn5TYKeWtC7rpF+L7f1AV45513IhaLrVshHxm5GQMDhxoepwp5q7Znqqqy+w3FAw88gBtvvBG6rrPrdGDg/2fvzaMkueoz0S/2yD1ryarq6qWqtXRLQltLLaEVNTDqAVkIkD3YR/j4icUH8IJ4Br0Bjgc0HlYb3rPNGAxG9nsjM2CNMBqj8QgEqC2JRgsSoIVWb+qq7uraspbcIzLW98fNGxmRGZFbZVVnded3jk6rqjKjIqMi7r3f/b7f9xuApmmbfn3Sx5nFOUPILasMlpUcQl4qlZxdN8MwwHEcRHHA02fXslSwbPCD3i4hLxQKCIfDGBkZqbOs+03QVAXaKMu6m5DTgLJ2oKpqA8t6GLpOBqt8Pg+zYCJyGVn4tGNZB6q2dcPIgOeTyBzIQJqQgC1zQElGuXwKgjAC29Zg2zbMvAkuxkGelJFfzGPr1q2e4CzTNDEzM+McP5/POwMtraGlCrmpaNC001CU445lPZ/PQ2AFCFp1QnGnzRJitOgsmij0jA5YADcg1FvWXTXkmcwBx0683qCEvJFl3bIU380FP1BCTrFv376mQY5+FsNUKoWtW7du+gmPpIOHwPNDLVnWh4eHwfO8r2WdZVmEQiGPou2GaRYqu//+NeZBpRC1NeQAIIoqSiW9QshXUS5PQ5Yn1nw9OgEdF2u7eJDFFRmDBEE4Qynr1VC3djtwnIswS2bPWtbXs4Z8amoKLMu2TMhzuRyi0ainzawbtW25qGWd9ikPAp2n0ul03XjPsjIMgxBy0/SzrNeLFd1TyNGw7RlRm3VnfRakkOdyObzyyisee38roAp5O2Gq9LPXEkSGYSEIw1DVaefe4rjopg514/mYRyEHyLXyJ+QcALOurIoScl1fBsdF6sZzitp1dicKeRDIubEwzbyvZZ1hGITDYYcr0DbEb37zmyEIgvM8UndJP2m9j7XgHCPkMkRRhK7rKBaLzuJe18lCiqo/1fc0J+TtWGhpqx5qPaX4i7/4C3z+8593XkNBA7ZoqNt6glrWL76YJGd3QnyoQh5kWX/+eWINz+fzMPMuQt6GZR1wE/IVMGoSylEFO+7dAUxOA6Uw8n/0m+BLk7AsDTOv/S1sxgIrsoSQL+Udy/qdd96Jl19+GQA8Gx75fB6macI0TaeGloa6mYoOgEEu91PHsr64uIgBYcBJfwfI5HzffffhwQcfhGGsgmWFugVM+WQZ0nYJHFe/g0wt65ZVRj7/TEv12t0AJeSjo6PO5owbdNKq3VwIQjKZ9Cg0N910Ew4ePNjgHcQtUtumZnJyEpdccslZQcgjkTAEYRCWpSKXew5Hj37EIQIjIyM4dOgQ3ve+9znEc2JiAslkEmNjYzh9+jQ0TcPQ0BAmJiacEDY/yzoNEgrqU05ryGvhriEnlnVAljUUi2Xw/BDy+RcqbSPrF+QbAXegmxtU7fj1r9+N7dvHOnL5rAW2rUMUyQJeltmO29GdS7CKFsxi7xByd2/r9bSsHz16FLt27WqZkK+srDQsAawl5FQhb0bIKYlsRsgty7vO8av5dR8vCB/4wAecObcRdB0QhPpQN3pdfvKTH+Ad77DwjW98A7ZtByrkzzzzDK666qq2CZufZb0Zggg5QEoKFOWYo7xvJoX85z/fi5//fK+zwUgt6wMDwOho9Z4RxVGI4mjd+8kcVV9H7lbIG80lbkJ+991341e/+pVHIc9ms55N/3ZB7vOMLyEHvLb1mZkZaJqGCy64ALIsY+vWrRgfH3cCfVVVxfve976W2hr30UctzhlCbttVhVzTNJRKpa4Q8nYUcrrApkoXxcsvv4zvfve7zmtqXz88PIyVlZWWf08nKBaLCIfD+MAHPoCvfOUrayLkfgq5aRZB1zYOIb+UDKLtWNaBKiFX1ZMQ9K3g4zzG/2Ac7Ce/CighWE+/Dlz6fFhWGcWlE2DCZNdSnpRRWC1g69atWF1dxQ9+8AM8/zypkasl5ACgaWVoWoWQl6uEXBS3kJqwimU9nU5jUB6Eka8u3mKxGH784x/jxRdfRDb7U8Tj19V9DjNvgo/zFUWynpBbuoVc7jmEQrshCBuTx0AJ+be+9S3s37+/7ud00qJ9WZuhViEfHh72lGX4YWlpqW5x+OCDD+Ltb3/7WVFDHotFIAhEIVeU4ygWX3QWuGNjY3j88cfxwgsvOBtyR44cQSKRwOtf/3ocPHjQIeS0ZVKQZb3aamftCnkqBczOLiIevxanTv0F4vHru3I9OoFf/ThAApgMI4N0+iE89tj7AnsPrxe8NeR84HXvowqzaMIq9k69vWFkHVK7XpZ1y7Jw8OBB7N+/P5CQG4bhcVicPHnSaYHoB46LgmXlthXyWCyG2dlZx4XjhpeQB1vW3fDbjHfj4MGDHjdaEAzDhiB4HSYcx8GyLFiWhWPHDiObBQ4dOoRMJoNoNOpklBQKBcdifPz48Y6601RD3bpDyGV5B7LZn0KStlc+y+YJdSuVDkFVT0BRyHxDFPI4du8G/uVfvuO87pprXvINrgX85yhKyMnP6+8lCvc6+5e//CVmZmYchZw6IK644orA9zcDy0rQ9dWGhJyuO5aXlzE2NgaGYSDLMuLxOE6dOuU4SlVVxS9+8Yt1d7T2cXbinCHktZb1YrHoPGSaplV6ea4vIafKDq0Fpcjn887k67Y509e7bazrBWpZZxgGsVisI+LTSCEvlX4NWoZTKBRg5k2Ed5NBuF1rJ5/koa9qKJdPgTe3gA2xYBgGvCQDogZYHNjsGAALZkGDHcrBsnTIkzKKuSKGhoZg2zZKpRKOHDkCjuN8CXmptAjAdCzrXJSDpRqQpO0kbbpiWU+n0xgMD8IseBVyXdexuLgYaDk3FbNy7sEK+Uba1RVFcRJEWZb1tZDROqtOLes0bKgRFhcXfdQa1jdgZbOBkMmoY1k3zTwsS/GESe3YsQMzMzNgWRaiKDq2uCuvvBKnT5/G6dOnPXa5IMs6JdNBSm1QO73aGnKeH8TYGDA1NYNkch+KxRc37J70QxAhZ1kJmcy/gThYntjw8yKWdaqQc32FvAX0mmWdlkEB66eQv/TSSxgeHsauXbsCQ90AeOpW6UZpEBiGgSCkPIS8VYX8xIkTAeVJslND3qpl3W8z3o3FxcWWbL2aZteFujEMA57nYZom8vkVhEIMMpkM0uk0RkZGIIoixsaIM4bmAzW7bkHguBgYRgi0UfuhMSGfRCZzwMnd2EyhbratYXBwPzKZA5WviUIOABxX3bCo7UbkBsOIdeOhm5A3Usjd4cn03qEK+RNPPIHLL7/cKVfoBCxLNnL9asjp76frDvfcI8tyJcOFdf7eNLehG2UbfZx7OCcI+fz8f4OuL4FhiHpL24FshEL+rW99C+l0Gvfff7/zMNN+me6HHABGR0edCVpRlMo58UgkEshkMutak+huj9Ip8WmkkAPwKORG3gCfJEVixkp7ix5+gIeaXoIgDAEaDzZEbmOOiwBhspHAZAfJQJstA6EiCoUXCCEvkI2HeIhMKMdePYbdu3c7rc/mH5hHdoUsQqan/xYAHIWci3OwVAuyTAi527I+FB2qs6wDwNzccWQyB5BI1IfKWIoFNsxWdo9rUtaFjSfk09PT2LFjR2CdIuC2rLeukLuVF7pZE3Qv27bta58EOr8vewmkbCXmWNZNMw/TVDy1q6lUCktLS3Wkk+M43HzzzXjsscccazSAppb1tSjkmpaGLE9ibAyYnp6pJNUyZ5yQ+y3ACCH/CbZseR9yuWc8LSw3AsSyTkKgZJnvE/IW0GuWdTch77SG3DRNfP3rXw/8+YEDB7Bv375AezclHW51vhViSQg5cYXQcbYVQv7aa68FdNSQnfVQo5R1NyRJCiTklmVhaWmpJUKu6zZ4vn6O4DgOX/nKV5DPZzA6KiKTyTgbuKIoIpVKYWBgwBEw1kbIW1fHgeBQNwCQ5Z0oFl90CDkNi9voMapd2LYF2zYwMPDvHEJOLOvUQdBaO1aWrRcdLEutWPjZli3rbkLO8zx+9KMfeUIKOwEpdSq2ZFn3I+T0/xmGcTbB+oS8j05wThDykye/iImJ/wRRHIUgCM7uqZuQd6KQt9L27FOf+hS+973v4ZOf/KQnjIi2GwGIYvylL30J73znO50HufbBZ1l2XQMjqGWdfq5uE/Krr34eongBgGqoGxfjcOUTV2Lo9iG/wwWCT/JQlwhRsBTLIeQsGwbClQkumwTDiDDyOpiIjkzmACKXRVAsFBGSQohoZAJQDRUXTF7g9I+c/i/TyM4RQn7ixBcBkMWHrdng4zws1apTyFdXVzEQ89aQU8IwP38cqjqFcLjeNmcpFrgQ11AhV5RjiEQuaev6dIpWFi/UWtaqQv7GN74RX/jCF1zvZ51NMT8UCgVf+yTgtY5tRhiGAU3TsHv3f0Iq9R8qhLxQUcirC9xQKIRoNOqrAl955ZVYXFz0EPJmlvWgGnLbNpz+sW64a8hNMw9RHEMigcpig8Pllz+KaPTy9i9Al6Cqqu/9wbISTLOA4eG3QxCGUS7Pbuh5uS3rsly/ydZHPXrPsr52hXxpaalh21BKyN3Bn27QsbFdQn7hhV9xWjvJsuzbgqsW0WgUx48fD1TI27WsNxrbV1ZWYFlWi4TcqutDDpBr89GPfhTpdBqjo5KjkKdSKbzpTW/C5z//eY+jsFNCLgjDuOyyf2nrPc0Ucve/wOYIdqObtqHQbqjqFIBqqBsA3/nDD+deBTEAACAASURBVH5leaSMNASWlZsScjrv1yrkMzMzuOSSta2PQiGyLg2yzbsJOS0jo+dA5+g3vOEN+Mu//EuHkHej00Af5x7OekJu2zZUdQpbt/5hxdYlODWsbsv6eijkpmni5MmTmJqaQrFY9JBst607n89j//79GBsbcyZo94MPYN1t69SyDnROfBpZ1mOxq8AwhHjTGnIuyiF5cxKs2H4Nubq86hByLkTap3FcBEzEAMQy7NUYWaDndQjxKDKZAxAGBJTFMvAaEDEjkCXyt90S2+JcdyNjOP+v67S3cQmWRhVy20PIGYHY5pLxZJ1CLkkslpZynrpEN+hmgh+hom3PSLu01tTotaKVxUu7lvVYLIZrr73W871GtnU/uzpFpxtFvQL6TMdiV0CStgVa1gGikvsRcvr3qVXI/S3rwQq5bdsVQh6skJPXaOD5JFiWx+TkJKanpzE4uL+hPXG9QUuMasEwEgAO8fgNEMWUY9nfKFiWVyHv15A3R69b1jupIc9kMtB13VcptiwLTzzxBG655ZZAhbxTQp5I3OCMz5IkoVQqeUpe/EAV8nYJeZBlvZFCTsv0WiXkghB8X8zMzGJsLOIh5MlkEldffTWSyaSzxuuUkDMMg4GBN7X1nvYJee/b1knwpwiOizo17zTUDWhdIfcTHej6mvzXWg15LSEH4OvuaAfU7dXIsk7Xw7VCGV2jx2IxvOENb+gr5H2sCWcVIdf1FZimWvO9pUrYCRlARFHE6irpNb7elvXZ2VkYhoGpqSmUSiWndQlQT8hjsZhngq6tk1xvQr4RlnXTJMSZEnI+1truai34JA9tJV9VyMNVyzobsYALj8JaCQNaBPpMCGJyANnsT2FZOjRRg/68jogewVVXXQUAGBVIqYBt2zAyhrO7aRiAJE04lnU+zsMu25CkbTCMDAyl6BDyRCJRF+p24YU8VlYK4LgQWLb+szarIS/PFmDrje1c3cLs7GyLCnl7lnU/BBFyRVFw5MiRwAl2s1vW3c802ehRYRiEkLst6wBZZDQi5IKrSW+wZT1YIS+XTwHgfGsk6fEoYaeBURvRfrEV0A3UWrCshHj8GvB8FIKQchLiNwpey7r/JkkfVdimDbts94xl3bZNmGbBWSvwPI9sNts0hNKNhYUFx23ltyin9ePj4+O+hHxubq5jQu6GIAhOy6ZGiMViWF1dbWBZr68hV5QTMAz/ZOxGCnm7hLy2htyNmZl5jI1FHcu6+/zpWsmdibIR6IyQ97aSattapb94dfOAWM2pQs61dJygUDdKyDu1rAMI3MBvFbSccC2Wdfq1m5AbhoFnnnnGGQ/66KMZzipCfuzYn2Bx8Vue76nqlGcQFATBIbZrtaw3a3tGF68nTpyAbdueulDalgToDULuVsjXalkPSlq1LDJ4FwoFmEWikHcCLs7ByKiQpG0wS6anhlx+4wJw409hrUrAT26E/hfvgpAIQxBSUNXXoEJF4X8WcGPiRtz5m3cCAIatYeTzeViKBVu3kS/SYL0hDA/f4VjWuQQHS2UqCvkqlhf+FRZLJv3kQNIT6nb11VfgLW/RUCwasG3/tOeqQl5v52IFFic+PgPuqdvaCpbpFHv37sXDDz/cdNHHMAK2bHm/r+LfKoII+b333ovbbrstcILd7JZ1P0JOa8hrazLbUciDLOu6vlQJj6tdCGl4+ukJAP5EiGFI/bNllSvqSAQsK2N8fByzsxtrA/cDHa9rEYtdjS1bPgCAdAHYaIWcWNYpIZf6hLwJqDLeK5Z1w8hVaofJfCIIAr761a/iz/7sz1o+xu23346HHnoIQDAhv/rqqwHAU7ZG8da3vhUvvPACgCohNwwDc3Nz2LZtW8vnwTAMJElqWD8OAHv27MH111+Pm2++ue5nLCvDtsk87lbIX3nlTsRiVzstvNxoFOpGO8u0FupmguOCywVmZ9MYHx/0KOQUW7ZswYkTJ3D69GmMj483dAh0E+FwGOVyGcVisY6Q8/wAxsbeB0na5vpe3Nnw6FVYllaZA7yEnOcTYBi+5bVJM4W8FUJO29v9/u//PhKJRNcU8nj8GkSjVwW6vtoh5LRlbj6fx5NPPonrrrsO991335rOr49zB2cVIde0Oei6dzfKj5AHWdY5Lg7DyMG2yQJhrQo5JeT034WFhTrLum3bTkiRe4I+E4Sc7qav1bIerJCT2y2XyYGVWTBcZ0STi3AwSxZ4fsBjWWfZMAY+NA9c/jKsZQHIJQGLBRflKpsteZT0EnAC+L3Lfg+33norAGBIGSI7mhmyACiUCojHQ4jF3oSxsfcQy3rZAh/jAI2DJI1DUY7D1gHwGqkhH/LWkO/duwO/8RtAIsGgUPBPALVKjWvIAYDNbO3oGrWDUqmEubk5HD58uAVCzmD37r9bk2U5iJDT+/1stax7CblUY1kvtmRZ3759e+X91esfZFk3jAxEcbTuZ82IKjme4agjlJC3kpmxEQiyrA8MvAlbttwNABXL+sYq5O6U9VCo/pnuwwuqjPeKZd1tVweIQr68vOw46pohk8ng+eefx6uvvgrAn5AriuLMs34KebFYxPz8PIAqIZ+ZmcHo6KjvPd8Isiw3JeTXXXcdDh48iNtvv73uZ+61j7sPuWkWsWvX133V0W5a1v1qyCkWF7PYtm0S+XweCwsLnjnj5ptvxhNPPIFMJoOBgYGmv6tbYBgG0WgUS0tLdYScYRhcdNE3PV0tSA/u3ibk1Tkg5tS7m2YegjDccv04QDeN61PW27Gsl8tliKKIb3zjG07gMQCnB3inYFkJe/c+H/jzRpb1WkJOx4p8Pu8R1/rooxWcVYRc19MehRsAVPWEh5CLIknmFAShzrLOsjw4LuyqlVk7IY9EIs4EOz8/X0fINU1zdrM3u2WdWrWCJmXT5BCLhZDP5sHFOlPHAULIrZINnk96Qt04LgKOi4Ed1GEss0CBXD8+xoPjYtD1LFRVxdCVQ5AnZWcSH8wMolAoOIS8qBaRSIRgGMQuThVyNmYBehg8P0CUA4MHOJ0o5EPeGnJVnQLLRpBIWMjn/RdFpmIGp6xTQp5bmx2rFUxPTzv/30m9XbsIIuR0p7uRQr6ZCbk7F8JNyAGr0naluihJpVK+SeJ0UU7VJiDYsk4I+Uidek7D3oJAQ91oq0iWDYNl5bbbPK4Xggi5G8SyvtEKuQ6OI601Q6F+qFszWEXSpaJXLOt+hDybzba8oH7yySdh2zaOHDkCwH8hTjetAfiGumma5lhcKSHvtA66FYW8EdxrH7dlnY4LfmhmWRcEoUWF3ADPBz8/tm1jeHgS0WgUx44d88wZt9xyC5544gmsrKwgmezcydUJotEo0ul0wyA9ilpHZi+CKuTELWHAsvQKIR9suX4cWJtCTjeCa0sBBEFAPB53nqf1Qm2om18NOf2a3tuFQgGKooBhmE29ZuljY3HWEvJC4Vd4+umdmJ7+DEKhC53XUMt6KpWqs6wDZJDU9RUAayfkJ0+exKWXXup87SbksiyjXC57iLd7gvYLdbvrrrvw5S9/ufUL0iLe+973YmFhAfE4qZ3rRIk0TROWZYHneWdSPnXqFO6++27Xa1gkEmHkc/mO7eoAwIZZWCWG7DArVcu6IAxDFEcgjsowlgAUIkC4CGGEhJIUCsuQZRlD+4cQ2hXC8PAwBhIDiJ2OQSkp+I+/+x/xLJ5FUS1iYCAE0+TAsmGYZhFmWcOS+k9gtJDTqgMGDwiEkA+ODHoIebk8jWj0MiSTQCbjP2HQzQTSo9M7WTn16JkhaIsaXvkPr3R8vZphamoKV1xxBQYHBzek3i6IkNMFKFWBa7HZLesrKytIJEj5AsNwYBjJIY26vuRZlOzYsaOhFY8+q0CwZd0wMhCEkbqFUDPluBrqpnks681KdDYKrRLyM2FZZxgBIyMjCIflc4aQH//4cWSeqhKL+f82j9lvNi9tMEsmhJTQQ5b1ekLeTmLyU089hWQy6TjignqMU1JBN+DdLSB1Xe8aIW9FIW8EuvbhuBgymZ/gxIlPAWhMyJsp5Fu3bvWM/V/72tfw8MMP1722ESG/6CLSsWRo6Dwkk0kcOXIEo6Ojzs/Hx8cxODiIgwcPbjghj8ViWFpaalq7D2wOQk4UcpJHQILd8jDNAkRxC2k72yL8yvLatazXEnKe59dcP94KavuQ03X54OCgZ452n1s+n0epVMLw8LDz3jvvvBPLy8vrfr59bF6cNYTctm1o2qIzwCnKMYTDF+Gaa17C+PjvO69zE/JayzoASNL2SuARnXg6b3uWz+cxMTHhfL2wsFAX6uYm5M0UcgB45JFHWrwireOpp57Ck08+6SzyQ6EQNE2DZbW+UKI7/wzDOJb1F198ET/84Q+d11gWi3icLOo7DXQDiEJuK0ydQj45+Z8xPv5B7H3Dz2BrgL2cBP7gq9jyB4Pg+Rjy+WVEIhHs/MxO7Pj4DqdthjVvQWZkPP7S47gf9+O84fMQiYiOQm5ZJRiKAk16BYwaBsOQ3w2Dh11RyAdHBz2hbrq+glDoQoyOAum0vzWf2u39enSWZyoqQyYOdVpF+qE0tIX1scBOTU3h9a9/PWZmZjak3q4RIf/Yxz6GD33oQ77vkyQJuq7DNHtDUWsXTz/9NK655hrna0naCkU5CoBYQt2W9Q9+8IP4zGc+43scRVFw1113OV83tqzXK+StWNYtS4dlaWBZyUPIN4tCLoojZ8SyzjACjh07hnBYPmcs66s/XMXSw9VSscIvClj8TvNrbxYJIe9VyzpdE7SqkJ8+fRpXXXWVM282U8gFQXDS0Ck0TXOIfK8o5DyfRLH4EnK5ZwDQdlX+6yJBEJxSvFqoqoqBgQHP2P/iiy/i17/+dd1rdd0Ez9fXkCuKgjvuuAMAMDh4IZLJJEzTxOte9zrP6yYnJ/HKK6+cEUIeCoWwa9eupq/dHIRcd/qxk2C3AkwzD0nahmuuOdTycZqnrDdve+ankK+1frwVuDeZ3Ovyv/7rv8a73vUuz+so8vk8FEXB8PCw83z/4Ac/wIEDB9b9fPvYvDhrCLlp5mHbmjPAkcXoOGR5wlPrRC3rtQp5tX/sJFR1CrZteQYjPzRboCqKgi1btjhf+1nW2yXke/bsaf2itIh0Ou2ZQBiGaVsNcy806GebmppCOp12JmfDYBGLySgqxbVb1hXeIeRcmNaQC2AYDjwfIsrLqWEgmQEnhsBxMRSLKwiHw2AFFixPbv1wNIzETQnIloxZYxZHcASv3/p68DwDw2Ar4VsarLIGxHOAQiYOSsjBaYSQbxn0hLoZRgayPIGxMWBuzj+cppFCTgm5vRpxrPSZf1ufyXtqagoTExNrWry1g0aEPBwOO7VhtaCpwZvVAkb7D1PI8mRFVSWf121Z5zjON0mcvE/2hOn4WdZNU4Vtm+C4RN1CqJmVmxJ8GurWi5b1oGtDcaYs6ywrQpZlTy/3sx3qlIrMgerYZGQM5A7mYJUbb+haRQvCgADbsGEZZ14l91PIgdYJ+eLioqcncjNCDtSXornV5V5RyOk1cbe9ClLIOY4Dx3G+/ds1TUM8HveM/aqq1o3nlmVB1w2wbP2GlizLSCSIcDA8vBvJZBI33XRT3XiQSqVw9OjRM0LI/c7HD4SQ93YNOdmUJWtgUke+WvleCBzX3JZP0TxlPdhRIAgCLMtCoVA4Iwq5IAjOs+hel9e2FKSlpzzPO4R8aGgIxWIRpmmiVCr1CXkfDXHWEHKq+rgJuV8SNFXIR0ZGUCqVkMlk8O1vf9tRXGR5EsXii1hY+BZYVmqYItkOIWcYxlN/EkTI5+fn8e1vfzuQkHdbwaQ78rUTV7vEx73QoAr51NQUDMPAgQMH8Ktf/QqWxSAWE1FSSmsi5GyYBRTSps6dsu6GOCJidlrHL+fnKwN+DPn8qlMn70ZyXxJhNowMMmDB4prUNRAEBobBgGEYsGwIVlkHNwig5FqkGDxUqwBd1xEbiXks62RDaAxbtgiYna0uQHLP5VB4mSxsqm3P+EqIVnVRqqbJe6wVuUrIH18/Qr4RteMUjQh5s4WMO2ClFi+++CJ++ctfduUcu4kHH3wQc3NzOHr0KPbu3et8n2ZbCMIIGIZ3Fj7twm+xY5rZSv/w+p/p+iJCoQsaHE/A6upjUJQjTqgbw0g9E+oWlLLuBumqcByLi/9jg86qalkHUNlkO/sJuZE1YJUtKIcV6JlKKnjGgKVYOPaRY4H14dqChvRDabARFlyYg1Xa/IQ8nU47Su3g4OAZJ+TdVMgBuFK2y2CY4LrdINu6rustEXLyfNdbnCloJV8iMYxkMunZ5KQYGRk5Y4Tc73z80OsKeSbzJEqlVx1RiuNiKJfnwHHRtju/rKWGnApEq6urdQr5mSTkfpBlGSMjI04NObWsU9fL448/vu7n28fmxVlDyDVtERwXbZmQU4X84Ycfxj/+4z86k68sT2Ju7ps4fvxjDe3qQHNCXiqVHEJOa5xqCbm7VnxkZASf/vSncc899+Dll1/G+eef7xzrbW97G9797ncHBqZ0iqWlJQwNDdUR/XbrdYMIOQB84QtfwEMPPQTDYBCJiNAMDVhDa21GNgBFIuq1y7LuhpAS8PPyr/D9ZxccQp7LrXpqbynGfm8MQ+eTeqjPJD+DG4ZugCAAhkEmHY6LwCpbGN31drDqIADg/PP/HKydRF5dRTKZhBAX6gg5zyexdWsMp09XFxzzfz+P0391GgAcdZ9hmDrb8U9/+6dY+cznYS7zMDIG5PNlFF9ZH2V4dXUVg4OD63JsP6yFkDcKdnvooYfwne98pyvn2E185CMfwaOPPorJyUkPkZRlUs4iiiMNLXvN4GdZNwxCyMlCqD5lfevWe3DZZf878HgrK/8bJ078KVhWQiLxBkxOfrqnFPJmhFyWJ7Bly/tx6lT3MzeCQC3rAHUtnP2WdXVahbxThrRdgjZLPq+RMTDxqQksfX8JpVf955C5v5/D7N/OgotwYCNsTwS7adocRLFai9yuZd1NyLdv3+5bQ66qaiAhJ2V31XuGqsxLS0sdEQ9ZlluqZQ6CHyG3LKPys+CSs6BgtyCFvHadQdK0BaflWi0kaQmCQErjPv7xj+M973lP3WtoSeJGE/KPf/zjntycRuh1Qj4z839jefn7HoVc02adHuTtoFHK+o4d/xcGBm5t+H4/Qn7nnXfiwx/+cNvn0i7cXYPcopofZFnG6OhonWU9n89jeHgYR48e9XWP9NEHcBYRcl1PIxS6sCkhp5b1RCIBlmWdGufDhw8DIITcMDLQ9cWWCHkj0upWyLduJe2rGinkLMvi3nvvRSwWw2OPPYZbbrnFOdb4+DhuvvnmrhPy2h6eFO0mWrsJOcuy4HkeR48ehSRJeO6551Aul2GaLHieQUgMQZc7V49suQiUQ2AYxtP2zA0hJUCFirKlg2Ul8HwMmcyq7wQtjopIjicRZsK49fxbIWoiOI5Y7IEKIdcsxLZeCKtAvjcw8GYwpoisQo5JF5VVez65/7ZtG8DMjEsBSWuOvdMqVTcTaolTNpaFccFh2GVAm9cQvTIKdap5Om0naEVx7CaCCLlhGIF2dYpG96Wu6z0ROuaGqqqYm5vD7Oxs3UQuy5MVO3ikoWWvGfws6/T+81PINS0NSdqKoaG3+B7PssqV8zsPDCNCEJJIJm/eVIScYViMjv6eo+ptBKhlHagm1Z/tUKdUyJMyWJmFpRKV28gYGH7HMELnhTy5Gm7IE7LzWi7C9QQhJy1Sdzpf07GolVA327aRTqcdy/q2bdvaVshNszp/cBznqHLFYtHX2dUM3VPISesww8hX6scbp1oHKeStWtZpSQodh2rBcccRjZLPdf311/sGkdI1zUYT8uuvv94TMNcIvU7IVXUKhpH11JCXy7Pg+fYJOdk0rt4TlkUcgQzDIx5/PUSxcS24HyGfnJzE5Zdf3va5tItahdyv+wmFLJPuPW5CXiwWkc/nnRC406dPr/s597E5cZYR8l0tKeSGYSAcDiMSieDRRx8FALzyCkmxdrdIW6tCriiKMzi3Qsgp9u3bh4suuqiOKNP3dBPpdNo3GGMtlnWAbHwcOXIEV155JVZXV6FpGkyTAc8DYSEMTe5cPbLFHKCS3xWkkIsjYoWQW05CaCaTDZygY7EYBqVBSFslEjYkAHQjk1kdBco8IiM7YGkWLMPCysoKbJ2tEnKeBStVlR56/23ZMozl5TyOHz8OANAXdSjHFKgzqichvpY46boOhtXBDTNQjiqIXBqBtqDB0rpv7ewVQr5Wy7qu6z1XX37y5EkACCTkHBcFx4UaWvaawY900/vPzyqo64sNF0D5/LMAULf43kyEHCCKzkYQcl1fgWmqMIzVc86yHkTI+SQPLsZ5XENu0HEs/1weXJiDcqT+vlKnVagnO9+EtG0but56qjEh5JPO15SQq6raVNXK5XKQJAlDQ0MIhULYvn1724ScLvoB0nGFfu1uSdoOullDzrJyRSFXmxLyRgp5LBZrSsjJNRIDCTnDvIJYLNHwHOiaZqMJeTvYDITcNHPOmMZxUWjaXEcKuXse0vUVJxiwVet7OByuI+QbhXYt67STSjab9VjWY7EYJicnHedoH33U4iwi5EuQ5R2wbbOyOAom5ADZQb311ltx7bXX4h/+4R/w0Y9+FACxOqZS74IgDDcl5NFotOHuuaIoiMVi+N3f/V3s2LHDeQ9QJdcrKysYGBjwvO+3f/u38f73v7/ueOtByBcXFwMV8k4t6wBZRCiK4rR9I4Qc4HlA5mVoUueE3OQygMnBMiwPqXWDKOQKNIMqDjFks7nACToajWJkdATx6+MwiyZ4HqDrI+MTHwO7I4NwahJclINZMDE0NIR/zvwAOSXjDMBcjHOC3ej9l0q9Bbfd9iYnjE9P6wjtDiH7b1nPZkItcSL96TUIKQalV0sQhgWIW8Rq+noX0UpIVjexXpZ1TdN6jpDTyXdubq5uZz0SuRTDw+8Ey4bWaFmvJ92NFfJ5CEKwijM6+nvOMdyhlpuNkNNU4PWEqk7j+eevxszM/4PZ2a+de5b1Tgl55bXb792O5L4kXn77yzByXtL73BXP4flrn+/43AqFX+D5569p/sIKggg50Ny27naa3XXXXbj44ovbJuRuVTkWi3kU8k6s591SyEOhCzA29h4AFgwj37B+HPBafN1o1bJOn2/Lqp8jNG0JqdQC3va2dzY8hzOlkLeDXibkup6BYWRgGNkay3pnhJzOQ7Zt47nnLkWx+HLT9bUbfgr5RoHezzRYrhkhD4VCiMfjmJ+fx8DAAMrlMrLZbJ+Q99EUZw0hJwvQARL0ZWabEvKbbroJDz74IB599FHcfffd+NKXvgSADByve90/QRBGmw4YqVQK6XRwkq+iKAiFQnjggQcc0k13uiVJgqqqmJ6e9rRGA4D9+/fjnnvuqTveeink3bCs+y2S9+zZ4+xUU8s6ywIhLoSy0PnnMM0sIOuwSpbH9u2GkBJQFhVoGq0DjyGTyTdUyLdevhUDbxqAVbI8CrmgbcfVD70DvBTyLDJ/pjyHglrdMXX/jN5/O3feh3/+50edpE0trWHkXSPIHMh47Pa1xEnTNLCsDmmCR/HlIvgkD3lSXhfbeitEuJtYL0Lei5Z1Ovn6KeSCMIjdu/+2kli7llrPECzLS5SrCrmXGNq2iXL5NGTZv9c7AIyP/z527vwcDCPjCZrrlT7krd6vVCH3a8HULRhGDqo6jWKROKzOdcu6bdkw8gb4OA8+xns6T7hhqRa2fWQbJj4xgQu/ciHEcRH6SvV62aYNM2uuqUe5ohyFqp6Aokw1fa1pFmGaed8aclEU2yLk3/zmNzE+Pr4mQh6JRKDrOmzbRqlU6oiQr10hp11TtmLXrq9WMnqWO7astxrqpmkaJEnyVciz2ScwOXkz/ut//ZuG59An5GtDuTwNwLspS0LdZsFxwZbtINBN41LpVWjaHDRtvm1CvrKyckYV8pWVFSQSiYZldfSZSyaTmJubQzgcRjgcxsLCQp+Q99EUZxkhTzqDXBAhn5mZAQBceOGFDY8niqmmA0YikYCqqoEkmRJygEyw0WjUCU+TZdlpDdZqgup6KeTdsKz72Z5vuOEGZ2LUNA2GAfC8jRAXgsp3TiwNIwMmZMIsmp62Z26IKRFloYRyuUrIc7mSo2bXIhaLIZVKOfWMPG87hNytZPMx3iHdh/QjKChVQu7+mfv+YxgGkUgEuUyO1FfeOewQ8qpCLtQp5BxnQJoQYSnWuhPyvmV9fdCIkFNwXHhNlnWOCybktRs95fIsBCHVdFHNsqGKOrJ5LeuEHDOB1tdugKh4NrLZJwAQpxZw7lrWzbwJLsKB4RjiJmqgkLNydfnBJ3mnmwQAGDkDjMSsqURHVacAAJnMgRZeOw1JmvBYaOnCe3R0tGkdee08GovFfN9TLpc9pCKZTGJ1dRWAl5BTyzoNgeO49ruSrFUhZxgODCM4YwDHxaDrS03XRd0JdRN9Q90ymQNIJvc1PffNQcgTMIzMum4Ydgr67NQr5GsLdaPPoq6vbBqFnBLyIPHKDRqkSAl5KBRyCHk0Gu0T8j4a4iwk5APQ9ZVAQk4Hv2a1K4Iw0nTAYBimoUruJuThcNizIHf36j6ThHxpaQnDw8N132/Xsu63SL7tttuwbds2x/JjmgDHATIjQ+PI4uPo0Q9DVWfaOmddXwIbtmAWzUDLurRNgiqUQC8XzxNCHjRBDw8PY9u2bWDDbIWQW9B1cq98ceGLOLV8CgBRwaf+8xRibAx5u4Cl7IpjRaYLUMvSYNsaWLaqakSjUayeXIUwICB6eRT6qo7ybJm0cIO/Qs5xBuRJcv/wSR7yhAx1uvuEvG9ZXz9MT09j586dmJubCyTka7WsByvkiTpiWGvLDQLHhess673S9qxVQg6sfx05tdWWy6cqX5Nrfa5a1qldHSBjZVComx8hzx3M4bU/fQ0Asb2LIyJsze6YsKjqFMLh3yXTbAAAIABJREFUS5DNPtnCa6chyzs836OEfGRkpKlCXjuPDg4O4sknn3ScdxStKuSUkHdqVweIYLBWQkrqfN2EvHOFvJVQtyeeeAJ//ud/DlGUYJpFPP/8dXj11fc6P89mf4pE4g1NzzuZTCKZTNaVA/YSSFtdrm7s7gWo6jRYNgzLKrlC3RLQtLmOQ90sS3MR8uVNQ8jp+jWovNMNt0K+uLjoZFXNz88jFothYmIC09PTG3TmfWw2nHWEXJK2oVyeCSTkX/7yl1tatBMVqfnDn0qlsLi46HM+BkzTdAhGJBLpSUIeFBizVst6JpPBbbfdhjvvvBP3338/yuUyDAPgOBuyLaPMks+xsvJDlEqH2jrnXO5pcBGBWNYDQt2iV0WBPYsol2kNeRS5XDlwgfInf/In+MQnPgEuQnriUoW8WCzi+8r3cfTkUXKcGIel/7kES7AQi8o4tbDosawbecPVcqq66ROLxbByagXCiACGZZC8JQlbsx3Lei1x0nUdHGcitJP8bfgkD2FYgL7cfdWtb1lfP+RyOWzbtg2GYTQk5Gu1rJumd1FHwpdCYFlvfXmrhJxlQ5XU8M2rkAMbR8gBBjfeuILJyfsAnBuWdSNrwNIsCENCICFvRyHP/FsGmR9XQlkzBvhBHozAwNY6J+TJ5BtRLjff8NX1ZQiCd7HN87wT0tSMkBeLRU9GxN69e/G5z30OP//5z2vOKbjtma7rzs8oIe800A0APvvZz+K9731v8xc2AOkTXauQdx7qFo/HPWNILSE/dOgQfvSjH0GSZFiWgmLxZSwvf9/5ua4vQpK2Nj1vhmEwNTXVMBG7F8Cysm+t/JmGYeQgiqRDEFXIo9E9sG1jDQp5GZnMAUSjV0HXF9qyvveKQu7nJnXDTcgty/Io5LFYDPF4vKWuDX2cmzjrCLksT0BRjsM0Fd8HXhCElnacSW/g5g//yMiIr0JO1XFKyqhlnUKSJMzNzYFl2ZZ3sWndeTdRu2NP0a5lvVZldYLOOA6Dg4MuhZwQcoUhk7JlFaHrwXX4tbBtG5nMAQixaNWy7tP2jGEYKLrhIuQx5PNa4LWWJAmyLDuWdY6zoOsWDh48CBMmlnLEispFOVhlC4quYHQsjrm5jLeGvGD6bgbFYjFkT2chpMg1Su4jP3enrNda1nneRHgn6ZvOJ/k6W2e3sNks640Iea8p5IqiOJN4Y0LeXYXcsspgGLGy0eMm5CdaJuQANnWoG7D+wW50MS2K4xCEAac/87lgWVeniTrOMMzaCfkAD+Wo4oxv9DisxMIqd2ZbV9UpxOPXtjS/+I3ZgiA4G+nNCLnbDQeQ+Wfnzp0BCeLBCvnQ0BAAr0LeKSEPhUJrHtfdhJznCSFfS6ibX8q6exNVVVWk02lIEll7xWJ7YZoFGAZ5hg0j3zIhDCpP6yX06jhhWUUIAnF80KDKePzaylzVWQ15ofAiOC6MSOQSaNr8piTk7SjkADnvSCTiEPKgtU8ffQBnJSGfRLH4q4pds7WWCn5oRyFvRMgp/Czrhw8fblkdp+/ptkIeRMi7YVmnoDvmJGXdhmRJKDPkc5hmqS1CrqqvwbYtCLEIfvzkj5Er5nwVcgBQFAPlymKOEHKj6eYHGyILS563oes2Hv/J42DBYmmlQshjHHTo4Hkeg4MxzM5m60Ldggh5ZjYDMUWuUXJfEmABRiD3aC1x0rQyOM5GKICQp7+X7lrt2WazrAfdl71oWXcT8iC1huPWZlnnOGItdIOUTIgdK+QcR8au2lA3RVHw3e9+F5bV/fZ7raKdDaSNUshrr+m5YFmndnUAYGUW+oqO+f933iHkfqFuy/9rmWyk+ijkpSOlekIud0bIFxb+O1R1CrHYNdC0egdbLfzGbJ7nnY30ZoRcVdU6suA3VvkRcncN+eDgIIDuWNa7Aa9CHm1JIV9LqJuqqrAsC5IkgWFEhEI7IUkTWF5+BMXiIZhmviNC2KuoHZ97BaZZcgh5NahSRCJxY8cKeSbzOJLJfWDZCDRtoa3jnMm2Z51a1oEqIZ+fn0c0Gu0T8j4a4qwk5CsrP0QodP6ajjc0dDvGx/+w6euCLOuKongm0htvvBGf/OQnna8lScKJEycwPj7e8jnRILhuolsKeaNFMp2gDcMGy9qQTAlKRdEzzSI0rXVCriivIRy+CFyYw+fu/xxezLwILuofeKOqBnTdhmma4LgoCgUb0WhjwsewDLgIB95ioOsWDh86jPPY85xNFz7GwxgkfewTiQjm5wt1oW6mmQPHxT3HjcViWHp1CaFdlZC/10Vw8QMXO5tGtROzZakwDAZCUsDF37qYnFOFkNu2jVd+65VA9ald9C3r64dWFPJU6rcwNvZ/dPw7/C3rWqVGsXajZwGiONbSMcm/1bFBkiTouo53vetdWFhY6Ph814p2NpBIMvT6EvKBgf2YnPy05/vngmVdW9AgjlUW6zKLwgsFrPxgBVv/iFiK/ULdXrr9JZz885O+hNwqWlVCniWEnJGYjgj58eMfxcTEpyDLk9D15puXQYSc1oA2mwtrN+AB/7Gqdr51h79pmoZIJIJvf/vbTsr6Wizr3cB5530RodBuAN2xrMdiMaeFlG3blY1602nxRucFURTBshJkeRKh0E4cPfqHmJv7u0rI3MbNVeuN2vG5V2CaRQgCcWu4XVKTk/8Fw8N3tH08hhFhmnkkk/vAcRFo2nxbtei9opA3s6x/8IMfxG233eYh5OFw2Kkh7xPyPhrhrCTkhrHSUhJnI8jydiSTNzV9XTPLOsXg4CD279/vfC1JEnK5XNMH3I31UMhra9ooutH2jMId6sbzFiSDEHLbNmHbZeh6cwWDwqmNjbBIr6ahKRr4hH8bilKJTHSqqoJhGBQKLMLh5vZVPsmDMzjouoX0YhrnCVVCzsU42NtsRCIRJBIxZLPlulA3P1tdNBpF+ldpJN9YSV5nGYzeVW2xwzBCzcSsQtcJWR+9axQMwziE3FIswALMYvcI+dlkWe+l1NpWCHk4vBux2J6Of0djy7pXqTWMDAShedCRn2WdYRjIsgzLshyb7ZlAr9WQy/IODA7e6vl+r1pRuwkjY0AYIM8rK7PQ0zpCu0IYvJWovEGhbrmDOViqBUZyJZpXVHVLtWCqpseybpfbe55t24KuL2H79o9W3Cdi03ugkULeSqmGn0LuN1bVEnL3PEs3mn7nd37HIQFrsax3A6nUO8Fx5HO1Q8iDLOuSJDnrGPp53U4CP0JO13Tl8kxHgWK9jF5VyN2WdbdLKpG4riOxix4jkbgFHBduWyEPhULQNO2MEvJWFPLrrrsOk5OTfct6Hx3hrCDkWq4I27bAsjJkmfT0XishbxW1lnU6ufrtmLtBJ+VmD3jte3rJsl4ul52d7UaLZHrehmGBZS1ImoSyWYZpkuO3Y1knhJzUei/nlmHIBhjOvzRBUci50c9RKNiQpJWmv4NP8uB1AeVVAwsLC9gp7/QQcmvMcgg5gLpQN9PMOwsHs2jCtm1E5ShWp1eRuN6/ro326ayijNo/NSXkVHXqFiE/myzrlmV1/RlZC1oh5GuFu+2ZaZLxh1jWJafdDEVQ2GUtqgq595mmY1omk4FhGGdkcdE+IV/fGnK/0qZzwbLurhdnZRZaWgMfq26OBtWQZ3+W9VXIKbR5DfqSXq0hV9tTyA0jA46LOveuIKSgqtOwbXIc27acucf9nqAa8la6CwQp5M0s627S7r6vBUGAYRhn3LLuBiXkzWrIg9Yp9PPJsoxf//rXmJubgyzLnk0JOp4Qy3qVkAOkk0EnduleRv1GfG/AbVl3b8p2CoYRKm6HSbBsBLqebpuQAzijlvVWasgpagk5gD4h76MpNj0hL58u4/krfumkWvN8AkNDb0ci0Vzd7gaGh4extLTkfD0xMYFSqbTpCXkrlvX77rsPf/VXfwWgNYWcpqyLuoiSXnLIQzuWdboA1mUdxXIRVjh4saYoBsJhEYqioFwugwins01/B5/kwb56Hhb+Rw6LM4s4P3K+U5YQvSIK/iq+0muSkOvaGnJ3ndsrv/0KVn+0CkmVYIwY4CL+9vr6tNVgQk5VJ6u09jpe27Y33LIeCoV8SbWu606roSA0s6wD6CnbeqlUWndCThVy0yzi6ad3AvCGutUq5K0QclpDXrv4puQgk8ng/vvvx7333tutj9Ey2g91W1+F3I+QnwuW9VpCrqd1T/mQHyEXhgViTV8x/Ak5C7x696uY+cuZjkPddD3tSUwXhBH8/OeX4/TprwAAlpb+BYcPv8/7WXyei8nJSdx4440dK+StWNbdpN3tVKKq3Jm2rLvB83Fo2sKaFHJBEHDDDTfgHe94B/bv3+8Qcj+FfGDgzQiHL0E8fj1isWuhqmcjIRedVom9BGJZr1fIO0UodCHGxt4DAJUAU7utv+Ull1yC888/H7t27VrzubQL+iwuLy87oYvNQAl5OBzGlVdeiV27duG8887rE/I+GmLTE3Ijb6A8pYOzqj1AL7vsYfB8vMG7uofaCXV5eRmLi4solUotEfIzbVkvl8u+u46tWNYXFhZw5MgRAI1V1qpl3QJnMQjxIZSUEiyLHL8ThTwXypGvQ8GLtVKpjFRqCxRFQbFYRCgkolxu3gOST/LgloagQkVey2NnvKqQD98xjOhtUUQiEX9CXqCEnHxPT+tQjigI2SGUw8F/O55PwDCyru9oTkI8BRflSJLxKiHk3VDISX09B5bduKEgGo36tv4wDGPNlnUAPRXspiiKs+m2Xi14WDYM01RgGHnoehqmqXpC3dwKTOsKebjyb7BCnk6nned/I9FrlnV/hfzcsKy7CbmxYoCLVQk5zdRwwzZsMCIDbV7zJeTyThn55/KwilbHNeSatugh5KJI/p+WspTLp6Bp3gwEv+fi0ksvxec+97mWCLnfBrzfWFVL3CVJgmEYMAyjTiHvBcu6G4KQgq6nm4bdNgp1E0UR//qv/4qf/OQnmJqagizLnuvkVsgvvvj/gyimkEy+Aeef/yVo2txZR8hrx+degV/K+lqQTN6MyclPAaCEHG2F8/3mb/4mjh07hje/+c1rPpd24d4ca9WtkkwmwXEcBEHAPffcg8OHD+OSSy5xnC+m2R13Yx9nFzY9Iac9SrmliTPy+93Elf6bTqebKuR0Uu5VhbwVy3omk8HU1BSA5qFuxN5ugTVYhOUwSqUSTLMEUdzSQQ25jLxIFtlmyH9g03UdlmUhkUg4hDwSCUNVp5r+Dj7Jg18ZQkZeRYyNIRXzBvfRRVIySWpx60PdCs7CwcybUKdUhMwQFCF4UcfzSRiGuy63DEWxPfXQDMOAT/Aon64k1HeBkG+0XR1AYBuhbljWgd4j5BtlWacbXKaZ9YS6UYXcsrQKUW++qPALdQMIIZdlGZlMBvl83nn+NxLtpayvf6jbuWxZ5xKEgFNy7SbkXJSrS1m3yhbEUdGfkHNAaGfIcf50TyEn/083l3Q9XTPWNt6oapWQB6Wsu8fw2vmWYRiHkAYR8l6xrJPraHcU6kYJCMeR+yOVSkHX9UDLeu3zTf421lmVsA74lar1BrptWXeDzj+bJQ+ACkrN1vRuJJNJ39fSHJZeKqvro3ew6Qk5nayZhe1n5Pe7d3fpv4uLi+tiWad2XsPoXi/qtVjW3YS8tVA3G5zBIRKOoFAowDSLkKStMM1Cy7YtugDOckRNtmT/xRq1+tHFFFnYRFom5EJmGAtYQMJKIB6No1wuQ1VVPPLII/ja175WsaxXW9QA3lC38s+2YPbvZh1CLmsyVD7YqlRLyBlGR7lc/7fmkzzKp8hg3g3L+kbb1QFvsnC75xKJRHzfS98vSRKuueYanDp1qivnuhZQxX5gYKCu7WE3QSzrJacu1jAyjmXdrcAYRtYp7WmGqmXd+0wnEgns2bMHmUwGhUIB09PTG94CrZ1NJJ4fwPz8P2Bl5Yfrci59y3pVIQd8CLliwtKq9wcl5Gbe9BByYViAOCaCH+QBBgjtDkEYFjoKddP1NESx6jwTRdLJpFoitdh1Qq6qat18z/M8eJ53Ft+WZcE0zbp7lxJ3933di5Z1ek3btawfP34cf/qnf+pZHyQSCQiCAFmWEY1GkcsRx1tjQr55SFyr6FWF3J2y3g3LuhtVhXxz/C3ps9gOIR8eHkYi4Z8X1Let9xGETU/IqUKOhS1n5Pe7FTv6L1XIG+1sd2JZp+/r5sPcSCFvhZDTBXkrfcgNwwKrcxiNj+L06dOwrGIlfEeGZbW2Y0gXwKs26d1qiP6bE1RZoIspsrCJQtdXm/4OLsHhfGsX5tR5JJEEF+YQCoWgqioeeOABPPLII4hEIhgYIITcL9St+C8jyPwkA7NQIeRlGQrTukLOsoSQ1/6t3YS8Gwr5RiesA2tTyAcHB7Gy4h/Mp+s6WJZFoVDAa6+91pVzXQvoBM6yLE6cOLFuGx+07RklHIaRcULd3Eptq3Z1ekzyr/fe+O53v4s77rjDUcjL5fKGt0Brx7I+NnY3hofvQC73s3U5l0YK+TlJyF015AzHIHpZFPnnybNuGYSYC8OC5z0AIG+TsfeFveCTPKStEvY8uQeJGxIdKeS1lvUdOz6Obds+Csuqhoi6x1rbtivPhv8COijzwg0/hRzwbmyXy2WIoli3IUbn2s1gWQfqcyVqUWtZP3ToEL73ve95nlmGYZBKpSDLMvbs2YPnnnsOAJnveJ6vW5PQcWuzkLhW0asKuWUVK9ec7bpCvpkJeatulbGxMbzwwgu+P+sT8j6CsOkJOZ2s7bnWleZuolPLeicKOX1fN+0ua7Wsa5qG+fn5pinrtA85Z/DYNrgNU1NTMM0SWDbSVi9Oh5BXiLUp+pNSupBxK+SRSLSlxGU+yWIMY9g+tJ0Q8hDnbCocOHAAlmVVLOvD4Lhq+YE71E35WRj6qg4jb0A5oUBSJJTs4Ot5pgj5mbCs03urVllthZCPjIxgcXHRt7UZtZUB2HDV1g/uMaDdjbd2QEPdqGWdKOSaSyHXne+3SsgZhq2EwnnHhlQqhYGBAYeQA9hw23p7NeQhRCKXtxUc2Q4a1ZD34kK7m/Aj5O6UdQBI7ksic4CMazRZvfY9FOKICD7JQ56UIaZEMCwDVl67ZZ3noxDFEWfDihDyrJO6bppFpyOBH1pJWfdTyAHvPNrMjeYX6tZ7lvXWFHL3GiWfz2N5eblubKeEfN++fThw4AAAch1HR0frnm9iVWc3DYlrFb3qpDHNEjguQlrMdlkhp5b1zfK3pPdzUN5SEILm/D4h7yMIm5+QV+xw9mzz3rrrAT/LequE3N0SoVVsFCFv1bJ+wQUXYGpqqqVQN8MwwWo8RgZGkMvlkM+vgOMivvWWtm3i9OmvYnX1ced7y8uPwrIUsKyMZXUZAgQYgr9C7rasl0olFItFRKPxuoCnlZUf1L2XqwglN111ExJIgA2zEAQBL730kjOQhsNhDA4OIxxmHMWDhrppM4A+zUNf0MFwDKySBSEtoGQ2J+S6ruPHP/4xOE6HZfG+hFw9Rb5nFbtjWd9ohZxlWYTD4TrreauWdYZhfO9NahEHeqOOvB2L21rAsjwYhnU2dIhCXnbVkJewtPRIW4ScHNd/MZZMJh1CnkwmceLEia59llbQDiEHqmFU64G+ZT3Ysg5UCPnj5L60yzZYKZiQA2R8k3dWrycjMW23PdO0RY9lHaDBh+4QUcvZnG32XHRaQw54N+ybbX77KeS9ZFnn+QQYRmhKyGsV8nw+j9XV1bpndmRkBLIs46abbsKzzz7rlIWNjY3VXSfSQSe5aUhcq2hHjNgo2LZd2aQKg+NC66aQb5byA/osiqLYlfDbPiHvIwibnpDbmg2IJqzMmdlF9rOsLy4uYmlpCYODg4HvGxsbw9/8zd+0/fu6GQhh23bHlnXLspDL5bB7924sLCw0XCTzPA/btqFpBjidhxAXsGPHDpw6dRIcF/ato1KU4zh69A8xNfXpyrmaePnlO6CqJ0gNeSmLJJIwBX+VOJ/PIxqN1ljWY7AsFbZtVj6DhhdffIvzNQUbJ+rrh+/5MP49/j3YECHkhw8fxvXXXw9JkhCJRDAxcT7++I+riyUa6qY9Owr5IkA9pYKP8whfEkb8cBzHZo/5KrvkGhFC/otf/AIf+tCHwHEGbFusG7jFERHK0UrP6VJ3LOsbrZAD/nXkrZ7LyMiIk3pf+/4HHngAe/fuPacIOUAIh64vA6gq5CRlXca2bf8njh79o7YJOceFfBfflJAXCgVccMEFnraPG4F2N5FEMdVWcGQ7OFct65ZmwSpbThvHIEIeviQM5XjFtVK2mhLy4bcPY/wD487XnVjWTTNbd59zXMRTQ86yYWcDyzRzDYlepzXkQL1lvdFc60fI6TzWC2AYBoKQakrIZVn2XK98Pg/TNOueWaqQx+NxXHzxxXj22Wehqire//734/bbb687Ls8nNw2JaxUs23tOGtvWwTAsWFaobMp2d33QScr6mQTHcWAYpmtzeZ+Q9xGETU/IrbIFNq4B5Y1V+ShEUXR6OReLRQiCgHQ6jampKezcuTPwfTzP4z3veU/bv6+bCrmmaeB53nfXLxQKoVwuB1p/C4VCJdgsiXw+33SRLIoiikUFrC6Ai3GYnJzE9PSsY1mvnZSqiyYS3lYuz8G2dej6ElhWRqFQQJJPwuD9FfJMJoOBgYEay3qksjAjRJCq5bX161ycfOZrb70Wl4YudSzrhUIBsixjYmICkUgEohjFW95SfR8bYWEWTejPbkPydgnGMmkDlNyXxKg5inAkjFdffdX3fCkhX1xcRD6fB8eZAOoJuTwpQ18k/X43q2Ud8K8jb5WQp1IpX0KuaRre9ra34dJLL+2JXuTNWh92Eywbgq4TYuwOdWMYBjt3fgaaNgddX2pTIQ/7qiNuhXx0dLQpWekmTNOEbdtOWnMrEISRvmW9yzCyRB2n7qAgQs6GqoTaKltgJKYhIY9cEkHixmotdyehbqapOBkIFBwXgWWVYFkGTDMHWd7pIuQlhyT4Ya0KubvHdiM3mnss5nkeuq4781ivQBRHmtaQh8Nhz/hLx/kghRyAY1tXVRW33HILLrvssrrjEoV8c5C4VtGLCrlpFp3nIWgOWAs2Ww05QO7dPiHvY72x6Qm5rdlgomVA5Zu/eJ0QDoeRzWZRKBSwY8cOh5BPTk52/Xd1k5AH7dgDcHYEg4hNJpNBMpl0iFUzG6koiiiVFHCaCD7GVwj5XKBCrutphMO7nEUTTUfXNNIHNZ/PIyknYbDBhDyZTDr1f1VCHqukuhswjEovc4um4BpEwY4VgGgRrEjUHKqQF4tFiKKIyclJhMPhShhddWBleRasxML46UUYfDtZVHIxDgNvJAsqd61cLSghT6fTyGazIJeyPsBPniQLGHFM3LSWdWDthHxubg7z8/MV54XmeX8rgYQbgY1UyDnOS8hpqBtAVBhRHEWx+HLXLOtLS0vIZrNIpVIbSsg7cXQQy/rGKuStWNYt/cznHHQKt10d8A91o9+nlvM6hVxqvvxoppBbll7nOrKsUh0hp5Z1w1gGzw9AEAaduYWEi66NkDeqIV+LZZ3OY70CopA3rqOtHX+pEypIIQe8hDyoTvdstKz3okJO7OqUNPdryAHyPPYJeR/rjU1PyK2yBURLsM8gIY9EInj3u9+NBx54ABdeeCGmpqZw4sSJTU3IAWBoaCgwQdlNyAuFQlNCLkkSSiUFrCaCi3HYvn07Tp9OV2rIxbrFq66nEQpdWEfI3Qp5aiwFK+K/WHMT8mKxiFKphHA47PQlPnTod7G4+B0AcEj14cPvx+LiP+HQylshXDcDAL6EfN++fdi1axcYhodtW7Cs6qZAbG8MzGgaiWsGwQgMuCiHxM0JDPy7Adx8y8342c/8057dhFxRFEQiLCzLXyEHAGFU2NSW9Wg02jEhHxkZwQc/+EGMj4/jG9/4BsbHx6FpmvP+VvIPNgLtpLKuFVQh57iYJ9SNQpYnkcsd9IRdNUM8fi1EcWvd98fGxqCqKhYWFjAyMrKhboR268cBQBCGoOsrTohXN7EWy/qzu5+FvrI5be1BhLw21M1NyN015IxUzd5oBEZiGhLyV175LWSzT3q+Z1mK07aPglrWVXUakrTVE6LpVgT90GrKepBlnb43aDzws6zTRXuvEfJ4/AaEQsHOP6CekAcp5FdccQUuvfRSAMANN9yAZ555piEhj8evRSh04VpOv+fQiwq5ZZXAceQ+jcX854C1gOMiSCbf3HRjp5fQJ+R9bAQ2PyHXLCBShK2euY8SiURw6NAhHDp0CLt27UI4HMbS0hK2bOl+K7ZuE/JGqZE33HADnnrqKd+f0YUCJVbNrM/Esl4Cp0ngohwGBweRzRbAshHfXWJNW4QsnwfTLMK2TYeQG8aKo5BP7p9sSsiTySRyuVyNQp5HqfQqFOUogKpCXi5PI5P5McQUhxsf+wCAKiEn508I+Sc+8Qm89a1vBcMwYFkZtl39e+x5Yg+Yr/8xeD4OPsmDi3Hg4zyueOwKXHDBBYEBWBwXhWWpSKfnAAADAyw0LdxQIT+bLOuk9ZABnm++sZZKpTA/P4+77roLn/3sZ7G8vIzp6WmYpgme51vqELAR2NgackLIRXHcE+pGIcuTKBR+iUTixpaPedFFf49QaLLu+4lEAg8++CAMw9hwhbwTQs6yAng+Dl33b5e3FnRqWbdNG+qUCiPn7/DpdQQq5LWW9QCF3M+u7odmCrmqTtf9XYll3Ut8iWW9iEzmCSQSN9UQ8lLd691oppC3msWSTqcxPDxc9xq/lPXh4WEsLS31HCHfufM+JJO3NHxNkGW9dp75jd/4Ddx7770AyJhiWRZWVlYC1yTnnfd5JBLXr+X0ew4k0La3NuXcG1S7d38d4fAFXT0+w7C48softbQh1ysQRbFrm+t9Qt5HEDY9Ibc1G4jkYJ1BQh4Oh3H69GmcPn0akUgE+/btw44dO9qqc2wV3eySmoS5AAAgAElEQVRD3kwhb2SxbteyLkkSIeSqTOqqk0lks0VwXLiiJtVb1kVxFDwfg2HkHEIO2A4hHxoa8qS5+p1fMpnE6uqqQ8h5nhByVZ1CuXyKHLFCqDUtjUzmAGR50jkOn+TBhTiPQu5GrW3dsoxKoFYIfJL3KEaTk5OBLaJIimwC2ewsAGBggIGuR+r+1sKIAFZmzwrLujvUzTAMsCzbUorpyMgIwuEwPvaxj+HUKfI3PHr0KARBAMMw56RlnRJySdpaUYNNMEz13pPlSbBsCLH/n703D5PjrK+FT+3V1ess3aOZ0WhGkrVZlixhW7ItE8nGxpDFAXxxiG+A8Dnhg/AlhLDYkAuYEGM+5YkJxEBI2AwGg8MWHBJjCB55kWXZRpa12SNL6tk0S89SvVfXev+oqeqtepvpns19nofHqKe6qrq76q33vOf8zs97VZ2OR4IgCPj9/kW3rM/nemWYUENs6/O1rCvTCmCg5gTx5YKqCTltvq6rOnQpW0NeCyEvV0OuKJG8BVEAc504nCzrKYhiPwKBA3mEvJJlvVLbM6u/uNPYVUjIndqcOlnWrZwMURTh9zv3R1+uqFYhz4XVl1yW5ZpaS610OJXrLTVyLetNmGgq5E0sBlY8IdczOgx3FMYSXt9utxu6rtv9qa+//vqygW4LAc/zdVP/qiHkP/7xj3H33XcX/W12dhZ+v98m5NWFuiVByzwoDzmnXKfnel0Wq0mKYrausSZOkhQGx60DgJoJuSiKdvsYivIikxmBpkUhSSaZsxRyRZlEOv1qHiFn2swQumoJuabFQVEek2DPKeQWuru7MTk5WfKcaboFwCD+7M+AQMCAphUnkRMEAX4jD66Lq4tCvpQp6//yL/+CJ554AoBJyKs9jzVr1uC6667D5ZdfjlAohE2bNtmEHKiuZV+t+OhHP1rzfbe4NeQCFCUyR8gn7UA3Czy/AX7/dXWpB0ylUvjc5z5nt6/LJSuHDx/Gd7/73QUfoxQymcy8rlczab3+wW7ztazLk+YYUEjIX3nfKzj9v0/X9yRrRPRwFBPfyy9VikaPYGzsW/a/nQg5wRF26nouLJVcz8z1IW+jHbdzQjmF3AxTjRSFcpa2rCcQjT4Fv/93araslyPkpQLdAHOcu++++3Dq1KmyhLww1C0UCmF4eBgsyy7JgulCkEvIP/jBD9pdGCp9Duu7KTcnWW1YjuGPuZb1Jkw0CXkTi4EVT8gN2YDunoGeri2JtZ7I7RMqCAJuv/12PPDAAw051s6dO/Hb3/62LvuqRMi3bt2Kr3zlK/j5z39e9LepqSm0t7dXXUPOsiw0TUM7ugBBmlPIE2DZLsc6KlmOgGGCeYTc7TaTV60a8ra2tpL2/UJCnkwm52rIvUgmT8x9/iwhNwzdbhvFcb32fjbetxHBtwftBYVCMlBIyDOZUXCcWXNVSMhpmkZXV5et6hbC47kcV155Gn/wB4Dfb6Cn5zLH33rnf++E/zp/XWrIl9Ky/uSTT9qEvJaFgbe//e34zne+A4IgcPToUdx+++0YGBiwr79GWNa//e1vY2xsrKb3LCYhZ9lOSNIQWLZrrkNBYaLxO7BtW32I8ujoKP7zP//TDn7MJSvPPPMMHnnkkbocxwnxeBw+n6/m99F0KxRltu7nM1/LuhIxyXohIZ/66RQmvz8JQ1+651n0cBSzv87/rqLRpzA9nX0OFBFylsTegb0gyGIbah4h50gIlwjY1b+rqnPJtbwXQlWjMAzFkZA7paxnMiMgSQ4sG6zJss4wDHRdh6o6lxeUCnQDgLvuugubN2/GM888g8nJSYRCoaJtclPWrTHMusaXk129WliWdU3T8M///M946aWX0NbWVpGQh0KhuvV6XilYjgq5rueXOzXRTFlvYnGw4kc+NS0DfAqGZsDQlmYSk1tb4na7wTAMurq6yrxj/ihnI68VlQg5AFxzzTUQRbHo9UgkglAoVJNlXRAEBJROGFzUVshNK62TQp4l5IoyjUxmGG739rm/skilUmhtba1aIc/WkHuQSJiEXNdTc//NQFFm7FXhXIWcDbI1WdYlKWy/n/bTRanD5WzrgcABbN4ch88HtLZquOqqNzr+1nwPD8pDrWjLutVb12pfVgsh53keHR0dAIDe3l6sX78+TyFvhGVdkqSa97mYhNy85vQ8hTwXFMWDZTvqcqzc8aCQkIui6NiSrl6Yb01tLgGrJ+ZtWS9ByA3FfIZp8YUvts0XqqhCS+cfX1Eiea3jCgk5APDrnFVii1RboW6AOYZVg3KhblYJQi4hN0M2i38Tk3Dr2bG5Bsu608JTLsop5O3t7dizZw/C4XBVCrk1FhMEgVAotCIJufV5ZmZmYBgGUqkUurq6qlLIX0t2dWB5KuRmH/LFX6Rfzmgq5E0sBlY8IdczEkiOAukiiyYRiwWzJ3VWnWsk9u3bhxdeeKEudZul+qLmwiK0Z86cwde//nXEYmarMGtyUUuoW19fHwjJC90Vhc/nQTyugOfXlUhZz1rWU6kzYJg2MIwZiJNO63C5XHavdCeUs6wnkyfA89mSAsPIzB2vGyzblUfILcyLkBco5EB5Qu73m2E5mQwFhjGwZ8+NOHPmDKLRaNG2lLs+fciX0rIOzI+QF6Kvr6/hlvVMJlOz6r6Yfcita47jumEYasMUjqNHj9qdFwzDaCgh1zQNTz/9dN5rK4WQV7KslyLkuqyDbqGhiksX9qaKKvR0/nkpSiTP8u9EyEuhUCGvBeUs69b55NaQ67oEguBAEPnHKVxsta6HaPQZqGq0LCEHytvWyynkQHbMr1RDXrg4GgwGVzQhzx0HOjs7K47v1RDy6OHokgkvjYCpkC9tqJskDSOdPm//u7BDRxNNQt7E4mDFE3JVkkByDCgXBT21NAE5brcbW7ZsAYCGtznyeDzo6urC4ODggvdVjULu9/sRi8Vw33334f3vfz/+/d//HQAwOTmJYDBYUx/yvr4+EGkBBj8LQUgjkQBIkptLGs2uEivKDDQtCYbpAE0HkEi8CJ7vs/tWJpMqvF4vWJatSSEXBAE07YUsX4TPd629ramQR8CyIaxf/3fw+YqDr1iWRSKRqImQh24Poe3NbXnbr127FiMjIyW+o8342tcITEyEkEzScLkE7NmzxzHpnnSRK9qyfvPNN+MjH/kIJidNlWshhHzt2rUYGhpqmGVd0zQoijIvhXyx2p5Z1xzDtIEg2Lr3jrXwl3/5l3jkkUdw9dVXg6IoR0Ju/aYLxbFjx/DOd74z77XlRMg1LQ3D0Irs0UBl5atUDbmhGGCCzDIl5JN528yHkBNcbcnK5ULdLMU+VyE368eL7zmCIEGSriJC/vLL74YoHiprWQfKtz4rp5ADWUJeyrLe09ODs2fP4vz583mdWVYqIbcs67njQDUKeSgUqkjIX373y0gcT5TdZiXBKdB2sTE0dC9GR//Z/rdhKCDJpkKei6ZlvYnFwIon5Lokg+TM1lSFk4jFgiAI2LhxI1iWbbhCDtSPcFRDyGmahiAIOHfuHN7whjfYFupcy3oikahofeY4Dn19fTBSHFR2CgQxDl0nIElSUR2VKD4Bn+9akCSdR8hpOp+QcxxXkpDPzs4iEAjA7/cXWNbNfbS3v8XeVtczds16Z+cdoOniVFuGYZBKpWoi5C3Xt8BzuSdveys91wmyrOCRRwRIUguSSfOBWKpEgXSVTx+uFktlWd+xYwduv/32uijkwWAQuq43zLJuuTBq3ad1zS0GrGuOJN2g6QAIojEKuSRJOHv2LLZt2wZFUYpCJkVRxPT0NDRt4YtF4XC4SJVcToQ8kxkCz/cUqbHA/CzrhmHAkJcHIS9c7JPlybn+9oq9zdIr5JZlPTdUs7h+3N4XKRQRclmehCQNVlTIyyWtL1Qh37t3L06ePImTJ0/i6quvtl9fqZZ1iqLAsiyGh4ftTjNr1qypi2Vdl3T73lkNcCrXW2yIYj9UNevCa1rWi8EwTLPtWRMNx4on5FpGAbUMLOuhUAjBYHDRCHk9CEc1hBwwbetnz57Fbbfdhv7+fhiGMW+F3Eix0LkJZDKD8PlYRKPRIjXJak0DwFEhT6UUWyF3sqwbhoFoNAq/3w+e50FRFKampmxCzjAd8Pn22tvrumTXrJeCZVmvFOqWS8idUI6QW7+HqrYhlapAyMuEHdWCpbKsA+aEsx6E3LoWGmVZt66xWhfBFpOQc9xaACQoyiTkjVLILULe2toKmqZB03SRQm71E14IDMNY9oS83L1ezrJu6AbkMdlcRM4l5KoBUGZnh6Um5E4KufnfKXubWgl5bg15tShfQx4BQBUp5KUIOUW58wi5LE9C06JQ1ekFWdYrKeRdXV2IRCIYHR11JOQulwtXXnklrrjiijxiv1IVcsCco4TDYezYsQNutxt+v79uhFyOLK+a64XAKdB2MSHLE0ilzuSNjU3LejGalvUmFgPVPVGXMfSMApJjQAjUkinkmzZtQnd3N6anp9Hd3d3w49WTkFcTohIIBHDixAns27cP6XQa4+Pj9mo/wzCIx+Pgeb7sA3fLli3YffluGGkKKjMBSTLg8wkQRbFIIY/Hj2LDhnsBAC7XJlCUAI9nd45lXYbH4ylpWY9EIvB6vTZBCwQCGB4eRiAQgMu1AaHQbXMtxkzVxLSsT9k16k6Yj2XdCaFQqKSl1yLkstyHaDQMwFRPjh8/DlVVQdP5bYZyJ/Mv3vgiLrnvEnh2egp3WxaVFlIaifb2dkxNTc21L5o/IbcCkBplWbcenrXec6lUatEs6yTJoKXlBjt3AWjMWChJEkZGRtDS0mIvdhUScoIgSqqB1eK6664r2re1//kEZi4NIVdhGEZe+zkAOPfhc5h5bAbuy9yIHYlh8geTuPzRy2HIBkiWBB1Y+hrywsvHbKm3bu6/nfNTyCW96v7jhe91gqJMgWXX2IQ8EvkxhofvK2p5ZsHj2W0Hg5qEfDR7nCos6/NVyGmaxhVXXIHJyUk7zLIQb3vb22AY+Y6nnTt31j0LY7EgCALC4TD27duH1tZWbNq0qeg+KMTmzZuxffv2sts0FfL6Ih5/HiTpyhsbm5b1YjQt600sBlYBIVdBciyIJbSsv+c97wEAfOADH1iU41k1WgtFLQo5YJLJ1tZWTExMQJZluzWLLMuOdu5cHDx4EHJExrO+p6DokyAUwO/3QhRFtLbmP5RUNQaaNmuvOzpuR0fH7QCAWOw5ABSSyZRtWXdSyJ988klce222RjwQCIAkSfT09IAg1qGl5Q1zkx8KDNMOw8hA02IVFXJN08oSclWNQ9dTZfdTjUKuaZfj0KFJfPzjptWfZc1U+dx2TwRNwNAN6KoOkiYhnZMgj8nAzpKHdsRSKuQcx8HlckEUxQWfRzAYtBcsXouWdQC4/PJfATDJhqY1ps7SmkgEAgHwPA+CIIoI+bp16xYc7DY8PGy3B9Q0zba+iqKISy+9tOb9LT4hJ0AQ9Jz9M3/MSJ5JYvu/b8fMYzNInU4hM2peX7qsg2CJZUHISSZLnDUtDV2X4XJthCxP2tsshmWdcpVeaNe0FBim1Q51y2RGkUqdhsu1yXH7HTt+lt0vld86r5EKOQAcPny47N8/+MEPFr1mzStWIiyF/C1veQvuv//+qt6zefNmfP/73y+7zWoj5E6BtosJVY2B49YWEfKmZT0fTYW8icXAires67IKimeXtIZ8sbEUlnWaphEIBCAIAgYHBxEMBucmnQQ8Hg9mZmYqEiolooBuI+Za6EwiEPDNKeT59k6zDU2xYkFRXpAkj3g8XjbUrb+/HwcOHMg7/wMHDuSt0BMEAZoOgGHaoesZqGrcVuCdYH22coRckgbB831llYBqCLml/ltwmgwSBAGSz9aRyxEZWqL2ko2lJORA1rZeD0LeKMu69fBczpb1XDTasg6UJ+SbN29ecLBbIpFdUMidvKwUyzpQ2rYuhSXwfTxInoQ8Kdvkezkp5LnlX1bgJcMEbev6ooW6lXmu63oaNB2wFXJNS0BVxYpqNwCQJJ033jdSIX8twlLInULs5gtd1WGohh2IuBqw1Aq5rqfBsp1Ny3oFNAl5E4uBlU/IMzoojlvSGvLFRr0IeTqdrpqQt7e3gyAIe+U7147q8/lgGEZZhXzwnkFM/XQKTIiBLE9AUSIIBFoxOztr11HNzvZjauoRaJpzX1ia9oOiBCQSibKhboWEvLW1Ne/fFhimFSwbgq5noGn1IOTlJ+iAadOenp6GrhdPMq02dBbZsVBqMkhy5kRXS2nQkzrUeO2T+KW0rAMmIZ+YmICiKHmW/Pnsx/ocLpcLsiw7fsfzwXwV8sW0rOei0aFuQJaQG4aBTCaDT3ziE0gkEkin09iwYYPdGq0WvPTSS/jGN74BwzAQj8dBEAQ4jisi/MuFkKfT58FxvSX/bmZj5BNywzCQGcyA7zUJuTKl2ORbV3QQzNIq5LqiQ0/qNgnWdQUvH/4IjO//EVg2BEWJQM/oMGQDlJuqsDcTJE9i5hcziPw4UnuoW5nnuknIW3IIeRwASlrWC0HTAVCUf+49lRXy+aasvxbhdrtx/vz5BZWtFMJafF5dCnl1Kevn//Y81ETlMcHQDZz72Lmi8odScCLkTct6MXier9viepOQN1EKq4CQa6B4dknbni026mVZP3bsGC677LKK2wUCAXul2+124+LFi3mT4h07dgAoJqu5uPB/LuDC/7kALiQgkxmBokTg97ciHo/bq8TT049gZuaX0LQUSLJ48OO4Tuze/ZTdwswp1G1qagpDQ0PYvXu3/dr999+Pd73rXUX727HjF/B4XjdHyBN2irsTrM+2UELOMAx8Pp9j6JWlkN9yyy34x3/8R/v1Ugm/lvJkTVC0+MpTyHft2oXnnnsOoiiipaVl3vvJVcgJgig7ga4V860hX20Kua7r9gKYRcita/bee+/FK6+8Ar/fj927d+O5556ref8PPfQQHnjgAWQyGZAkidOnTyMYDBaluC8HQq5paSSTp+Dx7Cq5jen8yZ9syxMyKC8Fyk2ZhDyiQE/p0GV9WSjkalQF5ck+SxUlgthLEajf+n3QCEGWJxF/IQ73TnfFmmALJE9i6mdTSL+SnhchL21Zz1fIVdUk5KVC3QpB0wG43Wb5w0It602FPB/WQv/OnTXWUJWBlSWwugh5ZYVcV3UM/f9DiD4ZLbsdYDpXhv9huOrxQ9PSYNk1UNUYDMP8fpuW9WIcPHgQb33rW+uyryYhb6IUVgEhN0DxrqZlvUYYhlGkJJdCIBCwV7oFQcDExEReOM3+/fsBoCpix3a4AehIp8/B72+fU8JMhVySwtC0GHQ9VVLlEITN9gTIybL+xBNP4LrrrstTW9evX+/oBBCETSBJfq6GPA6KKh2IZn22cinr1RByoLRt3QrZc7lc6OnpsV8vqZDPEXIrdXYlEnIrRd5K7Z8vcgk5UF/b+kpIWc+FScjrr5DnLn5ZhDzXrjsyMoJAIID9+/fj0KFDNe+/v78f4XAY8XgcHo8HW7dudexzPj9C7oOmxe1J50IRix2Bx7MDNF16zHCyrFt2dcC8fw3ZVLLUqLosashVUQUTYmBoZj6Fqoqg013Qk4B2Zi0UJQKxX0TgQPW/AcmT9uchqNos6+VqyC3LulVDbinktRHy7XPvKe9kqdT2rKmQ5+Pll18GYDrC6gWLkK82y3olhVwelQENEPsrLyha95kUro7w6XoaFOUBRQl27kjTsl6MtWvXNtueNdFwrGhCHo+/CEPWQfF807JeI86dOwcA2LhxY8VtCxXy8fFxeL1ZNfm6664DAJBk5cuJDbHg+T7oego+XzBPIZekMM6fH0QyyYIgStsh0+m0rZDLsmzbs86fP49vf/vbVS0yWCBJblEt64Bpr/7JT35SZKkuVdNfiZArk1mFPP5CvOLxc7FUfcgt7N+/H08++STGx8cXRMhzLetAfZPWF5KyvlSEvBETKkmS4PP5QFGUTcjPnDljf+9jY2MIBALYsmULJElCOByGoig4fvx4xX0nEgmcOHEC4+PjmJmZsceXwmt/dnZ2XoScIChQlAeqGst7PR5/AbquIJGofI65yG3NWPqYxZb1QkJuQRXV5aGQiyroFhqkYC5wq6oIMmUGbMrPheZNyC0kT9V2D1WuIS+2rNdCyAWhqZA3AqOjo/D7/XXdpy7poFvpVauQp9PnoSjFzjkpLIEUyJoIeeJYAhPfm4A0Up74mYRcmHMQzQJoWtYbjSYhb6IUVjQhP3Pmf0OVEqBdAqglbHu22KiH+nfq1Cns3r27KtvhDTfcgNtvN5PO3W43JiYm8gj5nj178Dd/8zdl90EK5qXGBJm5nuJ++HyBIoX8/vtP4Fe/Kl+baE2ASJIETdNQFPMB/fGPfxyJRAK33nprxc9knxfJQdeliqFu9bKsA8Cf/umf4uDBgxgYGMh7vRwhdyKXhZb1xEsJvHjDi1XXj5nnLC15DXkgEMCzzz67oACg/fv34x3veIf973omrS8kZX0pasgDgf0IBt9e9/1KkgRBEHDPPfcgFAqB53n87d/+re1SGRsbQ0tLCwiCwO7du3Hy5Ek8/fTTjuUihXjllVdwySWXoLOzE2fOnClJyK1Ax/nADCXLr20/ceIPcfHi13DmzLtr2pdpV99ddhtHy/q4DHaNeb8VEvLlopDTAdpWplVVBJFqAd1GQznrNi3rv43De1X1v4H1OTv/rBNdf1FbyzqSJ82adb14TNO0VFGoG1B9DXlHxzvR1va7WL/+ngUR8qZCXowf/vCH+MUvflHXfeqSDraDBUETyFws7q6yEmEq5Obze3Dwc5iYeLBoGyksoeUNLUidrrzAbI0bFz51AWfeeQZjXxsru72up0GSrrySnqZlvbFoEvImSmFFE3JFmYSRIUDzwmvOsr5Q9c9sN9Za1ba7du3C7//+7wPIWtZzJ8UMw+TVPDuB6zKJpqWQs2wIXq8XiUQCBMFAUaahqjOIRlMYHy9/WeYqErkqeX9/P775zW9iw4YNVX0uACCIxVfI77jjDmzduhWimL/iPV+FXI7IoFtopM+locW0mibzS2WrzsX69evx3HPPLUghv+SSS/BHf/RH9r/raVmXJGle99xSfbdu96UIBt9S9/1axOPOO+8EwzDgeR4XL160FyzGxsbs37C1tRWiKGJycrKqxHVrPOrr68PJkycdCbmiKNB1fd4lFjzfB0kazHtN15MQxcehabES73KGqoqg6fLjp5NlXU/qdhhakUKuLBOFPEDbz1NVFUEk/ODWckCagyzGoKdMYlQtrM+57hPr4LmstMXfCQRJgGAJx17k2ZR1c/zVtDhouqWqlHUACIXeDkHYgt7eT4Agyj9zmgp5bbjtttuwb9++uu5Tl3SQLhKB3wlAPFTfgMalgiVGAOb1bLUVzIUUluDe7oaW0ioutlvjhjwqw3+dv+I4Yub15BPypmW9sWgS8iZKYV6EfHh4GNdffz22b9+Oyy67DF/60pcAADMzM7jpppuwefNmvPGNbywiHPWEYWhQlGlApUG7XnuEfKFkY761mG63G5OTkzWrVJTPnIRaCjnDBOH1em3Lejp9FgCFWCyDSgHNuRMgqxf5yy+/DEEQ0NfXV9N55VvWK9eQlyLk1fQgz0UgEKgbIVciCvgNPKQLcwsDVdaPAUtnq85FX18fLl68WNcWOfW0rGcyGbS2ttZ0z1mujaV0H9QbhUqglbKeTqfh8/kwOTlp/4bW9R2JRDA1NVVxImmNR319fThx4oQjIbfu+2rDxAphEvJw3mualoQoHqq5b7tJyMuPn06WdS2lgXSbj12LqBIMYVvWrZR1ZXZpbLm5hFxLaeYkPekF18XByDBQRkjwfXxNv4H1OdnQ/O6FUu63wrZnqhoHz2+o2rJeC5oK+dJDl3SQPInAgUBV9u2VAJJkbMu6rkt2W8FcSGEJrktcIGgCeqb8HFcVVVB+c67VdktbRUJuWtaLFfKmZb1xaBLyJkphXoScYRh84QtfwKlTp3DkyBF8+ctfxpkzZ/D5z38eN910EwYGBvCGN7wBn//85+t9vjbMWhsDUBhQvBuUhypq+zT+nXGE/y7csHNYKrjdbhw7dgxvfvOb572PhRByTdPyQt2qgaEYJhlfz8PjuRxu93abkBMEi2effRkHD3qQSABjY+WzAFKplE3IPR4PRFHE4cOH8frXv77mz2NZ1s1Wa6U/k0WsSoW6Wep4tRPVehLyzHAGwibBDoiqhZAvB4XcWkSpZ4ucelrWJUlCW1tbTftbCrv6vn37Sva4rwecCDlg3oOJRALDw8P2b5hLyFVVrbg4W0jIrfHF5XLhvvvuw3333VeTEnnFFVcgGs1PJS4k5LquwDAUqOq0XX9cLSoR8iNHjiAcHi6yrGtJrUgh57q5fMu6j4YW1xxt2o2Gk0KOhBtcNwcjRUIb9YDrrS0wkORJkC6y6jZpRe8vkQ/jFOrm8+0Fz/cUbbtQVGp71lTIGw+LkPtf70f06cqJ4ysB5vzBfLaXJORDErh1HCg3BT1ZmZD79/nh3++HsFmoipDnKuRHj14GTYs3LesNRJOQN1EK8yLka9aswa5dZrsXj8eDbdu2YXR0FD//+c/x7nebtXjvfve78bOf/ax+Z1oARZmz9igMaJcHXA+HzHB+XVFqIIXMyOqoNcqFIAgYGBjA4OBg5Y1LYL6E3CIZtSrkhmJg16FdcK13oaXlDdiy5V/h8XhshXxyMoGhISCZBMbGyqtDuROgvXv34vDhwzh37hw2b95c8+chSc4MLiI5kGTpPtiVFPJq7eoWaiHkldqeRZ+KouWN2ZZhtRLypahzzkUjCHm9U9ZbW1trUtyXYqHj9OnTmJ2dbdj+SxHykZERrF27FoODg0WE3LKrV1ooyCXkAwMDeQr5iy++iNHRUTvMsRqcPHmy6JjFhDyV8/8l6Hr1NvFKhHx0dBSJhORsWRcKCHkPlxfqRlCEuUXKaYcAACAASURBVMAcW3zbul1DLmRryBEXwHaz0JI6yMgGsOtqWyggeRJMcP4T/FLuN01Lg2HyQ936+j6Dzs475n2sUqiUst4k5I2HRchdm1yQzks1ZaUsV9B0GxRlGoZhQNclR8u6OquCaWNAuSloqfJihSqq8O3xYXf/7qpKXzQtS8hleQKp1CkoykzTst5ANAl5E6Ww4BrycDiMY8eOYe/evZiYmEBHRwcAoKOjAxOVvMcLgCxHwLLdgEqDEbzg+/giIqJMKo61Zysd1kS/sAd3LViIQg7UTsh1WQfJ5l9u2RpyFpkMIIo6EgkgldKK1K1c5BJyq21WOByu2a4OmIRaUabK1o8DS0vIyynkyTNJGKoB7xXm+bNd7Iq0rANYtpZ1SZJqtqwvNiE3DAPxeHxBY0IlOBFylmXh9XrR0dGBmZkZR4UcQMU68lxCrmmaPb4IgoCZmRlkMpmqlUhZliHLctH9VUjINS3/96xWJTcMA5oWBU2XTpFOpVJIp9WqLOtcD5fX9gzAktWR51nW06ZlXY9z4Lo46Ckd5GQv6LW1XWMkT87brg44tz4zCUy6KNSNpucX+FcJlWrIm5b1xsMi5LTX7AKwGtLWKYoHSbLQtHhJhdy+JwUSWrIyIacDprBQzRiSq5Bb+RqaFmta1huIJiFvohQWRMitROsvfvGLRQSNIIh51/pVA0WJwOt9HaAwYFwlCHmkPCE/d+c5vPrhVxt2jo2CNdEv7MENAGfPnsX3v//9ivtYbEJuyIY92bSQrSFnkMkAkUgKsgz09npw4cKFkvuqJyEnCK4qQl46Zd2FWOw5XLz41QUTckmSaibks7+cRWB/AJTXVN18e3wVCbmqqvj7v/97AMvHsi4IQl3Po94p67US8lQqVbWae/jwYTz22GPzPT0A5rWjadqiE/JQKASCINDd3Q3DMBxryL1eb00KOYA8hdw6drWEPB6P2/vMRS4hn/7FNMSnZ0BRPgAUGKYDmpbA+Ph3kE6fK7t/TUuCILiyk9ZkMglJUmyyaL/XybK+loM6mw11A8zJdOThCKKHG2PNHfzcIHS1+NmoiioUbhgp9UW8/PePIPbqeRgxBlw3By2pgRjvBNVVW7095aLAhOqrkJtJ0CRI0g1dz9jfM0nWZqevFqXG4M997nOIRqNNhXwRYBFyAI7zvZUKhglBlidtQh4O/x10XUYsdhSRyE+zrpUqLeu1EnKrhtwaG1U12rSsNxAMw0BVVWiahoMHDy716TSxjDBvQq4oCm699Va8853vxFveYib6dnR0YHx8HICZuFtK8br77rvt//X398/z+JNglF6QpAusPwCmjYGe0fNsfnJELknI5UkZo18exeg/j87r+EsJa6LvRMifeeYZfO9736u4j8W2rJdSyK0a8kwGkGUNXi+B7duDOHr0aMl95VpXL730UsTjcbz44ovzVMgtQl6+Jr6UQu7378OmTfejr+/TWLPm/6n6uIFAoMgFMC+F/HQSwlYBlMec5Huv8lacqMzOzuKTn/wk0un0srCsr1u3Dk8//XRd91nvlPWOjg7E43FoWnmFwkItCx2//OUvF9wiKJEwSVIjV96dCLmliBeWHVjX9+TkJLZv316RkEejUQQCAaxduxYkSebVkAOoSSG3votCQs4wbXav3ZF/GsHsI3HwfC+uuOJ5MEwrNC2O0dGvIBZ7ruz+qwl0SyaTkGUDyWT+Pe5kWWc7WWhJrUghH/3KKGZ/05gShMHPDkKdLZ6sq6KKNPk8wKmQD/Ui+bwCPUbNWdY1GKIfRGtt9fatb2rFJf90ybzP1amG3FL2SJKDYWTm2lbWlmtSC5zGYFVV8alPfQoDAwNNhXwRsHoJeRCKEpkLh51FOPxpyPI4xsa+geGhL0CNqaB8VNWW9TxCHq1FIQ8DMBXypmW9cTh06BAoisKnPvUpfOYzn1nq02liGWFehNwwDNxxxx249NJL8dd//df267fccgseeOABAMADDzxgE/VC5BLyAwcOzOcUIMsREBNrwfcJthrP9/GQBrODdDnLuviEiMD+AGCYZHEloZxlPZFI2BPSclioQl5zqNtcgnAuclPWrY/i8VDYu3dd2YWa3Ik5QRA4cOAAVFVFZ2dnTecEWKFuyYpWx1KEnKJcCIX+F0KhPwLLtld93FKWdaeJXbk+5OqMCibE2Aq5RcjL1ddZpG1oaGhZKOQA7EyKeqHeKetutxt+vx8zMzNVvaeW71UUxZJ22GphqcKLrZBbBHzjxo0A4GhZ3759e9WWdYZhsHbt2iKFvBZCXkohN8tLMtAyCqJPRyENKqAoN7zeXaAoLzQtDkkKV0xcr4aQp1IpqCoQjU7nve5kWWeDLPS0btaQM1mFPDOYaUjnEMMwoEu647NRFVWo/CiIibXmC1E/tBhhW9aREGC4a1PtKTcFYdP8F/1IF2keOwdWu6b8LhmNsasDzoR8ZGQEmqZhYmKiqZAvAlYrIWfZIBRl0m7fB5gqtSj2IzZxApRAgqTJmi3rlMck8E5OGAtmDblQoJA3LeuNxIEDB+D1evHhD38YJLmiO083UWfM62p4+umn8eCDD+Lxxx/H7t27sXv3bjz66KO466678Ktf/QqbN2/Gb37zG9x11131Pl9oWhrp9AWz1ma8A3xfzgRxbpA2DAPJU8k8y3ryTFYtk4YkTH5vEoHrTauvFq9O9VouKGdZj8fj9oS0HOZDyFOvpuBizYnHfBTyQsu6x+OZUzEZWB/F66Vx9dUbcejQoTxSOTAwYLeSyk1ZB8wBbt26daCo2lN8LYtjtZb1+fZALkS9asgBs5UcyZEgaALCZnPiW86qZhHywcHBZVFD3gjUO2Wd4zgEg0Fb6T1//nxZNbqW73UlE3LLBbV161YAsMcU6/qenZ3F1q1bcfToUfz85z9HKpXCqVOn8PLLL+ftWxRF8DyPwcFB9PX1ORLywvu+FEoRcoIgQJICokemAAPIDKogSfM3oigPZDkCRZmoWEterUKuqoAoTuW9XmhZJ3kSlJeCntKLFHIAdSHkydNJaJKG1KvmApX1TCxFyBXuAjIvzf3OU+0wMgDTbjrQDJGH4V7cllNONeSWsmf2elchir+xx/D0+bRjKvtCkLsoKooiLl68iHA4bP+9qZA3HquVkDNMELJsKuTWuJJKnYaiTMFj7AXpM6/lWi3rBDnXsSHmfC8kk6eh6ynbsm6FXOp6qmlZbzCsOvKFPvebWF2YFyG/7rrroOs6XnzxRRw7dgzHjh3Dm970JrS2tuLXv/41BgYG8Nhjj81Lga2EmZlfYmDgvZDlMRhjbXmEXNgqIPlSEpmhDF648gWzlczcpOPYdceQGTMnq+HPhJEZzSD41iAob3G7tOUOj8eDO++803Hy3UhCPvDeAagvmd/VfFLWCy3rFEWB4zhIkm4r5D4fh76+TsiybJc/AMAf//Ef46mnngJQ3GbmD//wD/GBD3ygpvOxwHG9CAbfjvb2t5bdrpRCPl/Uk5CzQRYEQWDdx9eB7WIrTlYsInnhwoVlYVlvBOqdsm6pwZbS+973vhe//vWvS74nHA5jzZo1Ve1fFMUFq/lLQcj37duHW2+9FQCwY8cOsCxrr/gHAgHMzs4iEAjghhtuAEmSeP/734+HH34Yu3fvxjve8Y68fYuiiOPHj+PDH/4w7rjjDuzZswdAfRVyAKAoN+Ivimi5qQXysPlv83UvksmTACqHu1VLyDUNiMfzLed6UrcJOdPGoOfOHtuSbaWsA1lCXsmiWgm6ouP5y59H5EcRnH77afO1VHlCLrOvYsPXW9DyxhYIk28C3caAIAlToZviYbirc4nUC6TgbFmnKGEup8bAwMBfoKPjdgDAK+99BTOP1vccc8fgb3zjG/jsZz+bR8ibCnnjkUvIuS4O8lixILESwTAhWyHv7v7/4PHsgig+Aa/3dRD0PSC85nVXlWU9atrbLZSqIzcMHc89txOyPGlb1nPRtKw3FjzP11QC18RrAyvOL6HrKUhSGJIUhj7WmkfIA78TgHhIhDKrFKkAWlyza+aksIT196yHa6PLtPWsMIWcJEm7x3vhDV0NIdd1HfF4HD6fr6bjKjMKmIRJTGsh5IZhwFCKLevWfpJJJY+Q07QHGzZsyJvwXLhwwW7pVDgx7+7uxoc+9KGaPosFhglg+/aH0dX15xW2Y/L+u1DUq+0ZADswaf3frQfJkFUT8oGBAZAkWbfPtJxQ75R1juMQCoVshXxiYqIs4T906BD2799f1f5XqkK+d+9euyypra0Nqqrarha/349oNIr29na87nWvw89+9jP83u/9Hk6ePAlFUYq+O1EUQZIkotEo3vWud+HSSy8FUEzIq1k8Kk/IBcgTaXgu90CPEyBlcwyk6VoJeemEdSBrWS8k5FpKAynMWdYZEuvvXm+HljVCIc8MZ2CoBqTzEhLHE1BmFZvcliLkGeZVrH3PVqz50zXQTvXYz1hKoAAd0Pipovc1Ek6hbla7JgstLTeit/cTAADpglRSFZwvcsfgiYkJzM7OIhwO28G1TYW88cgl5NWQ05UC07JuKuQ9PXfC7b4M6fQAGKYDZDoEwms+r6uxrGtxDbQv2761FCFX1RgADYaRcSTkTct6Y8HzfNXlb028drACCbkESRpEOn0e6ogrj5D7X+9H7JkYlEnT2kxwhFkrp+gwFMMemKSwlJ1krEDLugWWZYts69UQ8ng8DrfbXbPFWxVVsAlTja1FVbXIuFPqvtn6LINMhkIgEIDPJ4Ak3ejr67MJeTQaxezsrD3BrlYpqydYlgVN03Wr+WlpaamrZT0X1RLyU6dOrUq7OlD/lHVLIbcIeSQSKUmidV3HE088saiE3MqNWExCnguapsGyrL0IYt0vbW1t9jahUAinTp0CgKLFEouQF45dLpcLJEnWHOpG07QjISdJN+SIDKaDAd2lwBg3a95NhfwEABKqWh+FnOPcSCQKCHmOZd2C1fO7MGUdWDght8YBKSwBBhB9Mmrvs5CQ64oOI6OD8XlBkhzYEIvMSCb7rHRTIL0GNH35WNYt+HzXAAAMzUBmKFN311vuGByJRCCKIsLhcNHCURONQy4hr4acrhSYlnVTISdJHjQdQCp1FiwbAplsAzzmc6ySZd0wDGhxzQ54BcoR8uw97KyQNwl5I8HzvC0wNdGEhRVJyA1DgWGoUEYM8OuyE0SmhQG/gYd4SATTzsC93W0S8jmLniqq5gN7JGO/j/bS0BIrc2DnOK5oAp5IJJBKpcpaYURRrEodP/Y7x/JSOlVRBZfgsHnz5pqIqS7rjuo4YBJySaKgaT7s3LkTPT2d4LhOm5A/9NBD+OQnP2mft6ZpUFW1btbxasEwTF2P6ff760PISYBpzX94uja4kB4oTfAkSYLL5cLp06dXpV0dqH/KulVD/uUvfxl33nknpqamcPDgQcf08IGBAQQCAXR1dVW1/5WqkBfCCmm04HK58spigsGgTchzP6+maUgmk3Yv9Vx0dnZi69atVbc9+/SnP41vfvOb6OrqKmlZVyIy2CCLKWoQMy/PKW6UF6nUGQjC1rKhbrOz/Th37m/AcWvLnocZ6udHNGqqIGNjY2hpaYEck4sIuaUA57aG5Nfx4NZxdSXkdCuNU7eewuRDZtnFS8+/BU884UI4/FkAgBbTQHoAl2sdgOxCn0XISYEE5c+fzC8GSBeJcx85h8kfZoMBrXZNFtrafh8Xv3YRTwefhqEadV9kdyLkg4ODuPLKKwGsXoX8d3/3dzEyMrLUpwGgWCGvVE+9UmAS8otzbfxo0HQAmcwQGCYIIumH4Y4BmFuEKOMK0DM6QAAkl52b0f7yhJwgaJAkPdf+MYtKlnU1oeLY/mNVf8Ym8tEk5E04YUUScsDsKatGswEWFrgeDqkzKbT+bit2/vdO6JJur6SqoorMxQyYdsYetFajQg6gLBlJJpMVU9INw0DsSAzypLl/QzegxTQws0xRIFMl5NZGFsIk5CxcrtfjQx/6EP7pnw4jGLzVJuQXLlywW6BZxEUQhIb2uHcCwzB1tXbzPI9MJgNdz04q5kPImbn6zlz4rvUh+lTpJGRJkrBlyxYMDw+vaoW8ninrVoDZ6dOn8ctf/hKapmFkZMQxPTwSiVRNxoHVRchzOzzQNJ238BcMBjE8PAwgn5Bb170sy0WE/IYbbsAPfvCDqhXyZ599FocPH0ZPT09Jy7oS0cCEGCSNacQn9bnXPTAMBa2tbyxrWc9khhEM3op168oHlqZSKXR39yIcfhUA8Pjjj2PP6/aYYXJa/m9k1ZDnLlwGbw1iyze2LDicLJeQ936iF53/bydSZ8z7gkMvNm68L9vuKK2BcOlgGNPVUEjIKTcFyk8uCSE3FAPpV7PXTK5Cvn+/Dq93F1IDKbssrd6L7Llj8OTkJERRxMTEBC677DIAq5OQG4aBQ4cOVeyQsFjQ0tqqtKzTdAtkeRwkOScS0QEABhgmCCS8dogi5abKugK0hGZ3W7FQisRb97B1D5mk3Auabpv7d/m5jhbVEH++tvaHTWTRJORNOGFFE3ItXjwAsUEW6bNp0AEaJE8WEfJcuzpgtoZYaaFuFliWLZqAWxPacrb1aloyWRZKa3VVjamAASgRpebzNBSjKGHdgsfjQSKRKJpsW4Q8mUxieHgYFEXZ4VdLYQ9kWbauCjlBEHbSpoV5EfJQ8YPTs9sDaUiCHHEOvZEkCevXrwfDMKuakDdCIQeAkyfNWmNVVR2PUUtgoqZpiMViq4aQ5447FEXlLfxZiezWvqx6c2u/kiQ5jluWE6gaQh4Oh6GqaklCTpJuqFMGmHYGGSKOTDSrkBMEh5aWG8sSck1LgqJ8FRcEk8kkurp6EYtNY3p6Gv39/fiDm/4ACqXg2WefzduWcpkp64ULl05W7VohhSWAMmvJ6RYadIC2F1kZoxs0HYCmmdewLukgOM22rzLtxYScDtCLTsitevBcpS+3htyu4+7NXpv1XmRnGAa6rkNRFFsht1r65YYZriZEIhGkUqmy3SQWE6vVsk7TAQdCDrBsCEi4oQtm68RKrgCn+bBT/gJgEXIqr+yDpgPgOHMhuZJlXZd0c45Ypr1qE6XRJORNOGHFPUVMQk6ahDyRXy8DmAFX6VfToFuyhDzXsi5dkPIe3CtZIbdUpVxUS8grWZVtIl7w31Ikrxx0WS+rkMfj8bKEfGpqClu3bsX09DTuueeeVUHIgWKibRE/p+0c+5C7SLDB4nMiaRL+6/yIPhHF8D8OQ1fyH8iSJMHtdmPdunVNy3oVyFXIOzo67HKQehDyWMy0I9aDkFMU1XBC7nR9Wsgl5A8++CDoGA0vnw1/tBY0cvdn/ZfneRDjBHbFdhVN8iw3SaXFOMMwMDg4CADo6elxnPBoGo30mIwoEYXOpJGJzoWo0T74/deAYYJlCbmuJ+1k9nJIJpPgeQE33eTCU099F4cOHcK+K/YBLqC/vx+Aef185jOfcQx1A5wn0+JTIqJHqu8DLoUluLe5YaiGSci9tL2oSutrQFECdD2Jixf/DRfOfBZgVZsQkAwJupXOs6wzAW7RCXlmxLymcwm5rqfyyAQwZ9kFwK5h6/5MJwjCHq8jkQhmZmYwOzuLbdu2rdr6cSvDZVkRcm51WdYlScInP/l5qKpoE3JSDwAPvx0ME4QR46C7zLIoUiCRiU1jevq/HPelxTXQ3nzHaKlFPVUV4XZfCorKPv9pOgCW7QRQ2bKuSzpgmO7HJmpHk5A34YQVSci7u/8Sa7s/DC3lQMiDDHRJBx2gQTAEDNWwFXA1qiJ2NAbP7qxqs5IJeSnLut/vL0vIq+mR7ETIKT81P4VcLq2QlyLk7e3tmJ6eRiqVgizLWLduHcbGxvClL32pqrZu9UZvby9+9KMf1XWfhYS8lEJeyn4duD6AS754ieO+AwcCmPzBJM595FxRexiLAPX19a1qhbyeKes8z+Paa6/FI488YtvRNU1zPEYthFwUxZIp+rUgkUigtbW1oZPn2dlZtLS0lPy7x+Ox782vfvWraEu1wZ3JXl+FhNz6zNb367ngwS36LUWLCtUq5BMTE1BVc7zq7e3F9PR0EbmfnZKABI3h6DDgkmxC3t7+Fmza9BVQlKdsDbmmpUCSlRexUqkUGMaN7u4opqcfQTgcxiVrLwEpkHZN7vj4OO6++25MzE6Ybc8KWkOSrmK76dSPpzDzX9Wn8yrTClybzO+MDtCgPJStkNN6ECTphqalMDb2b4iM/hQGk8wLeNrxnzsgbDE/L+WmwLTwi07IN315E9bfs75AIU+CovLLrvSMjtAfh9BzZ09DXG8ejwdTU1NQVRUEQSAQCKC3txf//d//XfdjLQcsO0KeyrYMXC2W9ZGREdx//wMAYBNyI+IHvvoXwGwrki/JMHrPQ9PSoNwUpNlxjI39m+O+alXIA4ED2LbtIfu1LVu+iUBg/9y5VFbIASy4pOa1iiYhb8IJK5KQu1wbwepm/9bC+lk2ZK7s0QEaBEGA5Emo01lSKfaLCFyfnXCsxlC3rq6uvFrOQlRjWXci5MImAcqkUrNNqVKomxMht163FEhBEOw2EU5W1EaDIAhcffXVdd1nofJtKbGFEATBkfjRHhqenc5ZAIEDAUR+ZK6sF4a65BLy1aqQ1ztlneM4cByHq666Cn19fSAIArqul1TI/f7ybbFyt+3s7KxLH/L29vaGKuSRSKSIVOciVyEXRRECBDBKdmLX3t5u/3+CIIoIuZE0sAZrihbcqiXk4XAYl19+ORiGQSgUAk3TReNgZkqAzKYwODIISsjYhJxhWuF2bwNFecumrJtEsDqFnGGMue/iZXMRJwMQPGH/1hbReeLwE+a+k1pFhVwV1Zps7FpcA9djLvLRARqUN7uoSuntoCg3NC0JTYuDVP0w6EQeIfdf47ct4RYh1/UMdH3xekCzIRbeq7wFhDwOms5vvWlkDAhbBQhbhIY80z0eD86fP49QKISWlhYEg0EQBIFrrrmm7sdaDlhuhDy3ZSDBmmKLrq5slTyVSkFRAEUhbEJOpM3rOnmIRfz5OJjdE1CUyNwihI50+oLjvtS4WiRQWfkURduqImi6FX5/dk7j810JijKPXY1lHYDtPm2iNliEfLGzkJpY3liRhJwkeUd7DpANorHC3kiehDJjTkDSA2lkRjLw7FqdCrlhGIjH4ujq6qqbZV2JKJj9zSxSp1Ngu1mARM21W5VC3axk+NzJNsdx0HXdXkW0ashXE2pRyJPJJERRxPT0dN7fYrFY0WuAWUdurZaXI+SrVSGvd8p67kJJX18fOjtNa5/TMc6cOVNEjC9ccJ5EWYQ8t6Z6PlguhNwiwNHZKAQIIDLZCUduyUdra2sRISfSBEIIITYby9tvLiEvN26Fw2Fs3LgRvb298Hq9eW3qACBxPAH96Usg8TMYHj4OVysBJZY/IaIoLzQtjnT6vOMxqrGsnz9/HslkErL80twr4+jr64Oe0kG4CPuasf7b398PykVBjar5NeRC1m5qGAbS4TRUUa1JlXIi5JibQ1NaK5ByITOhQ1HiYNELnY6VbOlGCqRpe6cDUNXqbfP1QGH7Jk2LOyrkJEc27Jnu9Xpx/vx5BINBBAKBsvfCasByI+R6MquQEwSxKmzryWQSXq8XqRRpE3Kkzet65B8icF/mBtfig6JEQAok9JRhhzAWwinUjRIoR9JcqnVjNpehCss6Ft6W8bUKi5DnLlI30cTKJeQOgw9QgpBPK6BbaYhPivBf5wdJ50x6VlGoW/S3USgZBcFgsG6W9amfTuH4Tcdx9q/Ogg7QYNoY23FQLQprI3Nh2VwL1S+CIOD1ejExMQFBEMzU91gMV155Jf7qr/6qpuMvVxQS8lI1si6XC5Ik4f7778ddd+WnO3/ta1/DvffeW/Qekiax7s51cO9wlyTkN910E9785jfX6dMsL7hcLsiynJdiP18ULpS87W1vw8033wyguJ92PB7HQw89hAcffNB+TZZlbNmyxdGWHolE0NHRAYZhFkSmp6en0dnZ2VBCPjk5mRfMVohchTwlpsCDB6Vmx2hr8bCzsxNut9uRkFOgED2XT/YsQl6phvzixYvo7OzEn//5n2P79u0IhUJ5CdHHbz4O+n+2g39TP9zu70NoNSAXDJOmZT2Go0e3wjCKr51qLOsbN25EIpFAT8+H4HL9LwSDOvr6zK4gpIcsIuTHjx8HKZBQRTXPSZSrkCd+m8DJPzhZk0JuGGa5Ft8zFxZlEXLrs2oBTD1gIHH/AUjSDBisLbKs56LlxhYE9gdA0/5Ft60XE/KEreZZMEPpCNP11iBCHg6H0dbWhkAgUPZeWA04efIkuru7lw0h15JZhRxYHbb1ZDKJYDCIZDKrkFOZVtDrkuC6OXS9rwsM0wZFmZ4j14CmRaEoxfdfrZZ1p/vcaiXYtKw3Fh6PBxMTE6t+Ua+J2rByCXm8uH4cyLesA7At61wXB2imlTcXK1khLwx1m7kwAxfhKko7LkTVlnUSSLyUQOvNrYCWndDVuoBRWBuZi1KWdetvExMTNhlKJpO48cYb8cUvfrGm4y9XFNYOR6NRx9pjkiTB8zwuXrxoB0JZEEXRDgYrRO/f9sKzy1OSkO/duxd/8id/svAPsgxhhTDVo468UCG/9dZbcf311wMoVsjD4TAYhsmbxE5NTdnpzIUIh8Po6+srmaRfLQYHB7Fly5aGEXLLrdLW1lZyG+telmUZZIaECy6kY/kLTj6fD1dffTUYhikm5JJJRpOv5n+nJEmCpmnEYrGyhNxq5/ixj30MPT09RQq5FtUw9IGHwL/vAajqBFwtGTtlPXssGiTpgmEojuFulSzruS6Hjo634LLLvoaODqCvbx2UiAK6nbavyVQqZfdLJ10ktKhWXEM+N+FVZhTI4zLUaPWEXM/oICjC7sRA++g8V5mRIaBFSJCiHySZAWN0AaxckpAH3xpEy/Utcy6C0iVRjUAhIVfVPzhX3gAAIABJREFUeDEhz5gp3JSncQr58PAwWlpaVr1Cnk6n8dvf/hY33HDD8iHkKc1WyIHVkbSeSqUQCoWQSOTUkKdoBK7oxeW/vBydf9ppu3ZInoQxN7w7qeROrtHylvVSCjkBgiieW+eiqZAvDO3t7RgeHl71i3pN1IYVS8jVuFq9Qj6jmHZrrC5CXmhZnxmZgUAIVRHyaizr3FoOhmzAv88P1yaXTchrrc8rp5DnEvLCc7JWERmGgSzLUBQFra2tNR17OSOXhBmGUZKQA6ZtfWJiAq+++qodCgWYimw50lk4kQUqt69aLaiXbd0pXdzqSe9EyAvr1y1S2ChCrigKxsfHsXHjxoYR8pmZGfh8PtB0cZmQBetejkajCPqC4MAhPpsdh6yFQJ7nQdN0Xi01z/MgMyQ0aEiHi78HjuMgimJZQl7o/Mkl5LqqQ1d0xDPS3P4k0O44ILFF949F9JxU4EqW9ULy4na3IpUisXFjC5SIAqadyVPIu7u7IYqiaVmPqfk15DRpZhUoOlRRhTKtQJlWqp4EW4vWdIAG5aNAUIS9iE26zQ4k6hQBKu6FrhOmhb0MIbdA096ySfSNAO03xzFrwcO0rDsQ8jnLeiNcb16vF0NDQwgEAquekB85cgQ7duxAe3v7siHkuZZ1YHUkrVsKeSym24S8cG5rLYCZhJwAQJYk5AtVyEnSVdGuDjQJ+UIRCoXsxZgmmrCwYgm50+ADmG0euB4OTJs5YbYs63wfD7aLzasfB0xFXXxcxIVPOdd4LmcUhrqJF0W44EIoFMLdd9+N3/zmN47vq1Yht9rd8H08Wt7YAq6Tm5f6UKmGXBRFqKpa1FbM6/VCVVVQFIVYLLbq+mbnKriJRAIul6sk4REEARMTEyAIAocPH7Zfzw2+c8JrmZDXK2ndKWyPosyxJ3f/V1xxBQ4ePAiapmEYhj2RtUjhj3/8YwSDQdx33332e5wI+ZEjR/C+973P3ubmm28uG9I4MjKCNWvWwO12N4yQV6ofB7LlJ6IoIugNggePZCx7bVoLgRYhL1TIaZnGJDmJB+97EA8//DBGR0fR1dWFD37wg+B5HjMzM2UXEgvHtVzLukVO4wlzAbOlBYBrBgEyhO+Gvpu3H47rmgt3c7CFVrCsOy2qMP90J9ZTrZAjMrgOzpGQky4S6oxqt3WyQLpI6CmTkMMw+4lXa9O1npHsGtauIyc95v7pFnqOkBsgogEoCgNK9VdFyC3FbjFBsiQIlrDrYUuFutk15A0KdRsZGUEgEEB3dzf6+vrqfozlgP/5n//BLbfcghtvvBE8z8+bkOu6jv3799etK0puqBuweizrbW1tiMV0EIR5jxa6PynKA1W1FHISbvdlePnldyEafTpvX04iVbm2Z86WdaGiXR1oEvKFwnqWNgl5E7lY0YTcKdQNAK6+cLX9N9uy3s3hmqFr8urHAcD7Oi8uffhSxJ5xtv0uZxQq5EPhIYSMED760Y/irW99K86fdw4mqraG3Cbk63ls+uImdL63c171eZVS1iORCFwuV1HipNdrJX4SiEajYFl2QcFXyw25JKxSqyy3243x8XF0dnbm1cU2CXlp1CNpXdd1qKpqK+IWLEKeu/+BgQE89dRT0HUdPp8P0ahZC239Xo8++ija29vxk5/8xH6PEyF/5JFH8npV/+pXv8Lo6GjJc7T24dR1oV6oVD8OZEPdRFFEm7vNJOTx7PdjjTs8z4OiqGJCrtCIc3Hw4HHq1CmcPn0aY2NjOHXqFDiOw/j4eFnLfKHzJ1chtya50Whm7m8AKRDY1bEbW5JboMrZe+SKK56Hx7O7BCEvr5Cn02l0dXXZ7dcAwDe5A93UGiiTClydrjzLuu344bKupFxYllP7HjaqnwRbz0iuk8NVx68CABBu83nBtJjtQZWICkMMIJMhQajeKgm5p2wSfaOQO5aVU8hJnjQTuJX6kgWv12sT8n/4h3/Ae97znrruf7ng7NmzeNvb3oa77757QYT81KlTeOKJJ3Du3LkFn5OhG9DTOihhdVnWrVA3SaJgGOYzplBsyresk9i06X50db0P09O/yNuXligu45yfQl49IV/pCyJLhSYhb8IJK5eQOww+Fggqx/Y3Z1mn3FTe67lwX+qGFF4etqxaUDgBHxwdxBpjDQiCQHt7e8mV6Wot67kKOUERZrLpPCz+lRTyyclJRyuqRcgNwzBtnTmT+NWAWgn5xMQEenp68tLmm5b10qiHZd0KdCtcLHIi5NZvKcsyWlpa7N/JIoUnTpzA7bffjmPHjiGZTMIwDITDYfT29ua5Jfr7+zE4OAjDMOxe2rmLMIVYDEJejUJuWdZFUUSr0Fr0/eda1kmSLCLkjMJAERSwYBEMBhEOh7Ft2zbE43FwHAdVVcueQznLukVOZ2clyDKJTIYE4xEgD5sENTaeXZAlCGouSbx2y7qVhWFdH+YH5KDG0lAiCoQuIU8hd7vdCAQC0Blzgsv35t+X1oQ69x6umpDnBJ9azz6DNz+npZArEQVE3AcpwYBUPAArg6LKt+xbCoUcKCTkCceUdYIzn1ONCHbzer2QZRmBQAAkSa7alkWiKGLNmjWgKGpBhPzxxx8HkE1rXwj0tJkPkNvmdjVY1q0xS5ZZaJp5r2qJfLHJKhEheRKGbHY5aG19E0SxP29fjpZ1ofYa8qZlvfGwiPhqbTvbxPywcgl5Cct6ISzLem7tUSG4dRykYQmGvrLUV5ZlEX05itjz5iRraGIIa7AGekZ3rCN/7LHHcO7cubKW9cSJBMRDok3ICZYAuyY7QL8y/AqkmcoP6LFvj9kPgkop67mE/Ne//jUGBgYAZAm5pmmYmZmBqqq26rgaUAshFwRhLrk5n5AnEomGKeSGYWD0K6Mr1pWwEIV8enoaDz/8sGP9OAB7Mn7ixAkA5u9nJbqnUqkiQi4IAlRVxfbt27Fr1y7ccccdeP/73w+XywxhtK6FZDKJ48ePg+M4TExMlK0/t2CR+uVEyAN8AL6QD6l0drEo17KeTCZx9OhRANnrkVVZaD4NLMy67nA4jB07dtiEXBCEss6espb1OXI6O5tCOu1DJsOD9rhhqOa1HZvId0iVIuSalqqKkOfCyLBQ4xnIERmeHo+9GJNLyDVKAxNkip5TluU0L2G8ymRjJwurhijAyTYhlyMyDC6NzKQXhCoAnAGSLJ0TAGBJQt0AcyxTZs0WpiVD3eYs/1ZpVfpcGmc/eBaxowt3wFnPo3Lj9GpA7rNoIYT80KFDCIVCFQl55KcRyBNmYOHEQxOO2xTa1YHVY1kXBGGOkJOY/OEkpEGpZA05MjRSRxlQgzuRSLyEwcHP2ds5uUYpV3HbM8PQoWkJ0LSv6HxI0tW0rC8CrGdpk5A3kYsVS8hLhboVwrKsFw7muaBcFJgWBvKYXHKb5QiWZTH15BQmHjQfYiOzIyYhl5wJ+b/+67/i0UcfLWtZv/jVixj71hiUKQXuHW7s/K+deavS/c/249ypyha08KfCSJ02J+OVUtbT6TQuueQSAMDXv/51/Md//AcAk6xTFAVZlhGPx6Fpmt2XfDWgVoUcgKNC3ihCrsU1nP3AWaTPrUxXwkJqyI8cOYJ7773XsX4cMJO/AeDYsWPQdR2Dg4MgCAIf+9jH8K1vfQutra327zQ5OYlt27YBMHuYf+ELX8C1116LSy+9FN/61rcAZBP3z549i/Xr12Pz5s0Ih8M2oSynkFut0ziOa1gA0+zsLFpaWspuk0vI/Zwfvg4f0nIammROmnMt60NDQ7Z137oeOY3Djn07sHXDViSTSZuQJxIJcBxXcUGgnGXdel4cPy6jo+MgWls3gPVlFdZEJJ9g0nQAilI81mhasmwNuWNrtgwNNa7YlnWSJKEoClKpFARBQCAQgEIptiMpF6SQVcgpL1XSguoEp04kqiqCcClgWhioMyoM1YDaPo7MhBek4sOantsq7ncpQt0AgF3D2s9oJ8u6VUMOzBHypAaxX8Tol0Yx/cj0go/fJOS1YWhoCNdff31FQj7yhRHEjsQQPxbH4GcHHbfRklrRYtVqsay73W68+GIQNH0bhg4OYea/Zpwt6xwJyCymfyhDfCyFbdu+i3D40zAM8zuQx2UwHflk2mm8UNUYKMoDgiiek7lcG7B163cqnnez7dnC4Ha74XK5yoaUNvHaQ/ml8GWIrEKeAdtZ2VpD8maabDmFHDBt2VJYAtddrIYtV3Ach1QkZdvtR5OjeYS8sIZcFEVEIpGylnWxXwS/nocSUcCGWPBX5k8S41ocQ2eGKp6bltAgR8zJkyEbZVPWAdhtpERRtB/gXq8XgiAgk8mgpaUFfX19GBqqfOyVgty2Z7UQ8qefzoa5xONxKIpS8n1OhDydTldFyK33if0ihEtW3kruQizrkUgEkUikokIOALFYDOfPn4eu67jnnntA0zR+8Ytf5Cnk27dvxwsvvIC+vj60trZiz549efuzFmfC4TDWr18PnucRDoft45RTyOPxOLxeb0MVcusY5WCFukWjUfhYH9y0Gxk+g8xQBsJmIc+ynslkMDIyAlEUs4Rc59CxpQMzL81gIDmAcDiM2267DfF4HJ2dnRXr7SpZ1ikvhUgkiu3b34ELF/4D/5e9N4+Soz7vvT/d1dX7NkvPjKSRprWCNrQhJCwkDbKNbbxcDHZi4jghiXPfnOA4iR1i3jjHxsR540uc3bm5kDixr+0ANnaMsUmwJRjEIpCQAIlF0kioZ0azdc/SPb13be8fNVXT+7RWNGS+53AOmq6urq6u+tXv83u+z/PYmLFmVwPyC7GsF0vL21CSsjmmGtdlOp2mublZB3KlBpAX5ZC7VrmQJxtve1bNRSbLcSweGVuTjdwzOcSQSNozSSHmRQ2quBesmHW/guBFksYaOoaLKeMZDdWLuhVHyK0eHdZMi/tFADevV1/AmQfyxpROp81xr56UlIKSUtA0DSlW/VlWXmEd3lmWdUkKks+3ocZlffGtSlE3i2ABm4SasKDmVUKhj04vHI5jt7eRi+QqxpBqbc9q2dUBLBYrTU03znrcak4Fy3yE/EIUCoXmgXxeJZqzEfJ6Rd2KZXVOr5g3AOTZM3MrEmi328mOZ81JynBhmIXehag5Fa/XW1GZOR6PE41Ga1rWC6MFMm9mkGIShWjBbCFnSNM0pqQpRs6M1D0uTdNQkgpSVH+41ivqZkxyuru7zWMsBnKPx0Mul6O9vZ2dO3dy/PhxBgYG6p+YOaLivOFGLOsAnZ2d5x0hlyYllIwya4RcnpKRU3IJkM9FXYhlPRqNEo1GG3ITnDhxghMnTiCKolklPxgMVgC5z+erGWUuBvJwOEw4HCYSiRCLxbBarbMCudfrNUH3UiiVSs0K5MVF3XyiD4/XQ0EsED8ZZ2JiosSybuiZZ54hOZzEOmXFqTlxLXAhIlZY1p1OZ0MR8nIgj0aj5niUVtPk83m8Xi92ext2/8xvkRkrdVJUA3JN0xqqsl6+2KnlrEhjGmpBRfAJ5nVZbFnPk68K5MWWdfdKN/YF9nMu6lYsWY5j9SjYmmzkB/IILQKSJ4F4ahXJaNJ8XtaTXoH+8kfIDSDPZiMAWK2lC2VqTs8hBxDcglmd3r7AflGAfD5Cfm7KZDKsXbu2ZoQ8m80yOTmJklSQk/JMa79JqeT3yufzTAxNvKMt6263m0wmYz5zq0XIVTUP9gLypIqa18cAUQwhSTGUnII0LuFYUFkUsjJCXhvI88ONPT/UnIotYKuww8+rcbW1tc0D+bxKNGeBXJqQzF7j9eR/lx//Dj+uFfUvfNdVLjKvX3iLpMspu91OdlIH8pG+ESRNon1Be03LuhEhr2VZTx5J4lzmJHs6i0W0ILhKFzEkSSJDhlSsft6ymlfR5JnV7npF3QRB4Ld+67fMiGG1CLnNZuNjH/sYd9xxB4FAgE996lMNn6MrWedjWS8H8lQqVdeWLbaJFKIF1LzKqc+eYuDrA7NCZuQrEfru7UOOy9iCNlIvX/580YuhC7Gsx2IxJEkiFotVjZAb+eIAH/3oR3n11VdL7qliIB8eHmbXrl18+tOfrlkIyuPxkEqlKoA8Go2yfPnyupZ1A5YvdYTcWDyrpWLLukfw4PV5yQt57v/2/Xz2s58tsawDBAIBXnn5Ffr/tZ+x+8cQEHCFXIiqSDKZZHR0lK6uLmw2G6IozhohL3f+GGNHKpVCSSo8tvcxPvzhD2OxWGhqei9NC3aY22bHSxdjqwG5quaxWGx1c6zLI+SqrIJsReqzI4ZELBaLeV0a5yMYDDK5ZJKm91Qu1oghkfxgHjku0/S+JkK3hhq2iRYXdTMky3Gc7x3Bs86jj8vtVpIrX2Xpi5/gxHdPkJZmX8B6u3LInWEnmbcSHDy4ssKuDmU55B7BjJA7FjkuCjjMA/m5yYiQ1wLyb37zm9x1113ISVmH8unWfr2f6WXwf890lXjwwQf5+le/XhFUEUMi+bOXZry7XDIW5TweD+lU2gTyakXdZDkJdn3RQsvrtS9EsY1CIUq+P49jsaOicLHgrmx7VgvINUXjxRUvIifkitfKpeZUbM22ecv6Bei2227j6quvfrsPY15XkOYskOf7qkcUyrXw0wvZ/OxmXMvrA3lwV5D403MrEmiTbMiiDCr8/Ls/Z4NnAza3bVYgr2VZl6IS3mu8yBMy9rbKdIBsNovqUFngX8CBAwdqHpdR3dawrNcr6gZ63rgxSTeAXNM0s9iV0+nknnvu4ZprruH+++8vAdK5rHMFcpfLRWtrq/n9JUlClmUURSlps1Qsm9eGZ7WHqRenmHxqkvhT8VmBPHs6S/yp6cJ+y5zIk7M/oK9EXahlHWBgYKDquSoUCmYe+fDwMI8//nhJBNcAckVROHv2LBs3bizpP16uYDBIIpGoGiFfu3btnLGsp1IpJicncVvcuP1ucpYcz77ybEkxyWIgV8+oSDaJwPIAGTI4fA4EVWBoaMisIeH1erFarbNGyKstNBq2dSWlEC/E+c539J7j7e230xK6CYvDQsFWIB8vPW/Vgby+XR2qAPn0ZFgecGEP6WNqsWXdyCEfWDlA803NFfsL7AyQ2J9Ajss0v7eZzj/sRCtoaMrshRar1VmR5TjNnxvCtVI/RstGC7FtexntOkKI0DkA+dsVIc+gaXJFhXWYBnJnpWXdvmg+Qn4uuphA3tnZiaqqVZ/Zp0+fZnh4GCWpzAA5MHVgquSZc/r0acbOjlUAuXFvzGUVA3lmPAPT7FytqJuiJMEhI4/LZoTcbtcj5NXs6nBuEfL8YB41o1IYnb2WkppT9cKQ85b189bdd9/NqlWr3u7DmNcVpDkF5JqmoGkKFout5gB0vvJv95M6mppTRUIsKQtaQMMZdvLkT5/kuoXXmTnz5UButA6ra1mPFXAudWJ1Wivs6jAN5E6VjkCH2Se5mpSUfg4Ny3q9om7lisfjWCwWxsbGTBtuMRBVW2iYqzrXKus+n68k8mpELWezZge7gwx/cxhN0ki+lCSXrQ/kuUiO5JEkuT79HivPQZ8rulDLOuhAXi1CXigUzNZWzc3NqKpKR0eH+brxOw0PD9PS0jKr7d3YvhqQr1mzZk4Auc1mw+FwMDQ0hNPixBfwkZbTHOw7SCQSMYuYGefC7Xbj6fVAB/iv8pMjh9VlRVB0IDfuB5/PhyAI52xZh5lK61JCIqWmKhYiBY9AOpCmEC+dhFYD8tkqrEMVIJ+OzCqDXsQ2fUytZlmvtcgY7A4S74mbbhWLxWKO8bOpVlE3my1ogqu8VkZVHRRcGQQEMvLsjpK3q6ibs8tJvk8BjaoR8pKibkWWdcdCx0XLIbfb7e/4lpGJROKCgVxVVXK5HC6XyxzLyhWJRBiLjqFmVJTUDJDnzuRKWtZFIhHio/EKy7p3k5dcf85c+J+LMsZEt9tNbiyH1TNTlNCQsQCmKCksdgVpQjLvf8OyXhPInVbdsVjUKUUfAypbGxqpj7Xy+Iul5lTEJnEeyOc1r4uoOQXkqprX88fTCkpaMSc4F0OCW8C7wXtR2qNcLllTVlSPinOpkxdee4Hr115fE8jT6TSKonD69GnGx8fNXNdiSTEJMSSa/5Urm82iOTWaXc31gXz6YWoM7EpKaSg30XjwGxWm29raCAaDFUBenhs/V+VyuXjsscf4sz/7MyYnJ/n2t79d05rs8Xjwer0EAgHi8TiappmQZOSf1VLw3UFGvzNK8/ubcV/tJpusX9QtF8nhWedh4j8ncCx0oEmauSI/l3ShlvX29va6EXLj7x/4wAe45pprShZUmpubiUajJmDPpmIg7+rqoquri76+PgYHB1m3bl3DQN7o5Hl4eJhPfOITDW1b/Bmzyev16osYmoNAc4CJ1ARttjYmxyY5e/BsSYTc6XQSPBtEa9XwrvYyJUxhdVoRZIHBwcESID9x4gRTU7XHZqONWDlwGxHy7EQWxa5UpAzY2+xkWjNIidJJaHUgT2K1nhuQm5bO7MyYWs2yXgvI3Ve7zXvPAJJqhZrKNfrgKCPfHkFsKR3HJSmGzdZkRhszCzJIkouCW//+jUXIvW9PH3K/DYtdwaPuxm6vXJy51Jb1lpYWFi1a9I7tP27oYkTIjfvAarVWAPltt91GMpkkEomQGNUj3MURcphZ1M/0ZrjlkVv4jfRvoIr6bzg8PMwdd9yB1WbFf72fqefnzpytXMUR8vy47vq0d9ixNc3Mz4yibrI8gcWhokwpJTnkhYLeKs25pPI5ZbFYsDpmFvBGRr7D2bN/jSAEefX9rzK5b5JTnz8FzAB5Iwsc8xHyec3r4muOAXmpXf1iPxjtC+xIY7OvDl4pEgoCikPBv93PaGqUZauXmUBuVDw2FI/HaWtrMyN7Y2OVVXKlqF4FWGwTa1rWNZeGx+Lh5Zdfrhl9VJIKFpuFQlQf2KdenMK3ZfbJvDERCIfD9PX1sWvXLv7mb/7mHR0hT6VSPPfcc8RiMQ4dOsTQ0FDVbT0eDz6fD7vdjsPhIJ1Om5A0WyS4+X3NbI9sZ9X/WaUXL8xVVoI2JMUlUCHwrgDJl5LYmmx6YbgG8squNF2IZT0ajbJmzZqaEfJ8Ps9tt93GnXfeyebNm/mN3/iNEiC/9tpreeGFFzhz5kzDQD46Okomk6G5udn8vY8cOcLu3bvrLkIZTgmjan8jfeNPnTrFww8/XHUcqPcZs8nn83H27Fnsqh1fs4+BUwP8g+UfaLO28ebxN83UCwBRFLGn7Ug2CedSJ19p/QpWpxWLbCGZTJYA+dmzZ+suIhUKBWw2W8VCowHk+ck8VLnktxzZQqGjgJwsvb6rAXk+fxaHo7Pu969lWQfqWtZrAbnFYmHrsa1sj2w3n3eNtD7LHM+w8LcX0vaJ0rz7qakX8Pu34ljgYGdmJ8lMkgMHNvD+T9wJQKow+2Ln21XUDcDiz9Hq+BTr1z9e8Zqanynqdiks621tbbz++usXvJ8rWblcDlVVSxbNzgfIixfHurq6TCBXVZWf/OQnDAwM6K6ZmL5gahR1MzrnGPfjxH9NEFNjtNJKWtHH8jNnzpgBAXubfc46uKAUyAuTBcQmkW1vbUNsmllIMyLkU1MvILj0Z9GMZb0NSYohT8hVgygwPV5ML0glEvtJp48h5FqYfGKSt+5+i5Fvj6Cp2kyEPNpYhNzWNJ9DPq95XUzNSSC/2HZ1QzafrcQqdaXLVrAh22R8O31MMcWCNQtKIuTFk/h4PI7T6cRms9HR0VHVQlaI6ZXV7SF7zQg5btDSGhs3bqyZRy4nZRxdDqSYhJpXSR5MErih0iJVrmIgN1o+aZpWMhE32qDVypmeSzIm7tFolOHhYXK5nGlhL5dhWYeZaKpRzGs28LRYLDiXOBFcAmKbSC6fqwnkxr1ltL6zBW1VW6fNBV2IZd2witeLkHs8HlpbW5mamiKdTpcA+bJly7Barezdu7dhIO/t7aW1tdUEr3A4zKZNm2hrayOTyVQF7WKnhCAI2O32hibQhhNj//79s24LjUfIfT4f+Xwem2JDcAssXLqQBZsXECqE6I31mpZ1r9eLLMvYcjYKmp6PL7gEHcgli3lOjH1KklS35WGtNBzDsl6IF6BKcXTBJWDz2VBTpYBbDchzuQhOZ7ju9y/vQ65mVSzTawTnY1kHEJtFE+aheqGmcqk5FbFdxGKdWbTO54eQpDE8nvX6flwCyWQSjyeAZ5H+2ybzs4P221XUDQBXBlHqRBAqx6+SCHmxZX3RxbGsA+/4qsiGXd0Yg84XyIvrORRHyOPxOLIs09vbiyRJOFQdMI0IuVHbwJiHTTw5waPKowCkzqbMfRiL8o2mb1ypKrasK3EFW9BWUUxX7yagMjHxc0SPfp/OFHXTLetGSks1FTtqcrkIAJZECwDJl5IoUwrp19PkIjnEVrFhy7qtab7K+rzmdTE1Z4A8Gn0ESRrDanVcMiAXfMKcAnJr3opslZGWSfjwYe+0c3b0LGeOn+HkyZOkUinuv/9+vvSlL/Gzn/0MRVEIBoOmJbxcs1nWM5kMFo8FOSnT3d1dYltPJpP88Ic/BPSHqWuZi0K0wNShKVxXubAd2Atf+hLUAaRyIAcqCpBZLJaqLd3moox8X6PnNVATyI2IKeigMjk5WRIhb9SaLbQKFORCzWijCeTT99d/JyB/7rnn6O3t5R/+4R/QNI2lS5fWjZDb7XbztyivAWCxWOju7uaRRx5pGMhPnTpVkicdDofp7u42I7+vvfZaySJYIpHgoYceQhRFRLEU9qrplVde4dixY4B+zQmCUDf1pFiztT0b/fdRVFlfCFzLWuQ3ZdMWHewO0mHpIJ6Pm5b1pqYm8vk8DslBQS1gsVhwOBx6akth5pzATDGtWtWaobLCuiEjQi5NSVjc1R1V9oAdLVO62GGz+VGUJJqmMjGxl1zubENAXi1Cbgvp56HYsp5OpxuyrFdTIxFyNadWpAnF408TDO7CYpn5uzGGGIsFU7nZ7b9vV1E3AM1I5ncwAAAgAElEQVSZxCYtqPy7ooEKFtt027Niy/rCi2NZ/++geDxOIDCzeH4+QH7ixAl6enpKgPzMmTPATLHMQ4cOEQ6HWRhcCEwD+aSM0qFAQP+3pmrEn44zumAUADkim8f4TgHy4gi5klAYTg2TSJQWqrNYLAiCj0TiWexefUwst6zXA/LiBbxcLoIotkK8CQT9/LV9ok0v9hrJ4dvqa9iyLjbP55DPa14XU7P3DbtC9MYbH8fv347TuZT8UB77wkpL9YVK8AkV1sUrWW7ZTUpJMTY5RltnGyc5yf4X9mNTbJx69RQOh4Pf+Z3fAWDNmjUUCgXuvPNONE2rDuTTlvXOP+ysyD2Eacu6T5/4rF+0np88+xPztZ/97Gfce++93HbbbSgpBftCO1peI/NmBs8aD9z/5/DjH8Mtt8DmzVW/TzGQ//znPwcqgRww7fhzvdrt7t27+eEPf8iv/MqvIEn6qnQtsH73u9/NokWLAOjo6GBkZISpqSn8fj9Aw+CpBTXsgr1mukdhqIB9of0dAeRGH+pG9fd///esW7eOr371qzzwwAM4HA7GxsZqRsgNII/H4+TzedavX1+yzRe+8AXWrl3Lhz/84Vk/OxgMkslkSlp7feELX6C1tRXQIe6hhx5iYGCA66+/HoAXXniBz3zmMyWgXK+ewPe+9z3sdjvr168nFouxZ8+ehoF8tgj5iU+fILAjgM/nY5tlG77NPvzX69fmgv+5gN/L/R7LHl7Gzp078Xq9fPGLX+S+++7DITnIK3kymQwtLS01gdxqtdYF8lqtHEOhEEePHtULnJVVHDdkb7JD2SmzWITp3M0pBgf/Dr//enK5CM3NN9c5S/oYadynoOeQ29tEpGHFjHKHQiFGRkYYGxujpaXF7N3eqBrJIa8G5NnsadzuNSV/e/3111mxYoW5WJDIzl61WhA8KMr5OU8uVKozjjVf2R7OiI6btn6PFfktGSWrILaLc6pY69up8oW38wHyRx99lH//9383F8g2bNjA4cOH0TStAsjdBTekMYu69Xb1cjx8nI8mP0r69TQFR4HOTZ0c+sghJE3iA3yAeDyOJEnk8/k5DeSappFKpfB6vfj9ftJTaQ6ePIj1kJX3vOc9JduuWPH3aJrEmMsBpEwgt9makOU4Wr0I+XT6hqap5HIDXHPN4+SeXEzTuzMsunMR+cE8qVdS5CI52n+tnezJ6kGBYqk5FTEkmrn+85rXvC5ccyZCDnr+WzB4owmOF1tzLULul/1M5CaIxWJ0LO3A7rFToMCxl47R09NjPliNCWChUODWW2+tGSE3LOu+Tb6qBUKy2Swut4vAzgBN/U1MTk6ar/X09JiTSiWpYPPpIJeL5PQCJcZDvU4kt5EIObxzCrs5nU5uvfVWBEEwv2OtCHlLSws7duh9k43zE4/HaWpqOqdcackv4bBWRnzN12P6vfVOAPJa1X1rKRKJ8Pzzz9PS0sKv//qvm5HtWlXWHQ5HSTG2pUuXlmyzbt067r77bhYsqIzolcuAz+II+ZYtW+jq6gJ0IB8dHS0p7haLxZiYmCiZQNeLkMfjcfMejUajvO9976Ovr2/WPHLDyVHtPAAoaQU1q9uDfT4fTWITbR9rQ2zWIc+52Mmu/2cXn7R9ktbWVpxOJx/4wAd0e7fqIi/nGR8fZ+nSpVidVtOOaZwTr9fLli1b6O/vL+n/XqzZLOtqWsXmrz5hdTY5seQqF6gM27osJ4nHe847Qi6G9PNma9U/PxwOc+DAAZqamnC5XOccIRdcwqwR32pArldXLoXZnp4ebrzxRnOxIJ6Z/TisVv13VdXLW29FUTLgzqClK5/9xfnjoEcFC8MFbAEbgleYB/IGVf68PR8gz+fzRCIR835cvnw5oLcvMxZIDSBv97WjNqmmZT3RlOBA/oDeprAnTl+wjxtvvBFhuUDUrr+3uMvIXAbyfD6PxWIxF3aVhMKkNFl1LOjo+FUWLPgN856eAfLpHuX1IuRefV5bKAwjik00Ne1Bm/TgWOSg9SOtel2ZU1nyg3l8W3wNW9btHXM7f39e87rSNKeAHCAY7DbB8WJL8ApzasXPn/czkdKBPBQKUSgUKFCgxd9iFv9auXIlgiCYOcddXV1VQUXJKGiSVjOKBPpk0+12E+wO4jrhKnlwPPXUUyVALviEGSAPTgO5KDZkWTeKwGiaVhPI3ymF3YCSnL1aQF6sYiAPBoPnZFmXfTJOS53iWNGCmbJgdVnnNJAvWrRIzx8uFJiYmEDTNI4fP16zYnkkEuHZZ581wXrhQt1OmUqlUBQFTdOYmJgASi3rxe3KzlfVgLxYbrebkZGRkoi/8f/FxdaK7dDlE+l4PG4uosViMRYsWMCOHTvq5pFPTExUFHSTJkonbEbxRjku650AhEDF5NAespdM9Hw+H5lMhgIF0pk0sViMcDiM1WFFK5QCuc/nY/Xq1QQCAUZHR6se52yWdS2tIQaqPzNczS6E/My4lx/Mkz2TNYFcUZIkEs+RzZ46PyBvsoNNwqabHQiHwzz33HPm9XK5LOvl/Yej0Shnz55l48aN2JpsaFaNydRk+a6qShBcqOrsY9XFlCTFsHq1qs9oNTeTPw66ZT0/mMcWtOnXlKyhynMT3C6nqgF5NputWWy0mvL5PIlEwgRyI32np6eHWCyGxWJhcnKScDhMi6uFvDePHJdRUgppLU3v2V7kpEy8J87Tiafp7u4ueeYb90oqlZrTQF7sOgoGg5CE8fx43bHAuKeNRUttyj0rkBu1kYoXFKWYZKapOMNOkgeTiCERR6ejpmVdzaukjurReTWnYm+fB/J5zetiag4BuUBz8wfx+7eauc4XW3OtqFsgG2AsMUY0GjUrqCuCwg1bb2DHjh1cddVV3HzzzaiqiiAIOBwOAoEAK1eu5Pjx4yjKzHc1IqP1Ktcbk03/Nj/WU9aSleqzZ88iy7JecC0pVwfy5ua6QD4xMUEwGCQQCOD1eunv7/9vAeR+v59cLseSJUvOC8h9Pl/dllDFUjwKdq22u8S4tywWC+2fasfZ5ZyzQG6z2Vi4cCEDAwO8+93v5hvf+Abr1q3jlltuqdg2k8kQjUZJpVImKP3Xf/0XAA8//DD79u1j7969vP/97wdmIuQdHR309fXR19dnRrPPRx6PB0EQSizr5a9Xi5ADVS3r99xzD9/4xjdK9lEcIY/FYrS1tbFt2zYOHz5c9TPT6TRLlixhcHDQ/AxN03hxxYtIkzNwbYC2ESH3W/wVk0PBL6AWVJScPuYYdSCmmOLkyZM8+eSThMNhLBYLFrsFv9NvAvnWrVu56aabWLx4cc3CbkNDQ6a9v1gGkJPVc8WryR1yI0ozz5NXul/hxZUvImgt00CewuvdgNu9Goejvtuhou1ZRsHqsmJ5z3MIHfoCSTgcLrnOjPGt0UhkIwvHjQD5oUOHuO6667DZbFisFtQ9KqPZ6gse5bJaLz+QFwoxBI+l6jO6uKAb6DbdXF8OsVkfy4wib/Oqr/LnrSiKbNu2jd27dze8D8NRU7xAtn37dl566SVisRjLli0D9Pug2dlMxplBGpMQW0Wy+SzRVBQlqRA/EOfF1Itcc801Ja64d0qEvDg9IBgMYk1bGcuNlTgPy1UcIZdTMkeuPoUkzRIhn3Z+5vND2O16Oo0Uk0xXjLPLiZJScIadelG3Gp2GBv/3IC9teIn++/qRJiWcXU7kuNxQV495zWtes2tOALmqyoDG+vWPYbU65i3r03IkHeSlPAMDA4RCIfL5PAu7FtK9o5vly5dzww034HK5+OxnP2sCOug2zvb2drPAE9CQ68CYbIqtIpaUpcT+2t7eTjAYJJFI1I6Qt7TUBXIDEgB27tzJ/v37/1sAucvlQlEU9uzZc15AbkJHA5LdMna1PpAb99ZV91+F2CLOWSCHmYJCp06d4qtf/Sq33347r776akXKQ19fH4sXLzbfA3rRtKamJq6++mqGh4fZt28fp07pPVuNCPmqVatIp9Nmcb3zlcViMX/LaioGcmMCVA3IjQh5b28v4+PjJfsoB/JQKERra2vNCeDzzz9POp3m9OnT5mdIMQl5UkYarw3kHjwVk0OLxYIYmqngK4oiok1kgglkWebEiRPmebc6rATdQRPIb7nlFj75yU/S1tZW8zrfv38/N9xwQ8XfjToC1pwVZ3N1Z4i7zY1DmrHj54emI6vjnWaEfO3aH7Bp09NYLLUdRFA9Qm51WXF8+btooj5mLVmyBKBkAedcouRiSJy18FIjQB6JREw7MYDnzzyMJRtrg2e1ulCUyx8hr/WM1vJayfcV3ALyuGym3hh5tPOqr2pFVPft20d/f3/JAn49GUBePB4uWLCAaDRqtpMEfZwN2oMkbHrdgsDOAJlMBgkJTdWQohKrd69GEISSNq7vFCAvj5ALSYEJbWL2CLlVB3IloSDHFYh70FSt4n43JPj0BTxFSSEIutOpEC2YEXLBrXdfcYad5rbVlD2dJbgnyOA3BnGvciO2iFhEy/xC17zmdZE0R4A8gyC4zejtJbOsz7GibkpCobWllTfeeMO0rGt2DTWnmtBmTLzD4XCJpba8SnojrgNjsmkL2tBSWsXk3phUKqmZHPLCUKEUyOtYq439FB/ffwcgt9vt5iLJpQZyyS5hV+w17ZuGZb1Ycx3Ijxw5QiqVIhqNcvPNN7N582aef/75ku0ikQirV6+mvb3dvE+MnuA+n49YLEZPTw+Tk5MkEgmzqJvVaqW7u/uC7OqG6gG52+1mdHSUXC5n5ohHo1FWrFhRFcgjkUjFPVKeQ158z1aTMT689dZb5mcYvWqLrwcDDg0gdymuqtEae8he0uPW6/JyRjhj/tsEcmcpkBsy8sFrHWt3d3fF391uN3bBDgp4mqovmHjaPbiU6XZLaQVU8Kz1YBlZaAK5IMze8g2qtz0TXEJJGzWHw8HChQtLrplzBfLZ8jwbBfLzPQY9Qt5YmszFkiRFsfnt1S3r+UrLOmACueCZj5A3omrPW4fDQWtra8O29WpAbjyjYrEYa9euBfT73WfzkZASCF6BphubzOef6lRJu9Ps3qNH5sst61ar9R0B5EYqUDAYxJl3Eic+K5Dbmmx6hHx6rmodWoEtKNR0NwpefV6rKGkEQf9Nyud7RmcVw31TLeqdi+Ro/1Q7Ukwi2K2PI3N5bjCveV1pmhNArihprFZ9IFELKmpGrWnPuRA1GiHv+4s+Es/NXo12NqWPpzn9hdPn/X45LhNq06sIt7e36w9CO1WBfOXKlaxcudJ87+7duxl4eIDhfx1G0zT+5st/g7Wl/uVgTDZtARtKXEGRFXK5XCWQJxUEr2D+Rj94/AcVlvXvfe97rFu3jmeeecbcfzGQ79mzhwcffJAvf/nLJfmrwDum7ZkhQRBYtWoVLperISBfuHAhY2NjjI6OnjOQ5wo5RIvIx97zsaqvV1uYEUMio/8+yuiDup21ECtw/DePN/R5b7eWLl3K3r17WblyJR6Ph927d7Nnzx5+7dd+jWuuucaMeBtwUnyfpNNp2tvbaWlpoa+vj2PHjrF8+XL6+vpMyzroFfBXrFhxwcfa3t5eUqG7WB6Ph0JBB18DSmOxGDt27KClpcXczrCsFwP50NAQv/u7v2sCuSRJTE5O0traat6zmqbx8Y9/3Kz2D/Dss8/i9/sZOzTGB0c/CFQHcgOypw5NsWrfKhySAyFQGUkW20Xyw3nz316nlwFhAJfLhcfjMR0KVqeVFl9LhX2/1nUejUYZHBxk48aNVc/d4pbFFIQCPn91qPa1+3BqTjRVMxd7nUudaCNtyPJEyUQW4Ac/+AHf+973qu7L6CsMEPuPGAN/PaDXYijra14+Hp8LDJfn41fTbEB+++23c+zYsQogr2eXLdblyiHPZE5y+vQfA7pl3eZ3VLesl31fq0f/fxPI3fOF3RpRNSCHygKZN954I7/8y79cdR/VLOvGvRuNRrnmmmtoaWmhpaUFj9VDPB9HDIkE9wTJZrMEAgHGs+OcTp/mxhtvBCqBfMGCBTNAnq+9uPzSppd46/9967zOxaVWeYQ8SJAEiVmBXGwW0fKaeR9Yh5YjBGqnGhrzWj2wNQ3k0RnLOoBrpQv3SjdWmxWrOFOj4tQfnSL7ln6f5yI5fJt9eDd7Ce6ZB/J5zetia04AuREhh2lgaBXr5jqfr2w+W0NF3eI9cWI/bAyA6il5KMnYfzRmESyXkYvZ1t5GX18fW7dupVAoYHFYSoDcyC///Oc/zz333GO+f/Xq1dhP24nvj3P8+HF6D/VScNW3QRoRcqvDikW00B5sJ5FIVETbjHwwA8ifO/pchWX9wQcfJBqN8tprr5n7N/ZjHN/Ro0fZu3cv9957b8lxvNMi5Dabjc9//vO4XK6GirMJgkBnZyfHjh0zgbzR9l5TU1OomsrpA6crzqGmasiTMmJrKZC33trKot9dxNQLep56ri/HyLdGKop7XYnatm0bTz75JGvXrmVgYICFCxdy9913s2/fPpqamjh+XF9YMID8pz/9qZkvmU6nue2227j55ps5ePAgixcv5uqrryYSiZiWdYBPf/rT3H///Rd8rI8//jhbt26t+poRbRIEwYTSWCzGH//xH/NXf/VXJdsNDQ2V9Oo9fvw4Dz/8sAnkL730EmvXri0pSpdKpXjkkUc4e/asua+RkRHWr1/P5EuTrEqvAmoAeUxCbBeZ3DtJ6GgIm92G4KwEcv9Wv3kNAXjsHs5aztLR0cHZs2fNBQ6r08qD337QtLYaqgXkTz/9NDt37sRmq75I29ncSZZszbZt3oCXHDmUpGIWO3KGnWjDzeTzQ1itrhKrulFPoJoGBwfNRZXog1EKg4WqQP7oo4+yZ88e89/nbFmPnr9lXZIkHnroIfbu3VsC5Ocyrlqt7stiWc9kjjM29h+Ablm3+d1VXWz5wdJWqIK7NEI+b1lvTI0AeS6Xo6enh5/85CfVI6nTtRDKI+TRaJT+/n42b97MqVOnsFgsuBQXY7kxthzZgme1h2w2y3333UfH0g6u/+j15iJbOZB3dnbOWtRtct8khWiByacaW2S63CoGcqfTSZBgYxHyZhtqTp1ZmBpcghConcdt1EbSA1v6PDrXn8OxZCZNZ9X/WUXbJ/UF0OLA1OQTkyQPJ/UCu5Eczi4nG/ZuoOWD+iLwPJDPa14XT3MCyIsjFJfKrg4z7SFmkxzXK4BeqHKRHLm+HJp67kUxjCIeoVCIJUuWEA6HdSC360C+ePFihoaGGB4eJhQK4XA4SqyU4XAY4vpkuqenhyBBsvb6E6zi/Ehb0MYC3wLi8biZ+21MKg3bswHkQ1NDJUAuyzLPPvssH/7wh0sePsU55AArVqxg7dq1FRHydxKQ53I5Dh8+zJ49exqOkIP++42MjBAMBuvm1pZrcHAQi2BhfWg9fX19Ja9JExKCX8BqKx0WrDYrnrUeMyqnJBXQIL7/wu+BS63iVnFNTXrLJ6fTydq1a1m6dKl53gwgDwQC5mJfJpOhqamJBQsW8Morr5hpH5FIpCRCbrPZ6vboblTFn10uI9q0ZMkS85ij0SgLFy4smfi63W5ef/11ANNFEo1GmZiYwG63I0kSTzzxhGnvNu5ZY0GnOAoWj8dZuXIlib4EHk3/jFwkB5ZKy7p7lRtpVEIakRCD1cfnYHewZNz0iB6GtWE6OztL7OlWpxW3WFkxvZZlvZZd3VBHoIOkkqwYRww5HA5SpMiN5cxiR86wE2XQTz4/UGFXj0QiVdvp5XI5xsfHWbBgAZqmmd9VU7QKIC//rc8JyNvO3bKuaRqKksBmC5ht7hRFKQFyt9tNoVBAlmefYF+uom6yHCeX60PTVCQphj3grfqMzkVyJnzDvGX9fNUIkCcSCdra2vD5fFW7HlSzrDc3N5NMJunv72fJkiXm/W6X7IymRs0xI5vN0trairvFTds1M3OB8qJuS5YsmdWyHu+JE7otVJImcyWpuKibklEQELAH7A1FyNV8EZCfXYjVX/vaNgDbmEfLU7LeR7xo4d3mtZnP/eLUTTkuk4vkkMYlrHYrtoANMTgTEJsH8nnN6+JpzgC5YVm/VBXWoXHLuhyXSb2SKqk0fD7KRXJoBY3CcP1oR9VjmJwB8u7ubiwWi97X0mFBzapmXnJfX1/VvNRgMEhQC5IdzppAnrLVt4Ebbc9AH4jbPe0mkJdEyKejTAaQn508O2NZz2R45ckn6WxuZtWqVcSPHKGQSPCjH/2oxLJeT+8kID948CBr1qzB7/fjdrvPCciBEsu6oig8+uijNd/z8ssvc/DgQQS7wArvigqokKK1763ivFXjHok/FSdxIFFiQ77S5PV62bp1a9Uc7+KIa7W2ZUZva6ODgQHkjzzyCK+99poZIb8cKu7pG41Gyefz5HI5AoFAxXZvvPEGLS0t5j1ifMempiaCwSCPPvpoBZAXnwfQAc4Acq/iNYue5SI5XKtcFZZ118qZxb5a6UT+6/2kXkmZkUqX1cWIPFJSWAwomWTnR/L0/Xkfka9GaLO0MTg4yI9+9KOS7WcD8jZfG2ktXXPRxGKxkLFmSI2kZmootEPsWI5o9DVsNh+PPvqoeW/WAvL+/n46OzsRBIHMmxmzhWTm9UwFkJcrGAzy/e9/f9ae8DBjWVfzKmM/rb59OZArShqLxYHVKhKLxbBarTidzpIFUIvF0nA60OWyrMtyHE2TKBSGKRSi2AO+hoDc6ta/u6NLv27nLeszmuyZrOluqgfkZ87o9R6M2iXhcJgnnniCo0ePlmybz+fN55khq9VKc3Mzzc3NJYEBW87GUHImN92sU+OzlfyeRlG3hx9+mMnJSTo7OxsD8o+HGuqrfSl14MABhoeHK/5enEMuxSRSthThpeHGIuRFOeRqfxtWfyUUp1KvkU4fNwFbVTMobzUx/rNxnGFn7ZzzosJuBpAb0fFyzQP5vOZ18TQngLw490WekBGbLx2Qy8nZ2zjIcRn7Qju5txprU1NLRrTJsIGeizJvZHAtd3HHHXfw+c9/HtBbMak+1ayA/LWvfY377ruvojiSoZA9RG5Et58tb15O3FI/QlMeIQ+5QmZ0zQTy8TjKlILYPAPk/WP9aEU55Ed///fZcuaMvv3evez/v/+XX/qlX8Jut1edDJSrqamp4VzHK13FMHGuEXLQJ/Ktra3EYjFOnTrFb/7mb9Z8z1//9V/zs5/9DLvXTqetsxLIJyTEltpAbthklZSCEBDIHM/Q/7V+Jv5zoqFjfrv0ta99rWqrs2Krfy0gd7vd5iJROBzm1ltvZdeuXfzSL/0S27Ztu+THbsgA8i1btnDs2DEGBwfp6OiomFR5PB7efPNN1q9fXwHkgUCAYDDI0aNH2blzJ1AbyHO5HBaLhcWLFxMkiC2n38v5oTyetZ5SIJ+QcC2fnmRbagO54BZwrXCROaGnZbhUF2k1zcc//vGS7Yon2dHvRRl/fJyxH48ReDPA008/ze23326mdsyWPw7wP977P2gPt9f9vXJCjvRo2lxMfDH6IpYzftJTp7BavXzyk59k7969aJpGX18fg4ODFZHk4msoeyqLZ42HTc9uYtn/WjYrkN9xxx309vayb9++mtsYMu7FqUNTnPr9U1W3KQfy4vzxWCzGu971Lv7t3/6t4vppdLHzckbIAXK5CLI8gT3obyxC7hVY/b3V2Lz6tehc6iRz/PIWobtSFbknQuLZ6jVwGomQFwP55z73Ob75zW+WbJvP5/mjP/ojbr755pK/G8Vli6UlNabUKbNQpTHHWPyFxTS/v9nczuPxkM/nufPOO/nKV75iLjjWAnJVVsmezuK/3q+3W8y+fYsxf/mXf2m20CxWsWW9ECuQtWfp6uqqC+TNNzez6E49JcYYg9XTbYhdlYvi/f3/H9Hov5vOT0VJk/xxK72f6S25V8plWNxVWUVJKeQiOQpDBeyLKheg54F8XvO6eJoTQK5bbfTVViWlmJGHiy2raMVis9QsEgJ65EiOy2YPxgtRLpLDu8l7XkAe74kT7A6yceNGrrnmGkB/EErNkrm/T37yk9x11101V0KbLc3IYzJut5s2RxtjUv3oTDmQtzhaKizrmeEMtia9r60QEEiTRrNqxG028PkgnSbS28tSpmEgn+epF15AUZSaPZjLdS5FzK50XQiQW61WvF4vDocDt9tNb2+vWaCrmiKRCBMTE7iaXLTKrRVALsdlbE3VYcreZi+JkLuWu5Bikt4G6wp/IO/evbtqj3DD6p/JZJiamqK9vb3k9Uwmg8fjMYF86dKlLFu2jK9+9avce++9FdtfShnRpg9+8IP09PQQiURYunRp1e2y2Szr1q0zwSoajSKKou6KCQbZsGGDad93u91IksTZs2cRRbFi0t3W1kaQIOT0gppSVMK9yl3ym8vxmfZS3k3eugU3nWGnOT458048Lg833XRTyTbFk+x4T5zOP+ik+X3NuCU3iqJQKBR44YUXgJn8cUGo/Uy4aslVrNywsmqfckM5MUc2mjWLHT115Cm0VgXvSJhkUiGdTtPT08Po6Cg+n4/29nYGBwdL9lEM5Ebrx8COAK5lrlmBfPv27bz//e+vGnkvl9gioiQUcqdzNe+9ekBupDp84hOfqHjfuQD55cghLwXyOPZAoGqdl3Igt1gstP/KzP1Zni7x31lyXDaLdpWrFpAvXbq0KpBPTFS26crn83R3d1eMT21tbRVALsdlnK1O83luFI5tfk9zSWtbi8WCx+MhlUpx9913mxb2WkAuj8uITSJWm7WhrgSXUsX1PIpVDORSVCLvyhMO14+Qu8IuAtcHsDqseq2ekAiKFdf1ZfVgNI14vAdVzRa1PUtD2o48IdcFchPgE/p9lovkKEQLVVsNzwP5vOZ18TRngNywrMtJGcF7aYAcigpg1LC3qTkVi9WCvcNedSBK1+mzXazCaIH82TzBXUGSLydrtqGqJQPIS/ZZKKCGVPIDeTRl9rx0j+TBIll4z4L82n4AACAASURBVI734Mw7GcmPcObMmZpQWA7kTWIT8XicxEjCjJDnR/Nmf8uskCVtSdO1eDExhwPcbpiaIqIohNvaCAQCxCWJniNH2Lp1a0N2dbj0QN7ob3ihyuVyHDx40OyfXA/Iy48pHA4TDAbNxZa2tjZef/11VFWtaTmNRCKoqoq/zY835aXvTJ9ZHBBm6hJUk9gqIo1J+oJUUsa1TAfyQrQwpx7IxefRuI76+vpYsmQJVqu1YluPx4PP58PhcFyU1mbnK4/Hg8vlYvv27Zw+fZojR45UPR4jkl4eId+4caMJ5MX2bqP/eW9vLxs3bqyYdIdCIZrQ4V2Oy0hjEq4VLuRJmeyZLEpWKQHy4O5gw0DuyDjYsWVHRTE2Y5KdH84TfyZOcHcQe5sdR0a3H2/dutVsyTabXR10OLb56nflkOwS2bGsWaOkp6cH7w0BeGUjJ0+e5dprr+Wpp54yoTscDpdYUSVJ4tVXXzV/EzkplywczwbkUFnJupYsggVb0EbycBI5Xt3RNVuEvHiszefBCPYX93uup2ptz2T54ne+kOU4ohiaAfJgoKKoWyFWqADycgV2BUg8lzjn5+w7UXJcrhkxrgXkixcvNl0hxUAOVAVyo75GsYoj5JqmoaT1scMVcpnP8+I5Rrl8Ph9dXV1YrVZ8Ph9DQ0MMxYZKnmGGivtsFy8mvx1qCMhjErJXZtGiReTz+aoWdwBZljl9+jQWhwV5XMa5zAk2Ffvm0mBKNttLoTCMomRnIt5qGi2jQ3VdIJ9O3ZTjMmJI1HPIa6SzXQlAnk6nZ3W1ks+DdGXWEpjXvAzNCSAvtqwbkYdLJcEvEH86zuHrDld9XY7LCAGh6kAkyzKLFy+eNcqpaRoHVx8kuCtI8MYgw/8yzPA/Vx+Aqx5DSib7VhbvptIiRYVCAZvbhtgizprXqxZUbIqNuBDnlp23YE/Z+dZPvsWyZcu46667qr4nkUiYDxAjQt7f389njn2GkBKiubmZ7EjWbKcRs8U4HTxNqLmZqCiCxwNHjhABwj4fwUCAcVnm8OnT3HfffbNOrA3V60d8oVJVlc7OzoZyOS9UR48eZeXKlfj9fqA2kJ88ebLCbrtmzRo+8IEPmP9ub2/n2LFjQOUECfRrw4jotSxpwTZmI3Q4xKk/mLG81gNyq8OK1WXVJ3NJBedSJ4VoASl65UfIDZVbm43r6Pjx41XblhmWdYvFwi233MJVV111OQ+3RMbCgCiKXH/99XznO9+pGiEvBnJjYSYWi/GRj3yEHTt2sGPHDj760Y+WvMcA8i1btjAwMADMAPnSpUvp9HaCVa+ub3VZEdtFxn48xovLXuStP34LOS7jvtpN662tNN3UhH+7v+b3MIBc0zSWp5Zz+6dur9hG8AnI4zIvLnuR4C4dxsWQiDap8aEPfYjPfe5zHDp0CIBDhw5x/fXX1z13SkqZdRFXckjkx/NIMYmcM0ckEmHlx65GfflapqYk/vzP/5ze3l4OHDjAihUr2LNnD1/84hfp6uoim83yt3/7tzz44IPmfVr+nLqYQA7g6HQQfyoOKhURY03V0ApaSV9uSRpDFHULcHnxzLvugn/7N/3/G42Ql+eQK0qGAwcWIctTdd517pLlOF7vBnK5fmQ5jqO5yYzcgf5dD609hGedp+5CkL3Vjr3DTvbEpY/qX+k6nwi5w+EgFAqZHRyCwSDXXXcd27dvbxjIb7jhBrPIZuK5BK++71XkhIynzdMwkBtAf9VVV/Hqq6/ykY9/hKlY5TVXXGtIDIkUYudep+diqRaQFxd1y0VyBFYE2LBhA7t372bDhg1V9/WP//iPrFixgpySQxqT8F/nx3PLIKq99BzE4z1YLOJMhDypoCgZ1JQNzwYP/m21x2gjoi7HZRyLHVhdVtJvpKtHyANvP5B/6EMf4he/+EX9jb78Zfinf7o8BzSveZ2n5gSQl1jWG4h2XIjEkEjq5RSZNzLkhyqh1oCWakA+ODjI5OTkrNVy5QkZNNjwiw20fqSVzs92ntMKrlFgo7watvEgLI5C1ZIUk3CEHCzZsIRr0tegdWkMjg+yc+dOszdzufr7+03rr63JxvL25XzrW9+iiSZ8CX31Oj2YNh+EY9oY+zbvIxQMEhMEHchHR4kIAmFNI+hy8SbQ4vHQ3d3N1772tYa+/6WMkBu/3/79+y/J/ot15syZEhCsB+QjIyMlf2tpaeG73/2u+e+uri4TUqpdfwMDA+YqcsfiDgSPQOtIK9LozHVXD8hhJtKgJBXENhGLaDFX0ueCxsbG6O/vN8+DcR319PSYOdXFMizrAA899FDNWgyXQ26325y8dXd3c/To0aoRcsPabiwe5PN5otEot956K3/yJ3/CPffcU/Fdm5qa6O3t1YssTl87xqS7qamJZmszzqVOsiez2Nvs2II21IyKd5PX7FErNous++E6Wt7fQufvd9b8HsbYJMUkbvbfzB3/847KbZY4STyXQGwXWf+T9fr+pyfVjz32GF1dXWYNidHRURYuXFj33DWyiKu4FAoT+gLTsYFj7Nixg+Ybm7G+vo6PfPB2brrpJrZv387Xv/51du7cyVe+8hVOnz5NS4uetjM4OMif/umf8t73vnfmM72XDsgDNwRIv6a7PcrvPzWvYnFYSlKV8vk+nE597C5uLwkwMgLT6zAl1azrqbztWS7Xh6JMkUg819DxNypZjuNyrSKfP4umyYhBr15hejoqmj6WxtZkY/Nzm2dthepY6KAw+vaB2ZUgTdVQppRzBnKYuT4nJycJBoNce+21/NM//VPDQP57v/d7fOhDHwIgezJL6uUUgksg2BIkkdBz2osLx5bL6/WaY9673vUuTp06xd1fuptCuvI3NbolwHRB0rex0nq9CLlR1C2+P857/vA93HTTTezdu5dMJmOek2Lt27ePXbt2UdAKSGMSnvUeQn8ZQVFK9x+P9xAI7DKBXE7KKEoaLS2w7C+WEdxV+1lmbC9NStiCenG95KFk1Qi51WNFyby9xRIHBgZqtqE0VTzIzWteV6jmDJAblvVLHSG3h+ykX9cnOvGnKydQ9YC82O5ZT+X2unO1/dSy5xUKBb0wWgNAblgz7W12ot+P4tym7++OO+6oOimUZZnhYb1FkXHMiwKLiI3EcKtucpGc3nptdKYtndEDPRQMEhUEcLspAKOaRqckEbTZyADh6XzWRmVA0qWwlhug/9RTT130fZervJBYrT7kkUikbm446JOlkydPAtWvv+LPam9vx7XUxZrCGnLjM9fJbEBu5OIpKX1RzFgxnytAnkwmKRQK5uTIKOr21FNPVXVnGJb1K0Eej8ecvBnHWsuy7vP5aGpqMu3Hs3UvCAaDnDx5khUrVuh96lXVBHI1r6JmVJxhJ5neTEk7w9DHQ2R7s3WvmXIZY1M9i7Ez7CT+VLzkdXub3ZxUF7cIa6QzQ7l9vJpUt4o0KVGIFTjw5gG6u7uxt9kROjKoJ/UiSt3d3QwNDZVcK8VF8YqPw7hHDDUC5F1dXfT19c1uvwQzXcnqtFYCeZUe5LlcBKczDFSes3gcjPXN8y3qlstFpvfVM+t7z0WyHMftXkU224vNFsRqLc0Jrpa6VUtvdy7xlSB5Sg8GXAiQG2MDVG/XVwvISz4nkkPNqNiCtpJ9NBohN7SjewdaTqu4ZwqxIst66O2zrGuaRiKRqLrIZVjW1bxK8mCSwA16xwyLxUI4HK5oS6ooCs888wy//uu/Tk7VI+SCT0AQfCVAbuSPt7R8QAfy6ZxwVU2jpq2zjoXG9sZ8wBnWF2ON81myreft715gLKrXVfEgN695XaGaE0BeYlm/hEXdQH9oZ97IgNfKv/7wFI9Eo8iqyh1vvsnUoSkiX4qUAPnLL7/M17/+deACgPwcbT+1JrP5fH4GyE/PHiEXQyL2DjvJF5O0vrcVv9/PrbfeWnVSePbsWTo6OhDFaRtYi8jEgxN8evmnzWNyveXiQ6kPYWnRIxXGxK89EGAEwOOhH1jg9WLLZglOF2IKl7VuakQGTP3O7/xOQxGdejpy5Ajbtm3joYceIhqN4vP52L9/Pz/96U956KGHLmjf9VQNyKtFyCORCIqi1F2AKN5P8fWXTqfZvXs39913H2vWrAH0SIMz7KRD6yAbm/68O+9EjtaHK6O6s7EoZiy8XAiQ33MPHD9+3m8/JxX35QYdXo1CZlu2bKnY3rCsXwkKBoM0N+uW42uvvRa/38+yZcuqbrd8+XIsFgs+n4/x8XGmpqbM91ZTS0sLmqaxaNEi3G43qVSKeDzOrhO7SL2SQmwVEZtEfVIWEhFbRASfQMvNLeTO5M4ZyDMnMrz5q2/iWlZ94m1Ae/EYVwxTxgTeuB9mWzRRpmZ/ZmgejdOvnCY3kmPvS3tnCi1en2Li97dxZMcRbtx4Ix0dHVx99dXm+9o97Yx9aazCBl7dsl6/G4HX68Xj8TSUjhPYFcDisOBZ56kL5Jqm8uabnyKTOW4C+cjISMmxFs9VvV4vjz32WEXl7HIVW9b7+/8XY2M/wu1ezdDQ/fT3f33W4wcYH/9PRkcfNP/9+uuvc++995Zso0fIV5LLnTFz4Itzgs8VyI1OEbEfxTi87TBTL05RiBY4csMRIl+NNLSfcmVOZThy/REOX3eY8f8cByA3kOOtL75Vse0zzzzDddddxw9+8IPz+qwLlXGtNJpDrqkab37qTVRJZdmyZfzpn/4pjz/++EUBcsAE8vGJcX77J79dF8ibm5srWiQuW70MEdFsyWaoOOdZbBcpjFweZ8R9993Hjh07eO211/iDP/gDUqkUqqpWXeSamprCq3l5eefLuFe7sQVmxtFwOMwDDzzAAw88YP7t2LFjdHR0cN1115FVsjqQewVEsYlo9EFiMb0dZDbbi8Ui4navQVH0CLmaUcn9xcdRUszqMLX5bMR+EGPw7wdNIAdMx0GxBLeAmn776jLk83my2Syvv/66+Xz/l3/5l0oLezwOlyjNcV7zuliaE0CuW9YvT1E3MSSSPZ0lvdaOfVDmu6OjDBYKfHt0lMkjU0zunSwB8meffZZHHnkEuDIi5A6HA991PhIHqrc1MSTFJOxtdpZ/fTlbXtrCql9dxcmTJwkGg/h8PkZHR0u2L4fHtl9pI/TxEJ9eNwPkqcMp+rx9FD4yPemZBvItK1bwYj4PHg/PA9etWgXZLM5CAQcQPo8oZFtbG0NDQ/zzP/9zxUryueqNN97g4MGD/OIXvyAWi7F9+3Z6e3t54oknGmpDdL4qP6e1+pA3cl0Z+wmFQiXb9fb28tZbb+lFqrxerFYrbrfbvH6kCQlUFf75n5GHkw1Z1o2Io5HbeyFA/tOfwo9/fN5vPyeVtwEDOHz4MC+//LK50GRI07S69snLrRtuuIGHH34YAFEUOXHiBEuWLKnYbvPmzTzxxBOAHlHat28fGzZsqFuF/O/+7u84cuQImzZtMifY8XicrkgXsf+I4VjiwBa0kTmZ0YurLXCwrXcb9oV2NFk7JyAXgyLXvnwtq7+7mpX/uLLqNsa1WQLkRlFBVTOPsdx6XUv5wTyORfUBQWlWYABkSeZk/0k2b94MwLq/vYV1D29CSSus9q3m5ZdfLrFGh8Uw8n/JFcdSHpW32zuQpAlUtT4YNGpbt4fsbI9sr1pctBjI0+nXGR39LpOTe3E6w+TzeY4dO1aSo1o8V/X5fDz22GPmNVRLxRHyWOwRRka+RXv7r7J06b0kEk/PevwAU1PPE4/PbPujH/2I73//+yXbGECuabIJ5AZYa6pGfL9e9K8RFYN84pkEyYNJkoeTTP5ikmxvlon/Or/2jcmXkgg+Af92v57XD6RfSxP7QWVE7vvf/z6yLJekG11Oma2yMo1FyAsjBUa/O0rqSIq77rqLW2+9lWPHjplA7vf7SaVSKIpSso9GgNzqtppAPjo+yr8c/hfy+XzNCP0DDzzArbfeWvI3wSkgaiJDQ0MlfzfmNwC+LT6mXry4tQ1q6ec//zkvvPAC3/nOd/jXf/1XM7WmGpAPDg7SdKYJq9vKuh+vK3ktHA5z//33lwD5yZMnWbt2LV1dXWQKGaQxCZvPRlvbJ+js/Dyjo98DdJdKMNht3qNWm5WNPRtR929CTTLr/FnwCaSPpUk8kygB8ivRsh6LxWhtbaWjo8O8Bh544AGefPLJ0g3nI+TzmgOaM0Butc7kkF9Sy3qbHVSYWiGyJC2wP5HgrWlISk3ok6liII9EIuYEqlEgz57JXlLLenBXkKnnp1Cl2iuXhWjBjHb5tviwWC1mG6dqk8JyeBScAt4NXtR+1TwmKSaRac/QH+sHZizru1av5rlUCtlupwfo3r0bsllIJgkC4fOAnlAoxJEjR1BV9YLzydPptPmdo9Eoy5Ytw+12c+jQoUtazf1cIuRQ/7oyCnytXLmyZLtIJMKmTZvw+/309/fjdrtxuVzm9aMlNRgeBklCniycc4TctdJ1QUAej8NsbrOLpeI2YIZWrlxZEXUB3TrpdDorKq+/XbJarSXA19HRUXU7i8ViRj8NuJqtWGJbWxubNm0yK64bQO7IOoj36NZxW9BGtjdrTsrs7XbEZrFu3/Fa8qzx4L/OXzXiAuBYok/mi8c4q92K4BX0iu5OJ5qmMTAw0FCrxNkqcAMorQrLWc64Os6OG2YqvzubAwSvb8cZdiKPyRXnvU1sw5KyMBGdKLWsl+WQW6027PYF5PNn6x7HORV263BUfXYUA7luIbeiaTJOZ5iDBw9y9dVXEyhyJZVb1nO53KzjXnHbs1wuMr3/pXg865Hl2S3voMN2sY3faOdnuLM0TUWWp6Yj+0IJkEsxifSxNGKriGNhffgzVOyyKEQLOMN6Ycp4T5zQbaHztjXnIjm8G7343+U3I79SVKq6v56eHu655x72799fArGXSyaQN2hZN75PvCeOz+czW+UZQG5UPJ+amgHeelBdvN/ADYGSCDkyOJ3OmrUAWlpaKjoyWAQLmkUjMVYagDBS8gAC7wqQPJK8LOAYjUbZvHkzPT09JJNJM3JfDuRGbQ/hmEDLB1sqruFwOIwsyxw9etR8nhvzBZ/PhyIoqDkVwSdgtTpob/9V4vGn0TTVBPJiF4tvqw+mvCgpbXbLuvG6lVmB/O22rBvOJKOF6dTUFIcPH64cQ+cj5POaA7oyZptVpKoSk5NPksmcJJU6UlJl/VIXdQMYXy7gn4SQKPLYuG5Dy0zoD9hiIO/r62N0dJRsNkskEmHFihUV4KQpGhO/mCAbyTLwNwMk9ieqAnn0B1FG/3/23jy8rfJM//9oXyzb8iYviW3FcfYVSFJCAlGAFgolBYa0hdK95cfQDVqmdDpQSiltKbRMacvSQGnZGaBQaFP2KAvZCQ5ZvSQ+sh0vkhfZ2o723x+vdSRZsuOkoWXmy31dua5IPjo6Osv7Pvf73M/9PJWdmU4mk3Sv66bznk5Gdozg3ejF/45/XMm6wWBAV6rD2GDE946P3j/14nkxO7ga+PtAlgvpWOQLCtvb23Pqt3QVQsZqajQpvSpN1Sbls6kMebnRSL3JxJ7mZjYCjksvBbUaBgcFIdfnD8wnQkVFBTt37lS+5x9BIBBg3rx5SJKkHLPdbmf37t3vGyFPJpO4XK6s/tgTEfJ891UmamtrUalUeQm53W6nrKyMpqYmiouLFUIul8qoQnDkaZGVig3HJ1dDPvoMnipCvmXLP6cjSb4M+Xg41XL1RCTB4Bsnl4E7WRQWFvLWW29NunsBiEC76e9NtL3ahjasxbfbpxDy+Eg8a8xQaVToynUnTMiPB41Rg75anzPGpe6/zFZtYzPk/n1+wseyzTgnQ8hVVSoMGPCr/XnP13h1qKUaUQoQ8URyasjHBr5Go12ptR4PqbG3p6eHPXv2TLgt5F/MHUvIKyuvQqOxoNWW4nQ6Wb16tbJtMplLyOH4z4habUKW2/F6NxKL+VCp9BiNdjQaS47B1HjIJOThcJgdO3YAMDA638bjfjQaM2q1Dp2uPEuy7t/jp+PnHZOWq0O2ZD3qiWKeZybqiQpCvnbyhNzlcnHPPfdw7733MjIyotxfqVKLwVcHifSJdpCJiCC+A68N8OD9D9LR0cFFF11EVVUVP7n9J/T9te8433biiPljeDfnnytOVLIuS7LoPDPaw/2MM86goKAgy+ByrGw9FYcMOYeI+XPnBvezbiJ9kSxCPjg0CFEwGCe3uJKJuCbOSO8Ig6+J8XVkxwiBvWlzWU2BSB6MbBsRarDjOXKfAJLJJOvXr1deezweli5dyjvviC49TU1NWK3WHELe2dnJBaUXMLh+EOvq3HvYbrdTVVXF2WefzZYtW4DsBXytSYy5qTHGaJyKTldCILA/K0MejwtPGpUOMISJDRzfT0NTqMFoN1K0vEgh5BqLBo0p93P/asl6Kl5LGbRu2bIFi8WSn5CPHdMOH4YxpQ7vJ5LJpHKPgug0EBv+3+G/8yH+OfjAEvJA4D2am79KT8/DqNVmiouFM/D7nSFPDeK9DWp0A3EcVitPjMq3ZW+Uys9XYltrU+q+JUlCpVLR3t7Oe++9x4oVK3KIU+BggIOfOYj7CTfuZ9yiNdCKdNsJrVVLbCjG4c8fpvlrzUSH0oFB4ECA9lva8e30ceSmI7R+o5WSC0ooWJAr805lyEGY/vQ93kfLv7fQck1Lepu+CPsu2od/rz9vGwvIT8ibmpqYN29ezrmK++KY55iJDkQJd4YpqivKIeTIMo6KCh598kl8hYXMOessMJnA7eZW4MzRIPBEMHPmTF577TWAf7gFWjAYZPbs2XR1ddHb26sQ8ng8/r61VxsaGkKv1ytGXSBay2i12qxsg8/nIxgMZjlg54PBYOD3v/89c+bMyUvIS0pKuPDCC7nxxhtZsmQJxSuLqbq5iogqzOO3/BSA2MjE8uNMl3WNRYPtMzam/PsU4oH4SfX3TZGBujp4J3+XwVOKEyHkmQ7rpwJDbw3R/OXmU7a/yeDaa6/l+uuvzyJgx4PVasV1p4uPdX5MvBEXmeqyS8qYev1Uyi4qy9o+0+TtVKLhFw0ULskeF/Q1eoVsp4zoxhJy1x0u+h5Pk5zYSIyEnEBXnn/xMQVTsYl++qlbWMdVV12V83edLU3mMmFFBNM2vS2LyORbOD4RQv7ggw9y++23T7gtHJ+QB4MHmTLl2zQ23otKpaKpqYklS5Yo24ZCYm3U6xW9yFOE/HjjnkZjYnh4EwcOfAqTaRozZz6IxbI4x2BqIsRiXuJxkdncuXMnc+bMYebMmcr8EYn0otOJ66vXV2RlyI/99hjh7jA1/z6xw34mMiXrUU+UgrkFyJJMuCtM8dnFwvhqAlVZCk8//TRPPfUU//3f/82WLVuyCHmwJci+S/bh3STG4Gi/+L6Dnz7IPTfcwy9/+Uu0Wi133HEHf/ztHzl0yaG8fbT/EXie83Dku0fy/i3mjaHSq04oQ172iTL8e0V9rk6n44EHHmD+/LTEOpOQx0Yb2ms0Gg599hD9L+a2D23+cjPTfjwN26dtVH2lSnx+2Asx0BtPfHE+oU2Q2J5g/2X7SUQSuH7iwnKaBcvi9NxauKRQ/IYjR+DK3FaLJ4uBgQEuvvhiOjs7SSQS9Pf3s2TJEuLxuPK8TZ06NcfnRpIkPuv/LKUXllJ4Wm7843A4uPfee1m9erViWJZJyA/PPIx8uYyxLn2tLJbTGBnZRjzux2i0Z5WVxONBKBkGDTmGj2NRdGYR0++ZzrTbplF6YSnmWWYa781tCwr/esl6qlQo5SnkdDr5zGc+kx2/JhLg84mAI9OH50c/gj/96Z92rJGeCPs/uV9RAB3+0mEGX/3nLtJ/iA82PrCEPBbzEo16iEY9VFV9HpPJDrz/pm4pktpdDaoEOPRFuEfTd5GhKCUfLaHwjMIsyfrChQt5+eWXqaioyCFEICa12GCMcE8Y26dsNN7diL48PfForVrkDhlNoYbiFcUMb07Lr7xOL+WXlDNz3Ux8u3zInTIzfjsj72plytQNoGR1CT3reij9eKnoQTkqK0o5x/t25m9jAbmEPOXuuWrVquxzlWorUqbDUGvAt9tH+fRy5bMpyTqyjKOqinXr1uG48EJUarVCyK+0WCg8ifSow+HA7Xaj1WpPSYa8tLSU8vJympqasNls2O32U7Lv8aCcmwzkc1dNZdFLSkqOWwrx1a9+VWnDlEJqEg+FQtxyyy1cf/31VFRUoLPqWHzDYrS6ML0hcS/FAhPLjxXJ+ugzWHhaIUUfKUJbJLKnJ4pAAAwG+NjH/jmydb/fT3l5+aQWWU61w7rX6SXqiU7KQftU4fLLL+fOO+88od9htVqpH6qnMdaISiuko0a7EctCC433NGKela0aSLVBO9WouroKrWUMobUbkV2ycpytra05z1DKwV157RJk6XgtscxmM0OGIWoX1iqdJDIxnkN3UUIsrNYX12e9n2/h+EQIeUq+fTwcj5BHIh6Mxjqqq78EiPEgs3+91wulpVBSAgMDKD4TQ0NDJBLjk1O1WhhvRaNujEY71dVfRKMxodUWEo9PzmQzM0PudDpxOBxZc49whhfHqtPZsgh5MpbE/kM7hYsnv5ibmSGPuCMUzCvAt8uHod6AWqtGW6pVCPRE8Hg8rF27lhUrVuDxeBRCrq/UkwwnSUaT+HaKRYmoJ0psJEbcG6exvJGvflV4rlx++eUsq1smtpnEd54IUmNNPsS8MfTV+hMi5MVnFRMdiCoLB1dffbWycAPZhDyVHQ+1hYh0R5TMegrxUJxEJEHt92oxzzRT4ijBarUy7B2GKOgMEy+c5UNSn0TfpCcRTODb7UOWZOr/qx6dNb0v47TRzjMejyBnpwipe3Xjxo14vV4KCgqYOXMmAIsWLaKpqYna2tqcDLkkSRSoC6j9bi0qTe7YVF5eztq1a3E4HHkJuWeuB/cn3agN6RBep6sgEDiITmdDpVKh0ZgVQp5IBFCV+NAWao/fHrDKQMWlFZSc63DWQgAAIABJREFUV4J5hhm1Tk31l6rzbvtBk6w7nU6uvPJKhoaGkOXReWBkBAoLwWZLy9aTSRF05Gkt934h5hWLw/FAnPCxMKHW0HG7IX2I/7fwgSbk8bgfWXYpq+TwzzF1A+gpSkCZlhVREcyWabVEM9pCaQuSRL1RgsEgS5cu5ZFHHsHhcGC1WhUjjxRSD13wUDB/64hiDSREwGl1WPE6vcRiMdF+aNRFVmvRYllooXhlcU7/8RRSpm4AxWcXk4wmsa62Yqg3KIGs1+kFFZOWrA8ODrJxwwaqysupzMxGRaPKb0nJmqKeKFVzqvJmyM+ZOpVIJJKWg44ScqqqslctJ4mlS5diMplYuHBhDmmOThBI5kPA56OgoECRqacy5HPmzCEQCBCJnHqH1vHaNY1dDHG5XNjt9rxutvmQuV0wGOTIkSPY7fZxv0+rlenHQrK0jHhIneX0OhYpUjLWsCql8JjsaUomhUTd6wWrFRwOMTcmEglisRjRqCCu0VOsY/f5fDQ0NOBxu2Gc+s3Ud/7DkvVolEQsQaQvItrQOL1iMvb/a1vEHA9VuiqmMhXNiIaChWLsm0ju/X5lyPMhJQlOJpPUmGo40nIk556WJRnZJStS4cnI1UE4tcvF8rhjYkqyntpvCuaouEemFEzJej/fPJVJyBOJ/IszdrudQ4cOsXPnzkkT8khPhGg4SSKaIBpNE/JEIkYs5kWnS6saxvpWpJ7BigrBVQoLC6mtraWoqIjBwfGzNyqV+G0FBQsU93Zgwgx5IhHL+s3HI+SBwBFl3zpdRZZkXaVTUbS8iBNBavxKJpNE+6OY5wrJemaNbKRHmMVNhFRWzmaz4e5zE+4I4zf7iUajGOoNyvwKEO4JEzoqSNFUS/ZCzxSNuGdOuEd2JJLXoCoaTzvP51NzgCAFhmrDCRFy43QjhloD4Y5w3s9YrVa6uoQ3QoqQe51eLIsteDd4ifnSC0apuCOTFFqtVnzDPoilCXk0kZj04qVKr6K4pVj5Ptkli+uQgdRiXuKYW5y/k5zTx8YCKYWk0+lUyGHq+XI4HOzdu1ch5Jm/R5IkDAkDmvyG8gqWLl1Kc3MzbW1tWSVu+eIBQcgPoNeLRcpUhjwWE3G0yho85bHzv0qynkyK8S5Tsn7kyBEOHjzImWeeSW1tLR0dwssoa5A7Otr5YNcu6OsTf5sAJxqCBIMx+vqyz0c0GqW3t5fBDjGeRo+FGPjrAKhQ4vIP8SHgA07IQUjudDoxwLS1JYkMv78Z8uESeO8MFW5tDHW5FuswXFJWxoriYhIZNbaaj64kEYpTP7We5cuX4/V6WbNmTd6BMvXQBQ4E8hoZqbXCsMhYb6R4RTEj20a44YYbuP/++xnZNqLI2ys+XUHFv43vKpwpWdeV6ii/rJzSC0uz+pJ7nV5Kzhd9v48nWe/s7KS6upqr/u3fWNvaCr/7ndigqQk++lG0Vi0qrSrL+KN+YT2SJDE0NEQsFhO1ZrJMudXKpZdeygUXXCD2YTYLQl5ZeVKEXK/Xc9VVV3HBBRfkZDzn7dpFpzzJge7IEYJPP43ZbGblypXYbDYaGhpYsmQJ559/PmVlZe9Llnw8glxfX58ViKcC6MkS8tLSUvr7hUzwoosuwuv1ChI6zvcZ1EG8mmKiKy5Go4+h1o0/JOhtenEvx8XKeAraEi2te6LMnCnI9vGwZQuce256njznHNi6Ff74x8e55ppruPDCC3nkkUeora09pRlln8/H7Nmzkd5+G265Je82F198MVu3bsXv92eVE5wQ9uyB5cuRfiixtWor3Q92E9gfQF/1r+uHO1lMCUxhH/sAMM82Yz3XOiGhLVxWSMHcf06v9swa3W9v/DYrD69kypQ0EY6H4kT7ooTaQmyr24bcKRM8HMTUeJyoF2HuZ1hiyCsfBSFZ9zq97Jq3K+ueNIaM9NJLjTlbOp0vQ24yNRIMih5/+/ZdzMjItpzvmTZtGlqtlgsvvJBYLHbcZ940w8TAXwf49TIXr854lzNsAYL9cTQFGmKxAXS6EoU8+3w+ZFmmvLxc+XzqGUwljxoaGvjoRz+qSEDHg15fhVZrpbr6axQVLVfeFzXkQZLJ3CC9peUa+voeVV6nCHkymWTHjh2sWLFCmXuSyST33PM9IhExVxUVLcNsFm0bTbNM2D5tQ2M+sTggpNUhD8YJ9sZQG9SK3Fdp62TTs++SffQ+0jvhflLEq6KiAt8RHwlzgqppVVxzzTWUnFdC+WXi/BrqDTR/pZnW61oBqDRUZu2nMilen/CY8I1viAs26qGSwgWPX8D2vduJD8dJxpN5M5exgRj6KfpJ15CHO8MYa41ZMcRYLFq0iK985Svs3r1bIeS+nT6qv1aNtljLzlnp48x0P0/BarXiH/FDAAwFgkhfsm8fr49JbIyHaG0UWSdT9/06PC94QE1WdhzAWC96aW/7ioUwZXASrVI9Hg81NTVZPi8ulwuHw8G2bduUOba6uppVq1axZs0aKisrOe2001Cr1YTD6QUNSZLQRrVoP7Jwwoy9wWDg0ksvZeXKlcybN09RJuSLB/R6G8HgASWBlTJefPfds9i372J0Nt0pj51VepVCjv+Z8Dq9HLj8gOKybrPZeOmll1i2bBlGo5HGxkYOp/qppga5pUvhoovgj3+Es8+G2bMnJOQtLTCmSvO4OP30r1FV9Se2ZQztN954I7NmzeLKS0SpRMe5D9H2nTYq1lYwsv2f4/7/If534ANPyCORXvR6McC0vJcghnrcDPGpwObQCN++O0lLKKTUnL20YAFzzGbIIOQqlwT6MLWFtXz5y1+mt7eXiy66KD8hTzmv9o2flU6RWlOjiVB7iNdee42uo11E+6MYa8UEWXt97bjSIcjt/zn/+fmYG83KZBrpixDpiVC2RmRMxjuW+vp6XC4Xb731Fp/85CfpvekmbjOZoFUEFnR3Q3c3KlXa1MloN4IGqmdVMzIywquvvsqKFSvESrgsg9HICy+8kHa0TmXIKyshGJz4ooyDhx56iPPPPz+LMIcTCVpDIVrzmKPlRU8PgZERCgoKuPPOO+nq6mLatGmceeaZ/OpXv1KkUKcaY/sWpzBWsn6ihLy+vl5ZGW5paWHb6MxgNBrzOt8WECCKhf6qj1FcMbGUW1euIz4cp+jMIlTqdIZDV6HjnbeiuFxiEjseDh+Gbdugs1PMk6Wl0NAAu3d3s379ejZv3syPfvQj+vr6TmkNv8/n47zzzqOpq4tQZ2febVwuF4cOHRp3AWNSeP11cLkYen0I25U2On7aQeGSQgy1hnEzVx8UFFNMn6pP9B6v0LH4zcV5y2NSqLuxjvI15eP+/VQiNY6FmkMEzUGq4lWsWLFC+Xu4I4y+Wk+oNUS0L4p3g5fhTcMUn108wV4FzjvvPK752zVUfrYy7991FaKXcagtW2aoD+ppp52ZtpnKe8l4kkQokbVoBVBYuIRg8BCxmI9g8BCynNuu0Ww209bWxp///OecsSAfrOdYafhFA9HuMNFOGYM3jHufqC2NRDxZ6rJUhi0zOzk2Qz5nzhzWrVunmCSNh4KCeaxcOcTUqd+kqurzyvsqlXqUCOQussqyi8HB15TXsZiXREKmt7cDk8mE1WpVCLmQ//ppaxPEqbb2O1RUXCq+e3YBcx6bM+F5yYe3t6nwocW1SRh+actGnfQzM+TdEQZfn7iuMzMrpzukwz/Nz/Lly3nzzTeZ8dsZVKwV57xgXgGR7ogwEwPKtdnPSVlUzMMnPCZ0dkJRUc5ge7j/MMc6jqGz6dDb9EQ8ufuVXTIFcwom3fYsOhRFW6qdkJDfdtttXHbZZbS2tioxSKQ3gmGqgTPeOYOYN6aYu2W6n6dgtVoJ+ALQAbXza5HjcTYOD9MxyUX10PdDPH7B45RcUIJ/T37DW6PdSPBwkKhPi5dFJyVb37RpEwMDA4r5IIj5+bzzzqO9vZ2+vj4qKirQaDSKeWJPTw/XXnsthYWFWbL1jvYO1DEV6u4j0DvxAtBjjz1Gb2+vYmIL42fIM30X1GojyWQEWXaxbFkzlbMuPvWEXKX6l8jWg4eDyC4Zr9dLSUkJFRUVDAwMKArMlStXsmnTJrFxapC7/37hH/DDH8K3vw333TchIW9uFiHvJJtejBr1voZW26yEyiAM/B5++GFWLxFeLsOeKupvqaf+5nr8e058YehD/N/FB56QA8oA09kSJ4iGySY/TwbO0QfUH49jzDCBsWq1qEcSgpDHYjA4SIIhqkzZbXDGI+QpCVU+yTqkCXmqr6zUIhGUghhqDXlrjPIhM0OeidRk6t3opfjsYkzTTaAZv164oKCAwsJCnnnmGTHAeb2weHF6ZPJ6lYFMZ0sTcl2ZDo1WQ11dHY8++mi65nyUkGfhH5SspzA2cExN4tJkbxKvl0A0SoHBkPfPxwtMTxbj9VAeK1k/UUJeW1tLd3c3fr+fgYEBqqurJySXuvgwU4pq6G42UmydOPhXG9RoijQ5zsa6Ch1tu6KUlEyuFlyShGL8b38T8yQI2frBg176+vqwWCx0jhLmybaAmgx8Ph9VpaXMTyTYMY67qsfjyXLbPyk4ncT6RXa29nu1hDvDWB3WceuQP0iwqCyoi9RiLBpHQfOvgrHeqNSIe+u91OnqsuTXsiRTMK8AbZkWbYmWoTeH8G72Yj1n8k7c4yGlbNKWaLPqYtUjaly4qCtK94SPB0SGOnPRCkCjMWKxnIHXu4Fw+BjR6MTjyon0JNcORyhIRLESZeiwkOlHo25FXQa5cnXIzpBnDnP/yLgn6shzCU806sHrdYqMWiJGPB5EpyvH5TqgHFfqN0uSRGUl7NqVf+HsZOB0ghcdvduD6Cp0St14JiHXWsX1nUiZkylZt7ZbOVZxjPPPP59EIsHRo0eV/RXMLRASYTXIVlkxAEyhOFSMbJVPfEzweES2L+PekGMyPf4eht2id/R4Y40syZjnmCctWY+NlulNRMghfd0UQj5KvFUqFcZ6I2GXyA7nK5UzGo2gAtqgan4VO30+5EQCzyT1wqm5UWfVYVlsyUvItVYtmiINWkMEL4tPipA7nU5KSkqUmm4Qz9T8+fMxm80cPHhw3DaMFosly9itt70XlUmFCk6qP/Z4hBxQJOsqlQq12kA8HkCrFfPP+6Eu/VfI1lNtdr1eL1arVZmrU4Q8s/ZeGeTEH8SClsMh3psgpko9XpP1t2lra0OWuykulrJIfCqWmG8XRojBaLUwgaw/finVh/h/Cx9IQt56fSt9186GuBqVykDvfSPs/dhehvYGCaI5mfHruHi6r483BgfZNDzM9NEJyVypJ9InVpmtWi3aFCHv7wezmajci+1AN9x9t7Ifq9WqtG0BsWomH5UpWiZk54pk3ecT8plzz4Vzz0Wr9mNsMKJSq4iWRJlmmkasKzap+scUxmbIUzA1mOh7rI+jNx3F6rBieuJu9JX6nIAxEw0NDbz66qvZhDxFYlKEPJlEX6VHW6rF1GBCX6XP/SwIK998hLyvT2TIu7rge9+b9O/MhM1mo68v7aqcIuLtkyTk/Z0h3mYx61/IP1Gl9v+1r32Db35zgn0+8QSkVmQngfEIX0NDA2+88Qa//vWvATh69KhCyDPvK4CDBw9y1113Zb2n1+ux2Wxs27aN2tpavvvd7+JyucYll9roELXFtfiaTVhHNgnn0Qmgr9LntGnRVejpPhTlhhtg48b0+9/6Vv5SPUmC6dPhxRfT8+SqVXD0UB9ajYavfe1rFBYW0tjYeOoIeTKJf98+Co8eZRWw8dgxbr/99qwMZDQaZWhoCGm0H31FRQU8/TSua5wEmzNUHM8/T8c1bxI4kGchKR6Ht99mWH8ahYsMWBZZxDlzWLNcnk8UoSMh9n50L03nNjG0YYh4MM575+/k6KrH+J//gdGGA/T0iATAycKStGAoM2BsMCrPcw6CQfjud5WXP9/yc44M5nF1vvHGtGnOc8/9w+2GDFNF5i3YHCQ8J0yVKr0YGjgcoO27bRinGTE1mKi9sRb3024MUwwntLBwzz1w4EDu+7oKHSqtiqk3TFUIedt322AA3GY3hbG01L35q83CFyQPrFYHfX2PAUkikYnVH2MJuc+3h+7u3wPwzW/CFVeM+jFYdFTFgmiAxvIIcrvMwcGD7Np1P3p9BT4f3HRTeizJhNcLxcXpDHkKqXEvFApx3XXXnVDpiJCt52Z+IhE38fgI+/Z9gmjUg1ZbjFZbSldXs3JcpaUu7PY2envvYOZMFU8/vZEf//jHk/5ugF//+tccOnQo5/1NmyBs1DPyXrp0TF+tx9QgShoM1QbK/60cjUlD0zlNtPx7OgP9k5/8RJHSZ2bIazw1HNAdYNq0aQoJuOPhO1AXqDHNNGFdbaVwSSGecg+F8exyCIvfwkDFQPaY8P3vT5gxfeMNeE5awq2yTMf+/QBseHIDD9/2MADOR5yoi9T4NX5u/OqNnH/++ezbs4+HFjxEIpFQCHmmZP2FF15g/fr1XHfddQBKr++4HIekcOU2NZjo/WMvnj/nD77sdjtNTU38+xe+gMHnY/BIlK/dqEOSREKg55Eeeh/tJerOlaz/srMTQ6EZeqGosYhNXi9mtVox0z0eUuT0wIEDtFvbleuZCZVKhck8zNTKTRNnyB9/fFwGtmHDBr7zne/gdDp59tln+dvf/qY8U3a7nR07duSdZ4/dd4z52vlK95RwOEzAE0BXMBp+n4QKbDzJOpClilGrTeh05ahUagzVhvfF7+P9dFofGRnhpptuynlfbpeJeCIMDw1jtVqpqqrCZDKxbJkwSkzV3nu9XhgaEoMcCCKu1cLKlZMi5Kum+um7v2vcbRyOH7J7t1g0dDqdGAzT0WgkWlp8fOtb3wLSBr6NVWmnemONBm2RFl35P8d/5UP878AHkpC7n3IT3lWK1nUGen0Fnuc9BA4EmPKWi6NY3hdC/kB3N+sHB2kNhbiorAyjWo25zki4a7TNTkKDOpIUMkSPB+x25FlVlE2ZB/feqxTPpup1U+Qp1BJCU6ihYF4BmiJN2hVz0yZha3vzzbBkCXNmPUfpx0RPW4/GwyVLL0HtVp8QIR8vQ17+yXLmPDmHWQ/PouZLZZif+DmnP1WWZw9pPPHEE2zZsoW5c+eKQWvRIjFCpXpVRaMQCjH7kdmUXlhK0fIiFry8AIAHH3wQp9PJWWedJXY2NCRsfDORypDPmCHquX7zm8kVII9BRUUFfr9fqeuSZBmTWj3pDHlzq4oRtPzl1ZK8f6+treXgwYM89NDv+O1vd4w/d54g4RhPsn766afzs5/9jOeeew6/309zczMLFixg0aJF7N69Oyswfu6557j77rtzgmW73Y7T6aSuro57772XDRs2UFdXN/arIBrFkmhhfmghyWE9Ftcb8NhjEx73otcW5UiA4xYdhbEIF1yQVlFGIuKS5lPcShJ84Qtw7FiakM+fD4ODXn41ezY333wz7733HpdeeumpI+SHDuFzuyl86inmz55Ns9fLH/7wB1566SVlk1TtfSpDbrPZSD7/Zzofi4raxFEk/7aezidieJ7PMxD19IDFglwyG1N1ApVKxWnbTsO6yprl8nyiGNk5QjKRxNhgZOiNIYbfHkZu9XFsSzmv/C2hdG/Ztw/uuouTVhFNq5jG5V+4nBm/mYHtyvzZHiQJfv1roRQCntr/FC8cfiF3u/vvhw0bxP9ffBH+/veTO6hRqHVqChYUMPTmEBd+80JMOhNRrwja+1/ox7LAwrSfTGPe8/Oou6mOxc7FLHhpwaT3n0yKtdXRtr/Z361Xs6x1GbZP2fA6vcQDcbof6Oa0jafx8yd/rrRjS0QS9L/Qz6JXF+X9DqvVQX+/uOdONEM+PLwVt/tphofhkUfgzTfFEOoO66hJivHvrLlRkr1h2kOb0eufQ6ez0dYGDzwA27ZtY+nSpVnf0d8P5eWCkGeObbW1tXR1dbF161buv/9+2trajnf6FOQzdksmE8RiA5x22jZk2cXQ0OtotVa0Wiu9vW0KIY9Gd7NmTQyd7mV27LiM22+/nz//+c+T/m6Axx9/nF27duW8L0lgrtFBiw9DnVi4Xrh+IYVLBVGe8s0pTP/FdBa+upDam2rpeyK90JsaKwKBAGq1moKCAkpjpeiiOvYO7cVut+NwOHjqqae466G78N7jpfKzlcx6aBbzX5jP3il7MYXTRDGZTGIYMtBb3JseE/x+cQO+8sq4v+2tN5M8P3gWd+3axcvvvgtA+0vtor1YAo5tPUZIE6JH7qGusA61Ws3LD75M4/5Gml9qBhU5LuuvvPIKd999N48//jg7duxQShpS2XGVSkX55eVUfq6SgfUDeY/Lbrfz4osvsmHHDrwDAySHorz5jp7duwUhP/abYxy771heyfrTbjfLfvEtqm6oIqgO0hwKcWZREZ5JGq+lyOnmzZtZF15H/S31ebebb76D2o5fIFNFYngcqfB992WvKo/C7XbT1dXFN77xDXbv3s29997LL3/5Szo6OpgzZw52u53XX3+d008/PeezXb/u4pzYORw7dgwQEuZ6Wz0a0+i8/T5lyEEQ8tTr8kvLmfHbGSf8XcfD+ylZb21t5cEHH8x5X5aEl014MIzVaqWmpoaDBw8q6g69Xs+ZZ57J5s2b04McgN0udOhFRZMi5Jc2eJm5N79KR5ZlNm68iz/96a+AIORm8xeQZYm9ezfym9/8hq6uLmUBr1hbzAhigdpYKBbzz7j3g62Y+xD/XHzgCHkykSQ2GEO/uhXN/lXodBXI7TKVn6uk1j3EYYP1lBNyOR5n+8gIO0ZGKNJomGs2Y9Vmy7SsQRVyoUpMVh4P2GwErWCtmi3I6Wj2WKfTsWLFCqV+JeWSrqvQZU9ETid84hMiQ/6lL2HctV6Rprf523DMdmAYMpwSQq42qClZXULJuSVoAqI+zhgdf9UPYPr06SxfPmrW4/WKgUyrhcHB9CDm9WKoMaDWqYU0bdQkp66ujrPPPjtdq+h2C01kJkyjwUnKNUOWT2qlWK1WU1dXp2Q6JVnmrKKiSRNyT28CEx6iYVPeWqH6+no2KhO0M99cLSBJky82YvwMuVqt5qKLLkKSJLZu3crpp5+O2WymsbFRkUSmkHJ2VcxLRpEi5GVlZSSTSZxOZ05mDIDhYaxFR5naNxX/1CHUJI4bHBjrc1tIedExpSCK3Z4+BaPcNu8pkST4zGdEy7MUIa+rg2AswDRfgMLCQiXrcMoIudOJDyjcvh37xz5GWzBIZ2dnlvzQ7XZTVFSUJVkPHAoTk7NlysH2ONGgPqelj/Lj7Haixip0RnEPmuwm4bdgO3nJuizJFC4pxLrKKiTbTi8VC0cwqXrRtPlwOgWh9HjEozTG72nSSPgSlNaVorfpx68d93iEEmDUWdkT8OCUnNnbBIPiX+r8nuDzMR6sDivJSJLyBeWYppkUKazX6cX2GRt6mx5jrRGVRkXx8tHynEmirU3YY4x3mCa7CdNME8lIkr4n+7AstlC8vBj7cnvaJ6Q/iq5cR8G8/EZ3RUVnAio0miKi0RPLkEejHmRZYvNm+MhHoLFRHGuXX0/qSpWqIxi8MgGLGBN0ugo8HhgZSSpO5plIDc1jJeuZ7ddSLtKThUZTSCyWTchjsSE0GgsWy3xKSy+gv//FUUJezMCAK4OQe5g5M47Ho8ViWYnD4Thh6Xx7e3vOZxIJsf5dVKfD0pOuMzbWpcczbZEWXakO80wzZReXkZATJMKi80NHR4cy3qbGbf1BPXtVe5FckkLI33zzTVQqFRsObkBj1qC36THUGOgMdaIPpufm2FAM1NCj6UmPCW+/LQ50gnPt6YlxgAByNMqGUYKX6ExgG7RRmCykIFlAgAADsQHmTpnLkiVLaN0sClpb7m3BaDeiMWmyCLnH42HDhg0sX748i1DGMrrKaIwaSs4rGVe2brfbFQdyd1SFKpHgtBUaJUOejCTx7/EjH83tZOCJRAjX1WKfbccre5FkmWVFRSecIZckia6hLnQl+csCjd4WNETRafxEXHnUTX6/cN/Oc79t2rSJlStXYrVamT9/Pm+//bZyzvR6vfL7zznnnKzPhbtFe6vGQFrtJUkS06qmoTWMkthTRshLAVVWhlyjMadryg1qDFX5S/P+EbyfknWPx8Pw8HCOu70syWiKNDAkzgWQE+MosvXReF1BaruiIqGUGKcrjyTBLKtMSThMqD3Xk2jLlp1AmF27nEqclUh8Bln24nL9HZVKxRtvvMHIyAilpaXEh+ME9W4ShNEnxcKW8bDzxE/Kh/g/iw8EIY9GhclTeztI+0RLJfWyQ8TfWIbq0CLCPRG2GIXZTmJRLiH3+YSx8WTR0tJCd3c3yWSSTV4v20dG0KnV7PT5sBuN2I1GCgNGuuOjhDyZpGjXIYIp02WPByoq8Gl8og/taN+moQ1D9D3dh2OVgx0v7aB7XTd9j/cphJxifdqHxekUnwPh9hgMgstFT08PHZEOqqVqpvumK4FDf38/B/JpKVN44w3Cw8N5JetZSJ28iYLjw4eFnDyFVA1OinFlEPJx8fbbSgYtdb6ykGopNdqzE5Mp7zEdC4dZ191NTzh/yxVIB4/NwSBOrxeH1TopQr51eJjeARUQ5MyGYN44yG63s3PnTtRqCxUVTh5+GNaty6MqnIBwrF+/nr/85S/K6x07dtDS0jKujHzKlCm4+/p49plncNTXw7p1qF5/PT3BbN9OaGSY7Tu2c9lll+UEyyn5XKr/9M6dO7Mnq82bxSTk9WIsjSAXy/RWj15vn08wuqamSffo9MT0VOijVFSI29jny3+bbd4MDz4oyHpDA5x5ZpqQGwa60dJPrC8BySTeLV7sdeMT8pAUmnzLkL174Ykn8Ol0FKpUTPvUp3g3EsFkMuF0Olm3bh1bt27F4/GwaNEi3H1utPs1VPT345WsVEw9ysjWEcVJ1itZKbfuY2TnSFbmXPnBdjtRbRl6bToLE4+DNKQn6o4VEzUMAAAgAElEQVSyf78gB8dD4HBAKZlJte9S/CCcXqzVfVjj71Dq8tLdDb/9TZLA1lQbqdz9SRKkOsGMh5g3lm5953Sy6Ydv4O/x8c5jB9MbjV7cwUN7aBlooT/Yz5aOLcQSsZxtTpaQb92av+XM4emHSRYkldrf3j/1EhuJMbJtZFLmbTlIJuHpp8HpxOkEi2Xiw1SpVFgdVlw/cSleCroKHYlggpgvNmE7SRB15EVFZ1JYuIRIZHIZ8mQSnnkGJMmDLHeybl0Mh0MMx3v2wP/8XUtCJRyPLYNBInEVxVOaCYctQmHmAWhBo9HnBK2poXmsZD2TkK9du1YZY3bsEOPfCxmCiCafj+FYTGSjEIR8ZORtotFBhobE5yIRD8lkBYODQiUwOPgKWq2VQECFJO1j+vReBgb+rqgGtm0LYbfblVr2yUrmfT4fAwMDgpBHo+JGQkxVFgtY7Xq08cT4C91798Ijj6AKh4WixRPh2LFjGI1GNm7cSG9vrzJuy9tl9qr20tXVxdSpU2lsbKSmpibrfKXQMdKBakBF97pufO+KXtmqahWeiJvAngG613XT/etWomuuxvtyhzjJGVn+eDzOo48+SvOht5GQuG7VtWwORFj37W+jaddQPTSVGYnlWLDgjXvpCfVQKpXSWNyIt9lLkCCGt8UCv9qszibko34dYxdrMgk5wKDeiL8t/5ibasdVBlixMoyOVQ6VQsh1Nh1Fy4sY/PsgbW49ySS4IxEOBwJ4olEGkjpMRWdQfaCDtqCfaZownqGhcdtTZqK4uBiv10t7e3vaBHT7dsiMGWIxJV4xFvjzzx1bt4rtxgSYLS0tPPzww1n1yYsXL6axsVF5z263M3/+fIydQp6fao/o3eildIWWYq+FyEMSyUQCSZKoK69Do0vHR11d4pKvb/EhT+I35yPkoptCGRrNWMn6SXqhTIC//U0c77p1EErml6y/+25uZYCvyUdsOJazbSYkSezX40FZWEup10B4dMR9cQrmFaD2qSkuzj/uOxwOXn75ZTbt25cbfwJoNFBQMG75giSBLS4TRMOu73Twp3sjWbfUyy87gSvYv/d1fnn33ajVany+Rurq6vD5nuKKK9by3HPPUVZWhlqtJuaNYTL2M0gf+1PP9gksdH6I//v4QBDyrVthzRrRiejReyPobDpUS9+hYHoxoRs/x7BOzzM7Cjh4TgO2jxTkJFKffFLUq04WN910E/fccw9d4TCOpiZe6O9nbUUFsWQSu9HImUVFLNs1nTseHu17295O5XX/xUBRkkQyKdIKFRV48VIQK1AIefNXmzn8hcMsrVmK9VUrfY/1YZ5npuwTZRSvLGZL1RR+8AMEGdq3D5YsEQekUgmTlnffpampieCiIOZaM0c5ivEjInB46qmn+OY3vzn+j/rCF4gMD6OfgLgCkyPkN94oWkOkcDKE/Ior0tKvsSuUIAh4TY2oLf/pT+GCC/Ie0x96evhGayu/G80G5EMqeLyrowODWs1nKytxRyJEjtOP/FMHDtAkF5JA5uxa97iEPBaLodFcSiCwiylTZB56SKhxFaRq6vMcfygU4lOf+hRr165Velxfc801OBwOZqYWI8ZAq9WiLy7mieefx/Hii+IBueIKHGefLQK9z32Ot9bdg2yR+fjFH88J/i677DK+9KUvKUFSLBZLB+LJJHz84yKF6vWiKrEyePkgB6e0wi9/Ka6JxwM33ACPPspk0B3QYSWCSiVuEZcr9zZLJuHqq4Uc+JZbxFz4gx+Iyw7A3r1o1V58mnoYHGTfJ/bREG6gqakpbzDe9asuXD+d2IROwa23Ei4qIqhSUfSrX1F9xhmogMWLF/P1r3+dDRs28MUvfhGPx0N1dTUfqf8IXz38Ncpu/hneQCPlhU3oK/WE2sQquddTQ3l0I/U313Pw0wdJhDPus1FCHqEEXTL9fOzZA/9xjwn/gQA/+IEIOI6HIzccofdRsfKTSciDh4P49/opMrdjpYnagSFuuQXW3Rpkxn1NnH1mIu+9fM89ooxgIihBeDJJ5NOfY/Xtq/nhJ97hm/9fxrgyOgC/vflJbnztRkw6E1OLptLU25S9zcKFou9rT4/4dwKE/MorcytA3AE3V/dezUPnP4RKpaL6q9UM/HUA6VYJ03QTutLxifC46OsT9ROf/jRN7ya56KLjH2bN12so/VgplZ8Ti8QqlUrpcxxx50pyx6K+/j+pqblm0pL1/n5xiNu3e4AYWm03V14pnrXbb4d9+1WoS3SYZ5nhkA+50kx9vcRTT/2OkpLzRy9XE7NnL81Rt2QS8sx51W6309zczLvvvssPfvADnE6RBfrud0Uw/ulPp/nOV5qbebKtjXPOOYdAIIBWW0h7+824XLezd+9qQiGJaNRDR0cFzzwDVutqqqq+RHX1V9i2TWL+fDUm090cPPhpIhE3kcjlmEz/xllnnYXBYMBoNDI8ycXBlFLK7XYLUrZmDSQSyu+smi2ujb52HEL+ox/Bl78Mb78tjNHcUSRJYvHixZSVlfHss88qnUL8TX5WfmUlP/zhD9HphIHZnXfeyZ133smRI0ey+ri39rVS+rlSBtcP0vbtNmRJRjdVR+vIXkq9b+Lb6aP77XJcyatpGvwh0edeFYX/o9i/fz/XXHMN7+z9Or7kO1zWdgXfn3sVb913H8W9xVhDhdgOfgYLFvrlfpwhJ4a4gfp36rElbLTNaGN3wW6qv1KNWqfOalXlaWnhRytXcuWVV2adirGE/JePGQh3hknGc8djs9nMr773PbZPm8bPyhcxotIpVW7Fq4qZftd06r5Xh+0qG1feXkhrKzza28v3jh4lmEjQoalkQ8UVfO6ZLtyRCNv2/gFPf3/++pExMBgMlJeXs2nTJgYHB4nH4/D5z8P69emN+vuhrAx+9SuMtgRyZx5S2NQkSvPGEPK7774bWZZZu3YtAF/84he59dZbueOOO5RzduGFF3Lbbbdx9D+P0nJtC0NvipZtXqeX0sHXCNj+yrx3VxM91EtTUxMNVQ1oNBER/7jd3HOPCLu+9HMfb07CvHU8k9d1626nrW228lpI1k8tIU8mRXi3Ywf85S9wqD2/ZP1b34K//jX7veavNIvyignw85+Lc/HQQ2lCnql4SfWZV5epKdOUjZuEWrZsGeeddx6fdTpJlo/TCWQc2XpnJ6jVkOyVebnMTsdfh/nLdzxkGOzzzjvvAmtZJC+ieedO/uu/bsdsVvEf/3EjFsvn+Pznv8drr72mLODFvDFmmw+w2/g837vvPuGt9M47E56LD/H/Fj4QhFySxHj5/PMw1B5FX6Enbuph1iOziA9r6FMZ+cVdKq7bWEdllSonQ+505q9VzYdEIsHGjRtxOp1IskwS+H1PD2srKjCp1diNRqw6HdVDxbR060ANsb9tpsBnZrgywb5AQCGYg4lBjLIRHA6SGzYS7gpTvqac8mPlTOmfwvRfTWfWA7PQV+gxVBt4sqeSjRshcaxH1FSbMuSU06aBy4UkSVgWWpj90GyernmaEcPI6DmS2LZtG3K+zG84DP39hFUqDJmZ7XxwuwUbGi/qjMVEKjPzhOYj5Frt+IQ8FBIp5BQrGF3AyILJlJYO/ed/pvWXYyDJMpeWlyvu9/mgOPPKMt+vq2OayUSNwUDnBIsT4USC7kiEjoCFmCrCueVH8pKYFKltaFjI/Pnz+Pznd3D77WMWNl0uoXJwu3NczLZv386CBQuoqqri2LFjDAwMIEkSf/jDHzCnVAJ5EKuqIhQIsLy6WhSMTpuGo6xMBMaSROved0gWJymaWaQEyymcfvrprFu3jlgsxvz585VzBIjUbCAwajksrqvhYgMuuQO+8510qkySJr16Kw3rKRhdbEjdImNvM0kSCatHHxW2CQAf+5jgbKkNkqphvCWnEd3XTnw4jqnZhF6vpyVPL7VUlnhyByjRee21TJkyBe3116MxGKhTqbDX1PDjH/+Yxx9/nIGBAZqamrDZbJw791w0aCgYmoqXRVjjezBOE4QrmUziDc6kOLSd+utKMEw1IHfKWd+F3U40XoguPpD19ruhQgLNIfqORI97ahPRBMNbhpVMToqQG2oMxEfiFJ5WiGaol2Leo0H2ceP1CT4xxYsKuMIRZteu3DpySTr+OKkE4c3NdOmmkUDD/Xs+gitkSzM2j0dc3PZ2dnXvosJcgcPuyJatezxQXQ1nnSUMD+vqxLMxCWIVjQo1/NhztMm1iZWzVvLC0hfwhX2Uf7Kcmmtr6H6gO8f5f9KQJBGEm81IBwKsXn18Qm5daWXWulkUzE7L0lPKheNlyAFKSy+gpOT840rWS0tLicVi7NvnZd48KC11E49r+NGPJBobxbPW0yMWtgqm6DHPNZOMJln8BSN6vZqXX/48ZvOs0flSoqRkWs53pIbmsZL16upq/H4/ixYtYuHChahUKtra2pAkYZkydaoIWr3RKO/6/ew7Ikz9XC4XGo2oye7ufgCA4eGNRKNu+vttuFyg1VqYOfN3VFZ+lj174pxxRg9W6zmAilCohbPOuo0773yWykqx4HEiju+SJKHRaMT2kiTGuwMHlN9ZOl1cm1b/OIRckoShhcuFvkKYMEqSpJi23X///UpWVJZkrvvJddx6663Kx6+++mrsdjvLly9XFAMjIyME5SAL7lvA7Mdm49vjI3AwgGmaid6RHmaGfsqs+xqos7xE96tC1i5fd1vWwypJEqtXr0aOdAHb0Hg0fPr6n/InkxVL0oLHoKOwx4IFC8eGj7F7aDcz75qJ8bCRKqooW1nGndE7KbtEeMcosvVkErfPx9dtthz1xFhC/tYWDSGdjnBP/nn1hnPOoXHWLOZWnUfEoFbmAkOVgarPV1F2cRklt8+iWzbgcom5fZfPhwYIqcVcuHHJuSTDHkJbXsZTVERyknPQqlWr6O3tRa1WM+DxiHOX+dnUiswNN2CsiCH35FFcSBIsW5ZTOidJEjfddJMSC8yePZtPfvKTfOpTn2LaNPFMNTY2cvnllyNLMuWXlitzk9fpxRreie3nS+lTHUPeLUof5jXMQ6MOi7jH48HphBtuSDKwuwDXJNR9RUVFjIyMkMhIOgQC8OST19LRkY4rRYZ8HC+Qk0RfHxQWCsL8xz9C96CG6Ehu8mPsfBP1RvG/O446IQNOpwhFnE4UxUNm+9PUXJgoSlBtHL8NsE6n47777iMRj3N0PD+CcQh5SsAqSzLH5lbyeqKS5Q3hrN/T0SGhVtuZy1WsO/dcLr74ixQXi4TL4sW/pqDgNIqKihSvoJg3RrV8hP/4uIa3m5uJbtkCCybvcfIh/u/jlBPyV155hdmzZzNjxgzuvPPOCbdNxBLEQ3ElAJJl8HeKDEMs5kVvKaXozCJcYSOjY2GOtC6ZFA9Pd3eSwUH/caVt+/bto6SkhMOHD3Nw9CGPJhKcXVysyNUhrbA02o3Ir+5Fti2kwOjlrcEh3K5+qKjAE/Wg9+lJTp9BOFKIrliFeVUJsTcSlERLMM5LT/pDQ8JLwmKBg053moymMDp7SVK6NU1mIHKkvX3URGIjfr8fv9+vZFzp6ICpU4kA+u7uCX8/Ho8YBI4cSUvKM9HUBCMj2anNlBVvJiGvqxufkKd0sanC1kxTjRQyCfno748eaSWRzB7YJVnmSpuNJr+fwKiUK5lM4o/FlGudSchT189uNE4oW+8cXYzpDlmIJqMsTjQjy8mcYNxisWA0lrNkiV2RjJ91lljYVFqdt7SIibWmRkSpGUjVbdrtdg4flnA6N7FixQrFyRaEYMLvT++vU5ZJVlaimzkT9yc+Id50OGg8coRENMrRWIyO1jawwv7ofsxmc04dOaSDOEgvLCg/8K23xKKJ1YrNZktPeDabKKTt6hIKB58vv3Y4A61uHfpgNiHPvM38fnj1VTHBjUnQZR4s0YQfT8FpyNuEH8PwxmEcDgevvfZaznMtSzKhlhDh7vEXXUIh8d2JdhdSPJ4VcNr1euyjAb9arWbVqlU8++yzVFRUcEbNGQD4uBydQcYw1KoQruBeL5qkjGlWMbhcue2AUoQ8bELtc5EcDZgkCaKoGa4pxHp0iN1vxyc8rf49fuL+uFDoJJKEO8Kifl+jwlBnEATU4yFKjG6MxJqGmRMSz+M0k8zcudl15PFgnO4jMaT2icdHJQh3OpHmi3tPxkQvVYTfEAQDtxsWLKDA1U3fSC+2AhsOu4M3299My9ZTxckOh4japk1LyyeOg66u/KW0TsnJavtq7FY7rmGxH6vDSkJO/GOE3G4HhwOpJczyxSGGhtLPYiAg7iG/P1sBOxap+yDijkzo6p5Min1FIiXE436i0SESifw3gkqlot5uZ/vuo9jtUFXlobNzAWVlYoEqdTuvWiVk86m6ddNyPyaTnZERMcSLR1vCbLbnfEdKvFRaKtZKUlOCWq2mvr4eh8OBSqVi9erVrF//Gm63n5KSkPKcbx4eJgk0jxJyQYgLMZvnkkjImM3zGBp6A1nuoqenImd83bhxEIhita7GaLQTifRmmVIB2ePTcSBJog2V2+3O6luU+p36Cj0xrZpNTeMsmkiSuGclCZ1NmDCm5mSHw4EsyzgcDmLDMRKRBLqy/PvJbLvkcokaeZVKhdaixbLQgvtpN5YZFrx+PyQSBI80Uzy4gcToPSZHSsWDMDrnSZJEY2MjatVZVKkXQTiJLMkEKucxoPPQGfdDdwiL0cJ7R9+juroa6wId8aNxGmjAfqYdrVarmM2qTUK2Hm1qwpdMUponbkiNBeGRMEfeC9DSAh7NBO3PRp8lDw1giFFfn/aBTd34qfFHksTc3huJMLegAJJJZgwP8sRHL6BAHmThHgl9IsHItm0TXe6s863X62lsbMR98KBY/NuwIf3w9vUpKj2jLUmoT0MyMWYsHCXkMbdbMYlNnfu8HixjkEwkkV0yVV+owvuWl9CRENH+KAW9W7EvW0YXvXRtbqWrq4vaslo0qhDMmIG3O0hra5Ivfj1GvNXC4b7jm9lptVrMZnNWK7XU0Jq67f2x2PsiWU8NmSDCOl2hGumwuE/jcpyYP0Y4lOTYsezFzeHNw5AE+Whw3MG0p0eMV1//uihj7evLkyEfJeSxgig23Wid3DhQqVQ49HqcY0wpk8kkMX+MZHE2IQ8EAsRiSd58E849M0YimMA2Q4dlupFanZz1ezweibn1FbixgdOZ1V3NboeODhFXVJRXEPPHiA5G0fp6KFu8mGlFRex5/PF02eqH+BCcYkIej8f5xje+wSuvvMLBgwd56qmn8rYfedQiZBr7P7mfzZbNDO4NsmaNkMHIvVG05ZBMxtBoLBjPr8BlLKJwtGNITU12TNfSIsyhiovvpqyskD/84Q8THqPT6cRk+ih+/zL+54GdLO/spPiGG7BotawoKuKn55zDkSNHkCQRoGhrTQS3H0Oefz5TBg5wx2X/TeWj93PD3710RDpQd6o5sPYg8vLLOexRsfq7Vrqdft4zv8ex3mNEIhGmTJnCX//qYflyOP98cL4RFQFqJvIQ8pqaGlwuF9uHh/nL/v2oVqxgzeWXU1VVRWVlJUtnzICrrgJJwjd1Khq1Gm2KDF95paiNHAuPB84+Gw4dgksuyXeCuK7mRe7f8xHxOhTi98mvce31Rm5tfwTPgV1iAKuvH5+QSxIsXy6KiLq7ue3LX+a2np7sbRobhTPRKHYY+vmmxseZbz2SvStZZl5BAYstFraNZtfu6+6mcMsWfjsqY58+fTrNzc10hsPUjcqXjkfIU3/rDxtRq1Xo/+cZHGX7eOABZ9Z2Xzx0CJXubNasWaAEWd/5zjVUVj7E9u0Iq+Mrr4QzzhC9vJqbs0/nb36Do7CQggI7H/+4xC23OGmfNYu/ZRQR33yzUNOZCxO8tCvIRq+XuQUFzF2wgI0pTbfDgWrjRhwLF+IEeo65mT1jNndtvYuCGQV5TZeam5u54IILWLlypVJPjiSJCH7vXrj2Wpg5MzsDVVEhFmWqqhiur6emuJjgaadl7/jgQZFFGsW+IxpUqiTRwSgdHXcRvPVxdK9189PWrfQ1R6gqi3Djt8Kk1hbyQW5rQ6VKcsR4OvLNv6N4XpyR7SNccuEl3HjjjfziF79Qtk0mRTBqdVjxbsy9B+MLl7KpdBNVhTHKypL8QL4FaWAgK6haXlTEGRnP4Jo1a3C73cyZM4cGcwMtuj34tAspPy0Ig4MY7Qbkdhnv+mNYTc3i/m1uFkSsXYb/+i/42c/E9Z8+HX9AhfrlR9n45XOV0+5wwMZoOdfLh3nGv5ldj4+wfj15z0vKDFKWZOQOmURRgjN+LBYKilcWU3pxKXg8eKoXsc9UzP41+6juHWIPVopD8v/f3p2Ht1XdCR//3ivJlmxZlnfHdhI5doJjZ4+z4SSIpGFPBsIyLC8QSEsH2neAoX0LLe0AfVk6dEpLQ9ehbGkJdCjLC9QOkMixHdtZTEggJnYSy7HjTV4kW9aue98/ri3bWRqYoQkPcz7PkzyPZVlX0v3d5XfO75wzOooGgKEPh6iyVPHYJzUsPKidPD/+eMIujBmfkLfklLF6eYDllo+YmjrEsXcOaE9yuWD1apbu7ebpv0JGotZDvrNaR1rRJ2PPyciASy7RGqlKS095fJzKaEfVwYNa2+Aoh9OB3WbHZrXRMqA12pjnmkkqTSJ55d8eP75mjXaonnJjNhvqFWtxdhnJX56LLX2I5mZ4+WXtBis7W/uXlnb61ZJMBSb8h/xn7CF/5hkt+U1OllGU2dTU5PLSS3ZAy1kKCrQq/1G9GRn84L1qknPDJCW5CAYvpbn5Tlyu1ygp0T5XZiYkLUjCvCgeqegIask+TKYCUlK0DmKXcxijdIg4g9YoFw5rPdydndocnWlpWsFDRkZsnj4AysrKuPzyywFYu3Yt3//+94hEsklNtZCS0qwV0bjd2JOTOTYyiamzqYmEhBnk5NxBSspFFBQ8SWfn2xw8+AMOHy6OrZwJWs/xwECQtLQrSEu7DKPRhjYp1cQVQP5WD/mll2qNfaMOHTrE0qVLtee3tMSGk7lcYLV6Kbu2jHBJEo5KrWXQ59PuKdxutP8iEViwgG11Hfz65T+yaV8rL710iPb2aaxatYply5Zx3nnnEWjVkoIJQwDuuUdbfYCJCfntt7dOaAzZa0xnqDlI+uJ0fMEws6nl9gdnE4kfxLI6hY/iUnA3R7gYO2VLtLJ1p9NJ3pAPVVnH0rQ1gLb0kyshH5+5j2ORYyT2hbHGp9M97KM0JRVdTjqpww4ydGkU2gvJz8/nmmuu4Wc/+xl6q57w9gb6SktJjY9Hbm3VPv+kSfS82MbBGw4SeeZFVGcT6ckh5s5VuVJ6E2cgDt+nWrLa+3YvB9Zp5wQlpLDz/gK6Bkoxf5IBxiGSk7V2946OkcBPSqLlt1tHPs/YNTg3Pp7kgJN/3V5BW0YG1+9p4b4dYVKkCK3Hj3+mJSMuuugi7HY7WVlZXHHTTbw0dap2sGZn8zPrI/zjundjVXrmaSquTzM5fPcJKwc4nbBwIRf39pKUlITT6URRFI4dOzbWoP03hLpDDKNn24CVUFeI3XN305Fn5YeRH5E1YwYeQx9PPF/OFVdcgepT0avDMGcOVc7JLDU00G8MwPwBnlk2lRNvl0Cblmf58rGfMzIyqKjoiN1Gja9G+2N3N0nV1RyI5pKYOPOM7/1MPvhAu3cdfX1bll/rlIlGSbMZONIQJtQToialhpr0Gj6a+2dUlQnH++g1rfJFD42pZVpr5wkqK2HlSi3RLyiAw4ddTJky5ZQJeaCpluw+nTY52ylm2w11h6idXIs9FMWxb9+E33W/2E11UjXHBi7G3dxMTk4Of/jDHzCbzcyZ82P+8hdYke/HVGBi0WKJ2RcZSQ6MJeRut5tIJELZFB8uS4GWkA+oExJypxOuvPJKrmq9ipr0GqIDIeJSgFmzsA8M4NiyRTuBCcKILzQh37VrF4WFhdhsNgwGA9dff/2EyaxG5Q0P0d0YxLPDQ/o/pBP38QD//M/axDXxgTChhE4slqVIksTgmjwOzcyN/e3SpdrYldHepbG50bayYsU1bB1dkPc0HA4HfX12iovt7H+vjrR9+xj46CPcbjffkSTajx7lgw8+0CZ0yIRgFnj8hQSYREnbbvoad5AjLeOvjc20+lvJfC+TgW0DdNvvpE22cuShTdyZs5w3SipwOp3s2bOHjo4OXn11B3b7yP3BnqTP1ENeVlZGdXU17w0MYOzp4Y/PPsvymhq8Xi+Dg4Mc6+yku7wcjh6lxmhk6dSpSK2tWvdSRcXEO5VRPT2xkjyqq09uqXQ4KA+vosK1INY7Xq67nPIKhXfCnxBpOTI26/rfSshLSrS1y996i/LFi6kYN54OgA0bJgz8/0tyB00zlvBxaKyqIKqqtAeDTDEasVutsbL1rf39XJORwdYBbZzW/PnzaT58mJRAAKNOm2/4syTkmQYDHp+M0ZgIFRXYh9+lvNwRe46qqrx7dJCI+mfWry+irKyM3bt38/bbbxMXV6ElPFu3aoOiH3pIu1qOlCkC+Pv72TswQFlnJ36/jZkznTQ3Ozh6XtGE72PrVtj8bhAu7eKFv4ZwuFxsjI/njp/+FMfojcDKlVBTgz03F0d8PD0DQ1y+6HJ2bNiBZ5LnpIR8cHCQTz/9lNWrV8dKJ2P7ZsECrcfA64XHHjs5Id+9G2w2qh95hE5Vpe7YMSbcIbz3nrZYc2sr3d3g6pWwliXjqfbQ3VVOYX8Sk6uOYRoOses/PHgvXIe3cD433nja3YH76FGSk5Kods8hcPGtmA2tmKabWDN1Da+//vqE43p0huLxpYExHR0MHoiiDCjcs8qD43fNbJUvxTnSSzXqx0VFXDluRuENGzbg9Xq59tprkV0ya3OaWFGTQkHtBkhOxpgeGZtMLb09tq+N+SM9RuXlWg1fJIJqy0cdNvDUA3NIq94b+9pvuQWeas3jgbkrcc7P4/ArA5SXa8UKJw3eAssAABoJSURBVFbUuR1usm7NIuAM4Nnhoauoi/31+/GGvMx8YSbJS5OhpweXbRHV6VZWelfS/9xy9pNMwuDEhHzgvQHSN+bysGkOs/z9eL1ju3D8JG+qohIdiqJP0mk95IklLF9tpMozl/wCGWf1SLbmcqFccjErvqHn0hYdGQkZpCekc2fKGwwenkW7a3AsIZ83T2vZ/Ld/O+n4OB2nUxsBsnjx2BDSnuEe2gfbmZc9j3xrPk63EwBJJ7Fw98LTzqwMWtJVWXnq0+FoQt67cj3G1EQs//Ygyy372bFDOy6ffnqsk620NDZH2EmSlyfjrnKfMSHfulVb6viHP4SKiga2bRsgI2M//f0eGhu1ZHzbNu25IUVhoKgIi/MAwxmDyPIAd9zxYwoKfkp//1ZstrH15wueLEC35CDqr79Oe+9PSE5eHhsX7moZQqceBo+2tGNDg7bk4Ouva6WnhpG3e/75E4fsPv/887GlK6+77jrefNOL3e7lpptuIhTaFkvIN+j19AwPkyDLOGtrycn5Jnl5dzN3bgVpaZfy6qsDXHKJl6qqeyb0MI32HM+e/SZm8xyMRht6ferI5FRjTpeQBwJaJ+j4/VpVVcX69evHStY3bIDKSnq6FQKBGg66DjL0fRdVVVrnc12ddmqrrh6Jhfx8yM/nD/sGGFBb6d3bi9NZRWfncrKzs9m5cyeSJMWSggnKy2NvprS0lCNHjtDZ2c9HHzkJhWyxp/12cAqPLF1B2tfSyImz8TFe1nUvozVFov/+udSEUnHWB6iP9rLvYy0YnE4nKcc8ZCTdzI3XfgtfvIGAM0CHbypSupdPpEoKfEZy9QV4eY1/Ni2EF19k1iMSl/3LDrJmZGGz2aisrKSiogLLUgueLR/Tc9NNZBQWai03778PXV30/+kw/Vv7iTR10r7zEPMtR/GqZv7iSKVRTcS1TTvn9pf3M/DBAEpYYWj3ECGvEafDxo68SUwyvAGMO+S3boWrr8ZZ10VmJjidauwanGEwUNj2DOtq6vBs3MjvH/0pf950F2ZdL9WrVzNh4O5p5OfnU1FRQWZmJq1dXVSAlg16vZSX/oDtfn8sIbeU6Fhw2bv0bx13T6Kq4HTiy8mhTlW57GtfY/v27XR1dWG1WjGNH154Gr4jAdojRiq261jWtoyV3pVs0k2lQr4USZL41tpFPDjzQjZv3kx0KIou6oXCQhy3vYB96P/hHBoi88lDWMo8pxzSVFGh9RqPjvo5//zz+eMfq9m1S9t9o/esTqd2j3R1ejq/lb6F1XrBGd/7mVRUaCv1+nwjp0y1RWto3bePSV+zEGrw4K50k/K1FBYfXMzwUTOZhv4Jx7vb4UZ/fhxJqsT7WTdpH+YE4+c6ttuhtbWHkpKSU5asD/dsY1p8qTbk8RRLzrodboLtQc5XCnHU1Eyosuvf2k/61ekM+GdT/frrdHZ28uijj7J+/dU0NW3l8GFIPuYmeXky3/wm3PaAEaM7MK7RoxWwcVXuHlz6SZCQgPvj9pMS8ptvvhlbn42FexZS9st29CsWwPr12F99FceqVdp9nSCM+EIT8uPHjzN58uTYz3l5ebG1F8fzo+PDB9oxzTCRfmU6Gcfd2GzaJAp5iSGG9M1YrXZgYnkMaK35+fljs6o7HLB8eYihoTpWrfrhSeNpx1MUBYdjB4HABfzTP9npP1zLsfp6kpKSqKqqwuFwYLFYeP99B8PD2g2ha6gbt76UQGsAQ0Em+Bu5c2YuR49V43a7SZuWhnGKEefmXoxZKrod27HbQa/XyqhHX7OuzoHdrnVOVh7NQ5lim/jmTpGQj7ayv9/WhhoOc9m0aewaGiKoKOhkmRU6HZWBALzzDg6fD/uCBdoXduCAdrdxqrP6aO2exQIzZ0682EUitO5opdefyA51OUpXD0q/m8rw+fT2KnToz8PS2f/ZeshHykC9r7/Ogbw89nu9eE9VIj/inb7d7J5ZTEifQrNHGwffEQySbjAQL8uxhDyqquzwePjR1KlUjfwcFxfHzNJSUsZVY3yWhNxuteL3SSQmJsDixdh7Xp1Q0nvI58P7YRLyrEF0OhWLxUJJSQnDw8N0dlayfbt68hVk3Hde9/zzzNbpMO/cSXe3DbN5L9GoE33i3FjjgtutdRp6CgcwLRikdoeEY2AAe38/9pSUsbHzI4Fvb23FIct0+cPMK5rH/EnzcWe72b59+4S4r6mpYdGiRbF1OU/aN+OkpKTg9Xq1pUUyM7VaZ5stFruOnJyJLdAOR6xVurJSK7hIudBK37Y+hhqPE4eepKEASoIO97Z+LYtpb584c/8J3K2tpKWlEA5DDzMwuvZrPeAON8uXL2fXrl0ERxqPRi/Io7+foLISd9wSghKUGtyUJjZyODKVpqYTyg7/xhqkAWcA40Dj2PeUkYHRPKz1kO8OkzzVHdvXWkv9kFaq09oKdjsRdxR/nJ+1t/2Y/DYv3v4unE4toZs9Wzt/ZV9iJbLHjcOhJUTjl01WwgqeGg/pa9OR42Rcr7mon1yPQWdgZ9u4jNDloid7Dhlx2h2azQZdGDH0BSgrIzaO3O1w45tuJVBgoQAvzsbo+F0YExmMoDPrkA43gcmE022NFfLYZplxuhJGFr7uodcs0zElhbSARKFfu1mt3qFHZ/Tz7BuHTr3U4QnHx+mMO33Enr6jdQcrpq5AJ+uwWW2xhPyzqK3VeupOuemRjcUOC7sdu+ctHI6Jh/aZ3r55gZlASwDfp77TlqxHo1pycsEFY6+1fXs8zc2L2bWrOrZPRrexZ2iI/KVLCXXW4slwYjCkIEk6rFY7bvfJb8TtdqDTWQgEjmK12mPjwru7VYJ0EWrXqodGt/PnP0/cRWfaPWP7xY7L5aDpqEKz38/6vXsZ8niwpabiPHDgpL8b3d7SpVoyMVphemIpsNFoO6lcHU5fsl5fr1XHjb7n/v5+jh49yoUXXkgoFMJ/9CiUlUFqKq5D/bhc2vls3z4HublaIdCE73z0A9psVPe7cBMgeV83iqKwd28h428rTkrIOzu1ruCR1UUMBgPLli3j+eerkCQnLpdtZB9p5/vRIU/66FL0VBBqKuWQOcDWD0J4TEZ69g/jiR7CF2ymtVVb0svc7CYzS2ZGUoCP0KpnhvumYE5O4IBcyxw1BckbT9AYpa4hZWKgoQ3tSkxMpLa2lqQVSbjrArhmzNDGuE6erE3wYbHgrg+gBiN4osU0eVOwz9UavqUlixnAg3v72IRlkl5iaM8Qbocbnewn0K3jnb4sVnjegZ4ebfPbFS3wf/QjnEei2C9QaG5RiZNl5pjNZBoM+MI+jO1d2vs1mym66EYGe6qoXLLkc81EnZGRgSU+Hkd/P6qqEgpB3UELbqy4EkdiLSmJRP0xwr3hsSFPLhckJFD78cfMNRq5YtkybZ6hz1iuDtC0I0CPZIy9XZ8PGhpNfBqehscDxplWAt1aRUVkKIIuPAhWK46dcdhndOBsasJutRKeM3DKjzy6CsRoo5ndbqe+3oHFoiXLY6MtVBxuNw9MncqHQ0P4PsOs7WficGjn0NrakcNk4MPYgbNoYzLZLg/9Wwew2q0Yk7xEorBO2cGxYyqKoo0f9zf52dveRwZBKuPWnHK/nng71dvroqSk5OQe8jwD/S0fkKgkE5xjP+VruR1udEkSZnPZhCVjVVXF7XAz9QdTGexIYkftXiwWC0ePHuWqqx5AUfaRmDgc69EHiJsUh+QNc/yo9l3W1DgxGGwsjuykx58EdjvuXU0nJeSBtgBRT5TE4sQJH27lypXU1NSMDTsVBEBSP+t6Ip/Ba6+9Rnl5Ob8fmUJ48+bN1NfX88txU/tKksTmVd8iu2ot3Usr6Cp7l7k/e4qh6dqF3NRWQPjrv+Vfd7o48EkK0ZCBuCQfpuyxEl9fZzrhYSM6Q4TwsImkKUcI9KvoTbUE++chx09Fkk7upVCVENFgJynF5cy4+U3qvvswMhFy4v6BvshOFDVEpmE1x0NvEC8vwarvYziUyma+i5E4rtZ/n4AskffsN2m55Xug9mMobeRbx7xc0TPIr8v0+K+oounAAlpe346q/Cdq1Et8yrUEXC+TUpIFkorn0BQwRlBPWObXEI4S8tViLT6AJMmoahh3YymY52HytrPQ/Dv2TStCVqLoFYVgzx/wu/+E3pBPOLgfw7RNJOtKUSSI6mQMEYWIbuKgXX1UZThBT0QnYwpE0EcUFFl7jqRCZMhEcGoA3aFk4qxafWZwwEK4qBedKw0L/UiA36gnPhglesLrA+iiKgGjDkWSiA8qRHUyfpN+ZBunnvk8pERJxoTOP0xYr0MfjRKVdaiSxNyWQ0Rlifrz5mLxDRM0GFh4+CANBcUYImFkVcHb+xuU/r9gUUZmtNTp8RoT0CunbgSIyjqMoSA+vx5dzkHSnn2U85oGqPluP8mF3wBZIaQ3QHsC0qUdzDp/G/polJY33iY04GHQ2Uawfx5xCVEiBhkVkAB9WEEdaeZSQu3oLauxpP0LvYedqMol6JKXYzH9kcE8Axafl6jPiGSIYP6/tayoPMCW/3gYw+xelhzaT1OBFVf8VAwjAwtNgQhxwQi9Ry9ADfeSXrwbWZ9KWAnjOWRHjrfF4j4aOkZc8uWYMicuP6CLqvhNesL6iW1xoQ8XIZmKkNGji6ooOomI7yPkzP+F2vMn9MZZ2gcEJAUUnYSkqERDccSnDjI3IZX7W79Jj85FizLInMhUtlt3c/nQ+TSZWlAlLb7U040hj0SJyoBxKYXuCM9lWwjrZL7ZMcBRk4HI8B6QdEjosKqJ9MtDPGx8lT97v0Oj7jgqY6ex6cok3lYP8A+62Rw2OQn741Gjg0iJs5EMKSPfg3La9zNrOMh3bZk0p2tl/ubhMNZwhN81ddJr0PFPRTn4TAaSB4MUBsN871gvzSYtCVNkCQMq6cEI31kyh0iflkgMHLKx5PFf0/p2GZKsMmPlbv7Pw8Xsk5OJTxkk7DUhx2mxGq+oWCIK/zI9mycPd2ELhLm3IJPmwd9iyvzfsYH4hojCoD+ZlPQeCm6rIDxkIvDgP/KoqYE22zCDR3JBUpnj97MxbxoBa5AfH3ahKDJDISPGdA8htxnZqHXPxykqk0IR7po+iahOxtM6ieQfbCNuThfDL89DqcgnIb0fXVTFbTagSJDkV9CpIOv09B2aRO4FH+H6yIY51Y3vFHGWPBgkcsJjJ/J1pDPl0lqMGW4+/Y91mG2dqKqKTtahk3QoqkJEiZw0Y/jpBPuSSSluoat6LpbpE+d40EcUvOY4woMJ6DK8WH+wjaIdAar+/Q50xhCLH/tNbN4Dd1Meh567AvPUE9c81DzodDHPG+DB/Ew+TYw/6fdKWE/IY2bhg8+jhHXU338Xqipx5/e/zeLC7XR0TiPe6iXQl4w+wY8iyxgiYQLDOzGlJ5CWFOCexwqQJJXnH2+myWlEUca+g8IpfrbuTOHyC/rZcP8MBluzUUIGogEZ2ViHPq6NxCk9DLdnkrXsY9rKl2CZ1sGce18BYLgjjf1PXY+l4NQrWgRcKWSUNpK5+F0aHn0KJWpHnxDE6vXSKx9CTlyIOtyAPmHcEBcVIj4jcVYvSBAeSkA2RJBkBSXciT5hIQk5DwOweM57XGF/jh89/aeJ2+19jmDfi+iMhRMej4YMGMw+ggMWDAl+FMWDJCeSZHsO96EV6A3TiMQZtfOZPw5JX0fOhYvoqq5DNswn4otHieiITxki2G9BbwqgShJRnYTq3kXZlO9x77GZNBncyMxDjguDrJ1ncoMR3ktN5M10CwCyqqJIErKiokoSqgR+168J9r2JJA+iqv+OdcYyon7tfK+EDEi6KN6WT1D1NyEpi5CNYSL+eKanmPl31218LLeg9ZkoqMogeuMKlLg4bAlu/nN4Gnd424lIcHNWEf7QTfym71amMJl7V5to3FuEOkNrqBs95gJ9LxLxVqGEu5kkTeU3/rvZLzeDzoQhvkQ7H8pQ6AuxO8nEGvcwj8VP45Pv7SOyTEuIot9dwe8au3GaDJznC7I9JZFZw0GSIgrbkxO4ot/LVbZiFt73IoaIgrsri4+fvhar7TiD5jhoTGXKZTs5+vqFmIo7MQd8mEJBMrvbyPRLMLMYenpQFy+ivMWBYplFmmfwlPcZp+Lv+SVqsJ2QbyckzADVABEZKdwEhkLUOBVZUdEpKj8KXEeqYsYjjY1BVtUAsi4N2TCJsG8PkpyAJJvQmUrOuO1Mv8pHWbDJMxfz1C6iQW3bqilKQI6jgCF+2tjBwcR4bIEwr6VZ+H+5yfgP5jD3579lIDmdq2q38kzR11HvW0DStInj+j1NU8i5oIG+/YUYM9xEg60MNl+FMX02oUEzqiJhyhzA15mOZAlhHR5kMCERSQWJ/95tfnjYhDF1kNBQAmpUxpLdg5oWJC6k3QP+9JOHyFFTuC/heZrlTr7juwqbnEJfJAA6hSSMhIjwXflVtkTvxKn0E9WdnIyqURm92a/da6gQ9g6jMxahBI8gydq41XnRfG5NeJq+aDMPqw+QapiBDwnlhMtKkS/EX1PNrB4YpklqBsUHUhw6dNiiGVxveZpnvLcRjA4QjEtDCR9HjrejRuqR48LMDhTxrekP4TZo46Y2Nf0rnaEAYV0QVQkiGyykTrPgOlSAPskPQR36xAAJOb0oIQOew3mkxQ/TZ9Dx5JR09FEVb6KB6Mj9dvjAJWBIQR3c+ZmXdRS+2r7QhLyuro6HHnqI8vJyAB5//HFkWeZ745bvKCws5MjIBDCCIAiCIAiCIAj/0xQUFHD4hEnnhP+ZvtCEPBKJcN555/HBBx+Qk5PD4sWLefnll5k5878/qYQgCIIgCIIgCIIgfJXoz/yUz/Fiej2bNm3i4osvJhqNsnHjRpGMC4IgCIIgCIIgCMIpfKE95IIgCIIgCIIgCIIgfDZf6CzrZ1JeXk5RURHTp0/nJz/5ydnctCDQ1tbGhRdeSElJCbNmzeLpp58GtNl516xZw4wZM7joootwj5t9+/HHH2f69OkUFRWdcUk9QfjvikajzJ8/n7Vr1wIiNoUvD7fbzTXXXMPMmTMpLi6mvr5exKfwpfD4449TUlLC7NmzufHGGwkGgyI2hXPm9ttvJysri9mzZ8ce+6/E4969e5k9ezbTp0/n7rvvPqufQTj7zlpCHo1G+fa3v015eTkHDx7k5ZdfpnHcMlWC8PdmMBh46qmn+OSTT6irq+OZZ56hsbGRJ554gjVr1tDU1MTq1at54oknADh48CCvvPIKBw8epLy8nLvuugtFOfUs8YLwRfjFL35BcXFxbAZxEZvCl8Xdd9/NZZddRmNjI/v376eoqEjEp3DOOZ1Ofv/739PQ0MCBAweIRqNs2bJFxKZwztx2222xya1HfZ54HC1cvvPOO3n22Wdpbm6mubn5pNcUvlrOWkK+a9cuCgsLsdlsGAwGrr/+et58882ztXlBIDs7m3nz5gFgNpuZOXMmx48f56233uLWW28F4NZbb+WNN94A4M033+SGG27AYDBgs9koLCxk165d5+z9C19t7e3tvPvuu3z961+PXZBFbApfBh6Ph6qqKm6//XZAmy8mOTlZxKdwzlksFgwGAz6fj0gkgs/nIycnR8SmcM6sWLGClJSUCY99nnisr6+ns7OToaEhFi9eDMAtt9wS+xvhq+msJeTHjx9n8uTJsZ/z8vI4fvzU650Kwt+b0+nkww8/ZMmSJXR3d5OVlQVAVlYW3d3dAHR0dJCXlxf7GxGzwt/Tvffey5NPPoksj52WRWwKXwYtLS1kZGRw2223sWDBAr7xjW8wPDws4lM451JTU7nvvvuYMmUKOTk5WK1W1qxZI2JT+FL5vPF44uO5ubkiTr/izlpCPlqCKQjnmtfr5eqrr+YXv/gFSUlJE34nSdLfjFURx8Lfw9tvv01mZibz58/ndPNsitgUzpVIJEJDQwN33XUXDQ0NJCYmxkouR4n4FM6FI0eO8POf/xyn00lHRwder5fNmzdPeI6ITeHL5EzxKPzPdNYS8tzcXNra2mI/t7W1TWj9EYSzIRwOc/XVV3PzzTdz5ZVXAlprZVdXFwCdnZ1kZmYCJ8dse3s7ubm5Z/9NC195O3fu5K233iI/P58bbriBbdu2cfPNN4vYFL4U8vLyyMvLY9GiRQBcc801NDQ0kJ2dLeJTOKf27NnD+eefT1paGnq9nvXr11NbWytiU/hS+TzX8ry8PHJzc2lvb5/wuIjTr7azlpCXlpbS3NyM0+kkFArxyiuvsG7durO1eUFAVVU2btxIcXEx99xzT+zxdevW8cILLwDwwgsvxBL1devWsWXLFkKhEC0tLTQ3N8fG8wjCF+mxxx6jra2NlpYWtmzZwqpVq3jppZdEbApfCtnZ2UyePJmmpiYA3n//fUpKSli7dq2IT+GcKioqoq6uDr/fj6qqvP/++xQXF4vYFL5UPu+1PDs7G4vFQn19Paqq8tJLL8X+Rvhq0p+1Den1bNq0iYsvvphoNMrGjRuZOXPm2dq8IFBTU8PmzZuZM2cO8+fPB7TlJu6//36uu+46nn32WWw2G6+++ioAxcXFXHfddRQXF6PX6/nVr34lyoyEs2I0zkRsCl8Wv/zlL7npppsIhUIUFBTw3HPPEY1GRXwK59TcuXO55ZZbKC0tRZZlFixYwB133MHQ0JCITeGcuOGGG6isrKS3t5fJkyfzyCOP/Jeu5b/61a/YsGEDfr+fyy67jEsuueRcfizh70xSTzdgURAEQRAEQRAEQRCEv5uzVrIuCIIgCIIgCIIgCMIYkZALgiAIgiAIgiAIwjkgEnJBEARBEARBEARBOAdEQi4IgiAIgiAIgiAI54BIyAVBEARBEARBEAThHBAJuSAIgiAIgiAIgiCcAyIhFwRBEARBEARBEIRzQCTkgiAIgiAIgiAIgnAO/H8fggnokLEVi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020932"/>
              </p:ext>
            </p:extLst>
          </p:nvPr>
        </p:nvGraphicFramePr>
        <p:xfrm>
          <a:off x="303964" y="2895600"/>
          <a:ext cx="6095997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ALLD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D…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STFT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D…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9" y="3810000"/>
            <a:ext cx="7964905" cy="2925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3792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Indirect Invasion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In my example STFT becomes common by neutral drift</a:t>
            </a:r>
          </a:p>
          <a:p>
            <a:r>
              <a:rPr lang="en-AU" dirty="0" smtClean="0"/>
              <a:t>ALLC mutant appears!</a:t>
            </a:r>
          </a:p>
          <a:p>
            <a:r>
              <a:rPr lang="en-AU" dirty="0" smtClean="0"/>
              <a:t>ALLC plays STFT</a:t>
            </a:r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r>
              <a:rPr lang="en-AU" dirty="0" smtClean="0"/>
              <a:t>STFT wins (one Temptation payoff). But ALLC does well!</a:t>
            </a:r>
          </a:p>
          <a:p>
            <a:r>
              <a:rPr lang="en-AU" dirty="0" smtClean="0"/>
              <a:t>Use simulations to study behaviour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056049"/>
              </p:ext>
            </p:extLst>
          </p:nvPr>
        </p:nvGraphicFramePr>
        <p:xfrm>
          <a:off x="609600" y="2971800"/>
          <a:ext cx="6095997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ALLC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C…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STFT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C…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800600"/>
            <a:ext cx="7268308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91200" y="644473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van </a:t>
            </a:r>
            <a:r>
              <a:rPr lang="en-AU" dirty="0" err="1" smtClean="0"/>
              <a:t>Veelen</a:t>
            </a:r>
            <a:r>
              <a:rPr lang="en-AU" dirty="0" smtClean="0"/>
              <a:t> et. al 2012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5604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Relevant Research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The relation between Direct Reciprocity, Population Structure, and </a:t>
            </a:r>
            <a:r>
              <a:rPr lang="en-AU" dirty="0" smtClean="0"/>
              <a:t>Cooperation</a:t>
            </a:r>
          </a:p>
          <a:p>
            <a:r>
              <a:rPr lang="en-AU" dirty="0" smtClean="0"/>
              <a:t>Analysis- regions</a:t>
            </a:r>
            <a:endParaRPr lang="en-AU" dirty="0"/>
          </a:p>
        </p:txBody>
      </p:sp>
      <p:pic>
        <p:nvPicPr>
          <p:cNvPr id="7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143000"/>
            <a:ext cx="3657600" cy="3666371"/>
          </a:xfrm>
        </p:spPr>
      </p:pic>
      <p:pic>
        <p:nvPicPr>
          <p:cNvPr id="5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67594"/>
            <a:ext cx="3429000" cy="2954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380097" y="5105400"/>
            <a:ext cx="1706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van </a:t>
            </a:r>
            <a:r>
              <a:rPr lang="en-AU" dirty="0" err="1" smtClean="0"/>
              <a:t>Veelen</a:t>
            </a:r>
            <a:r>
              <a:rPr lang="en-AU" dirty="0" smtClean="0"/>
              <a:t> et. al. 2012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3422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Representations- Lookup Table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7467600" cy="4590288"/>
          </a:xfrm>
        </p:spPr>
        <p:txBody>
          <a:bodyPr>
            <a:normAutofit/>
          </a:bodyPr>
          <a:lstStyle/>
          <a:p>
            <a:r>
              <a:rPr lang="en-AU" dirty="0" smtClean="0"/>
              <a:t>Sequence of {C,D}</a:t>
            </a:r>
          </a:p>
          <a:p>
            <a:endParaRPr lang="en-AU" dirty="0" smtClean="0"/>
          </a:p>
          <a:p>
            <a:r>
              <a:rPr lang="en-AU" dirty="0" smtClean="0"/>
              <a:t>Example- base on opponents last move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22472059"/>
              </p:ext>
            </p:extLst>
          </p:nvPr>
        </p:nvGraphicFramePr>
        <p:xfrm>
          <a:off x="152400" y="3124200"/>
          <a:ext cx="7772400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447800"/>
                <a:gridCol w="2514600"/>
                <a:gridCol w="2590800"/>
              </a:tblGrid>
              <a:tr h="370840">
                <a:tc>
                  <a:txBody>
                    <a:bodyPr/>
                    <a:lstStyle/>
                    <a:p>
                      <a:endParaRPr lang="en-A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800" dirty="0" smtClean="0"/>
                        <a:t>Initial</a:t>
                      </a:r>
                      <a:endParaRPr lang="en-A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800" dirty="0" smtClean="0"/>
                        <a:t>Respond</a:t>
                      </a:r>
                      <a:r>
                        <a:rPr lang="en-AU" sz="2800" baseline="0" dirty="0" smtClean="0"/>
                        <a:t> to C</a:t>
                      </a:r>
                      <a:endParaRPr lang="en-A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800" dirty="0" smtClean="0"/>
                        <a:t>Respond to D</a:t>
                      </a:r>
                      <a:endParaRPr lang="en-A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800" dirty="0" smtClean="0"/>
                        <a:t>ALLC</a:t>
                      </a:r>
                      <a:endParaRPr lang="en-A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800" dirty="0" smtClean="0"/>
                        <a:t>C</a:t>
                      </a:r>
                      <a:endParaRPr lang="en-A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800" dirty="0" smtClean="0"/>
                        <a:t>C</a:t>
                      </a:r>
                      <a:endParaRPr lang="en-A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800" dirty="0" smtClean="0"/>
                        <a:t>C</a:t>
                      </a:r>
                      <a:endParaRPr lang="en-A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800" dirty="0" smtClean="0"/>
                        <a:t>ALLD</a:t>
                      </a:r>
                      <a:endParaRPr lang="en-A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800" dirty="0" smtClean="0"/>
                        <a:t>D</a:t>
                      </a:r>
                      <a:endParaRPr lang="en-A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800" dirty="0" smtClean="0"/>
                        <a:t>D</a:t>
                      </a:r>
                      <a:endParaRPr lang="en-A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800" dirty="0" smtClean="0"/>
                        <a:t>D</a:t>
                      </a:r>
                      <a:endParaRPr lang="en-A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800" dirty="0" smtClean="0"/>
                        <a:t>TFT</a:t>
                      </a:r>
                      <a:endParaRPr lang="en-A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800" dirty="0" smtClean="0"/>
                        <a:t>C</a:t>
                      </a:r>
                      <a:endParaRPr lang="en-A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800" dirty="0" smtClean="0"/>
                        <a:t>C</a:t>
                      </a:r>
                      <a:endParaRPr lang="en-A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800" dirty="0" smtClean="0"/>
                        <a:t>D</a:t>
                      </a:r>
                      <a:endParaRPr lang="en-A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800" dirty="0" smtClean="0"/>
                        <a:t>STFT</a:t>
                      </a:r>
                      <a:endParaRPr lang="en-A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800" dirty="0" smtClean="0"/>
                        <a:t>D</a:t>
                      </a:r>
                      <a:endParaRPr lang="en-A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800" dirty="0" smtClean="0"/>
                        <a:t>C</a:t>
                      </a:r>
                      <a:endParaRPr lang="en-A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800" dirty="0" smtClean="0"/>
                        <a:t>D</a:t>
                      </a:r>
                      <a:endParaRPr lang="en-AU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60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Finite State Automata</a:t>
            </a:r>
            <a:endParaRPr lang="en-AU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 smtClean="0"/>
              <a:t>History of moves is a sequence of {C,D}</a:t>
            </a:r>
          </a:p>
          <a:p>
            <a:r>
              <a:rPr lang="en-AU" dirty="0" smtClean="0"/>
              <a:t>FSAs define a regular language</a:t>
            </a:r>
          </a:p>
          <a:p>
            <a:r>
              <a:rPr lang="en-AU" dirty="0" smtClean="0"/>
              <a:t>Is history in the language?</a:t>
            </a:r>
          </a:p>
          <a:p>
            <a:pPr lvl="1"/>
            <a:r>
              <a:rPr lang="en-AU" dirty="0" smtClean="0"/>
              <a:t>No! Defect</a:t>
            </a:r>
          </a:p>
          <a:p>
            <a:pPr lvl="1"/>
            <a:r>
              <a:rPr lang="en-AU" dirty="0" smtClean="0"/>
              <a:t>Yes! Cooperate</a:t>
            </a: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899121"/>
            <a:ext cx="1857375" cy="2008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575" y="1742685"/>
            <a:ext cx="2058281" cy="221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962400"/>
            <a:ext cx="3421159" cy="220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288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Larger Strategy Spaces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Push-Down Automata</a:t>
            </a:r>
          </a:p>
          <a:p>
            <a:pPr lvl="1"/>
            <a:r>
              <a:rPr lang="en-AU" dirty="0" smtClean="0"/>
              <a:t>Includes all Regular strategies, plus Context-Free strategies</a:t>
            </a:r>
          </a:p>
          <a:p>
            <a:pPr lvl="1"/>
            <a:r>
              <a:rPr lang="en-AU" dirty="0" smtClean="0"/>
              <a:t>Infinite loops to deal with</a:t>
            </a:r>
          </a:p>
          <a:p>
            <a:pPr marL="114300" indent="0">
              <a:buNone/>
            </a:pPr>
            <a:endParaRPr lang="en-AU" dirty="0"/>
          </a:p>
          <a:p>
            <a:r>
              <a:rPr lang="en-AU" dirty="0" smtClean="0"/>
              <a:t>Example?</a:t>
            </a:r>
          </a:p>
          <a:p>
            <a:pPr lvl="1"/>
            <a:r>
              <a:rPr lang="en-AU" dirty="0" smtClean="0"/>
              <a:t>CCC-Accept, CCC</a:t>
            </a:r>
            <a:r>
              <a:rPr lang="en-AU" b="1" dirty="0" smtClean="0"/>
              <a:t>D</a:t>
            </a:r>
            <a:r>
              <a:rPr lang="en-AU" dirty="0" smtClean="0"/>
              <a:t> – Reject, CCCDC – Accept, CCCD</a:t>
            </a:r>
            <a:r>
              <a:rPr lang="en-AU" b="1" dirty="0" smtClean="0"/>
              <a:t>D</a:t>
            </a:r>
            <a:r>
              <a:rPr lang="en-AU" dirty="0" smtClean="0"/>
              <a:t>CDDC- Reject</a:t>
            </a:r>
            <a:endParaRPr lang="en-AU" dirty="0"/>
          </a:p>
        </p:txBody>
      </p:sp>
      <p:pic>
        <p:nvPicPr>
          <p:cNvPr id="4" name="Picture 3" descr="C:\Users\bradon\Dropbox\examplePD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2499"/>
            <a:ext cx="3048000" cy="2231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bradon\Dropbox\exampleFS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635" y="4041277"/>
            <a:ext cx="4913127" cy="138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191000" y="6378076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See </a:t>
            </a:r>
            <a:r>
              <a:rPr lang="en-AU" dirty="0" err="1" smtClean="0"/>
              <a:t>Sipser</a:t>
            </a:r>
            <a:r>
              <a:rPr lang="en-AU" dirty="0" smtClean="0"/>
              <a:t> 2006, JFLAP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4643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</a:t>
            </a:r>
            <a:r>
              <a:rPr lang="en-AU" dirty="0"/>
              <a:t> </a:t>
            </a:r>
            <a:r>
              <a:rPr lang="en-AU" dirty="0" smtClean="0"/>
              <a:t>Have I Done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Literature search on potential representations</a:t>
            </a:r>
          </a:p>
          <a:p>
            <a:endParaRPr lang="en-AU" dirty="0"/>
          </a:p>
          <a:p>
            <a:r>
              <a:rPr lang="en-AU" dirty="0" smtClean="0"/>
              <a:t>A simulation that models strategies with 3 bit lookup tables</a:t>
            </a:r>
          </a:p>
          <a:p>
            <a:pPr lvl="1"/>
            <a:r>
              <a:rPr lang="en-AU" dirty="0" smtClean="0"/>
              <a:t>With varied population structure</a:t>
            </a:r>
          </a:p>
          <a:p>
            <a:pPr lvl="1"/>
            <a:r>
              <a:rPr lang="en-AU" dirty="0" smtClean="0"/>
              <a:t>With varied continuity probability</a:t>
            </a:r>
          </a:p>
          <a:p>
            <a:pPr lvl="1"/>
            <a:r>
              <a:rPr lang="en-AU" dirty="0" smtClean="0"/>
              <a:t>Uses van </a:t>
            </a:r>
            <a:r>
              <a:rPr lang="en-AU" dirty="0" err="1" smtClean="0"/>
              <a:t>Veelen</a:t>
            </a:r>
            <a:r>
              <a:rPr lang="en-AU" dirty="0" smtClean="0"/>
              <a:t> et. al. simulation, but with </a:t>
            </a:r>
            <a:r>
              <a:rPr lang="en-AU" dirty="0"/>
              <a:t>representation implementation by </a:t>
            </a:r>
            <a:r>
              <a:rPr lang="en-AU" dirty="0" smtClean="0"/>
              <a:t>me. (</a:t>
            </a:r>
            <a:r>
              <a:rPr lang="en-AU" dirty="0" smtClean="0">
                <a:hlinkClick r:id="rId3"/>
              </a:rPr>
              <a:t>https</a:t>
            </a:r>
            <a:r>
              <a:rPr lang="en-AU" dirty="0">
                <a:hlinkClick r:id="rId3"/>
              </a:rPr>
              <a:t>://</a:t>
            </a:r>
            <a:r>
              <a:rPr lang="en-AU" dirty="0" smtClean="0">
                <a:hlinkClick r:id="rId3"/>
              </a:rPr>
              <a:t>github.com/juliangarcia/agentbased</a:t>
            </a:r>
            <a:r>
              <a:rPr lang="en-AU" dirty="0" smtClean="0"/>
              <a:t>)</a:t>
            </a:r>
          </a:p>
        </p:txBody>
      </p:sp>
      <p:pic>
        <p:nvPicPr>
          <p:cNvPr id="4098" name="Picture 2" descr="C:\Users\bradon\Dropbox\200gens100po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495800"/>
            <a:ext cx="211455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3" y="4514850"/>
            <a:ext cx="587692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464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What’s Next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Behaviour regions- Lookup Table</a:t>
            </a:r>
          </a:p>
          <a:p>
            <a:r>
              <a:rPr lang="en-AU" dirty="0" smtClean="0"/>
              <a:t>Add PDA representation</a:t>
            </a:r>
          </a:p>
          <a:p>
            <a:pPr lvl="1"/>
            <a:r>
              <a:rPr lang="en-AU" dirty="0" smtClean="0"/>
              <a:t>JFLAP</a:t>
            </a:r>
            <a:endParaRPr lang="en-AU" dirty="0"/>
          </a:p>
          <a:p>
            <a:r>
              <a:rPr lang="en-AU" dirty="0" smtClean="0"/>
              <a:t>Compare to expected result</a:t>
            </a:r>
          </a:p>
          <a:p>
            <a:r>
              <a:rPr lang="en-AU" dirty="0" smtClean="0"/>
              <a:t>Any differences to FSA?</a:t>
            </a:r>
          </a:p>
          <a:p>
            <a:pPr lvl="1"/>
            <a:r>
              <a:rPr lang="en-AU" dirty="0" smtClean="0"/>
              <a:t>Why?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524" y="2971800"/>
            <a:ext cx="3880002" cy="3889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990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Possible Results - </a:t>
            </a:r>
            <a:r>
              <a:rPr lang="en-AU" dirty="0"/>
              <a:t>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Nothing</a:t>
            </a:r>
            <a:r>
              <a:rPr lang="en-AU" dirty="0"/>
              <a:t>!</a:t>
            </a:r>
          </a:p>
          <a:p>
            <a:pPr lvl="1"/>
            <a:r>
              <a:rPr lang="en-AU" dirty="0"/>
              <a:t>PDA strategy space includes all regular </a:t>
            </a:r>
            <a:r>
              <a:rPr lang="en-AU" dirty="0" smtClean="0"/>
              <a:t>strategies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If all successful Context-Free strategies are also Regular- identical result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2183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Possible Results - II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Regions Match</a:t>
            </a:r>
          </a:p>
          <a:p>
            <a:pPr lvl="1"/>
            <a:r>
              <a:rPr lang="en-AU" dirty="0" smtClean="0"/>
              <a:t>Expected</a:t>
            </a:r>
          </a:p>
          <a:p>
            <a:pPr lvl="1"/>
            <a:endParaRPr lang="en-AU" dirty="0"/>
          </a:p>
          <a:p>
            <a:r>
              <a:rPr lang="en-AU" dirty="0" smtClean="0"/>
              <a:t>Different patterns might emerge</a:t>
            </a:r>
          </a:p>
          <a:p>
            <a:pPr lvl="1"/>
            <a:r>
              <a:rPr lang="en-AU" dirty="0" smtClean="0"/>
              <a:t>Tends to be more cooperative than regular strategies</a:t>
            </a:r>
          </a:p>
          <a:p>
            <a:pPr lvl="1"/>
            <a:r>
              <a:rPr lang="en-AU" dirty="0" smtClean="0"/>
              <a:t>Tends to be less cooperative</a:t>
            </a:r>
          </a:p>
          <a:p>
            <a:pPr lvl="1"/>
            <a:r>
              <a:rPr lang="en-AU" dirty="0" smtClean="0"/>
              <a:t>Tendency changes in regions</a:t>
            </a:r>
          </a:p>
          <a:p>
            <a:pPr lvl="1"/>
            <a:r>
              <a:rPr lang="en-AU" dirty="0" smtClean="0"/>
              <a:t>Automata may be more complex</a:t>
            </a:r>
          </a:p>
          <a:p>
            <a:pPr lvl="1"/>
            <a:endParaRPr lang="en-AU" dirty="0"/>
          </a:p>
          <a:p>
            <a:r>
              <a:rPr lang="en-AU" dirty="0" smtClean="0"/>
              <a:t>In summary, I will explore the impact the representation of strategies has on the evolution of strategies</a:t>
            </a:r>
          </a:p>
        </p:txBody>
      </p:sp>
    </p:spTree>
    <p:extLst>
      <p:ext uri="{BB962C8B-B14F-4D97-AF65-F5344CB8AC3E}">
        <p14:creationId xmlns:p14="http://schemas.microsoft.com/office/powerpoint/2010/main" val="325186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Prisoner’s Dilemma</a:t>
            </a:r>
            <a:endParaRPr lang="en-AU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26756248"/>
              </p:ext>
            </p:extLst>
          </p:nvPr>
        </p:nvGraphicFramePr>
        <p:xfrm>
          <a:off x="457200" y="1524001"/>
          <a:ext cx="36576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762000"/>
                <a:gridCol w="1219200"/>
                <a:gridCol w="1219200"/>
              </a:tblGrid>
              <a:tr h="3835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AU" b="1" dirty="0" smtClean="0"/>
                        <a:t>Player 2</a:t>
                      </a:r>
                      <a:endParaRPr lang="en-AU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AU" dirty="0" smtClean="0"/>
                        <a:t>Player</a:t>
                      </a:r>
                      <a:r>
                        <a:rPr lang="en-AU" baseline="0" dirty="0" smtClean="0"/>
                        <a:t> 1</a:t>
                      </a:r>
                      <a:endParaRPr lang="en-AU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Move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1" dirty="0" smtClean="0"/>
                        <a:t>C</a:t>
                      </a:r>
                      <a:r>
                        <a:rPr lang="en-AU" dirty="0" smtClean="0"/>
                        <a:t>ooperate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1" dirty="0" smtClean="0"/>
                        <a:t>D</a:t>
                      </a:r>
                      <a:r>
                        <a:rPr lang="en-AU" dirty="0" smtClean="0"/>
                        <a:t>efect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R=4, </a:t>
                      </a:r>
                      <a:r>
                        <a:rPr lang="en-AU" b="1" dirty="0" smtClean="0"/>
                        <a:t>R=4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T=5, </a:t>
                      </a:r>
                      <a:r>
                        <a:rPr lang="en-AU" b="1" dirty="0" smtClean="0"/>
                        <a:t>S=1</a:t>
                      </a:r>
                      <a:endParaRPr lang="en-AU" b="1" dirty="0"/>
                    </a:p>
                  </a:txBody>
                  <a:tcPr/>
                </a:tc>
              </a:tr>
              <a:tr h="703580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S=1, </a:t>
                      </a:r>
                      <a:r>
                        <a:rPr lang="en-AU" b="1" dirty="0" smtClean="0"/>
                        <a:t>T=5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P=2, </a:t>
                      </a:r>
                      <a:r>
                        <a:rPr lang="en-AU" b="1" dirty="0" smtClean="0"/>
                        <a:t>P=2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“Rational” players- maximise personal score</a:t>
            </a:r>
          </a:p>
          <a:p>
            <a:endParaRPr lang="en-AU" dirty="0" smtClean="0"/>
          </a:p>
          <a:p>
            <a:r>
              <a:rPr lang="en-AU" dirty="0" smtClean="0"/>
              <a:t>T&gt;R&gt;P&gt;S</a:t>
            </a:r>
          </a:p>
          <a:p>
            <a:pPr marL="114300" indent="0">
              <a:buNone/>
            </a:pPr>
            <a:endParaRPr lang="en-AU" dirty="0" smtClean="0"/>
          </a:p>
          <a:p>
            <a:r>
              <a:rPr lang="en-AU" dirty="0" smtClean="0"/>
              <a:t>Mutual Defection is an Equilibrium (no unilateral incentive to switch from D)</a:t>
            </a:r>
          </a:p>
          <a:p>
            <a:endParaRPr lang="en-AU" dirty="0"/>
          </a:p>
          <a:p>
            <a:r>
              <a:rPr lang="en-AU" dirty="0" smtClean="0"/>
              <a:t>Dilemma? {C,C}&gt;{D,D}!</a:t>
            </a:r>
          </a:p>
          <a:p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3352800"/>
            <a:ext cx="3886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Symmetric!</a:t>
            </a:r>
          </a:p>
          <a:p>
            <a:endParaRPr lang="en-AU" dirty="0" smtClean="0"/>
          </a:p>
          <a:p>
            <a:r>
              <a:rPr lang="el-GR" dirty="0" smtClean="0"/>
              <a:t>π</a:t>
            </a:r>
            <a:r>
              <a:rPr lang="en-AU" dirty="0" smtClean="0"/>
              <a:t>(C,C)&lt;</a:t>
            </a:r>
            <a:r>
              <a:rPr lang="el-GR" dirty="0"/>
              <a:t>π </a:t>
            </a:r>
            <a:r>
              <a:rPr lang="en-AU" dirty="0" smtClean="0"/>
              <a:t>(D,C) as R&lt;T</a:t>
            </a:r>
          </a:p>
          <a:p>
            <a:endParaRPr lang="en-AU" dirty="0"/>
          </a:p>
          <a:p>
            <a:r>
              <a:rPr lang="el-GR" dirty="0" smtClean="0"/>
              <a:t>π</a:t>
            </a:r>
            <a:r>
              <a:rPr lang="en-AU" dirty="0" smtClean="0"/>
              <a:t>(D,C)&lt;</a:t>
            </a:r>
            <a:r>
              <a:rPr lang="el-GR" dirty="0" smtClean="0"/>
              <a:t>π</a:t>
            </a:r>
            <a:r>
              <a:rPr lang="en-AU" dirty="0" smtClean="0"/>
              <a:t>(D,D) as S&lt;P</a:t>
            </a:r>
          </a:p>
          <a:p>
            <a:endParaRPr lang="en-AU" dirty="0" smtClean="0"/>
          </a:p>
          <a:p>
            <a:r>
              <a:rPr lang="en-AU" dirty="0" smtClean="0"/>
              <a:t>No matter what opponent does {D} is best choice</a:t>
            </a:r>
          </a:p>
          <a:p>
            <a:r>
              <a:rPr lang="en-AU" dirty="0" smtClean="0"/>
              <a:t>{D,D} is dominant!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8125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References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r>
              <a:rPr lang="en-AU" dirty="0" smtClean="0"/>
              <a:t>van </a:t>
            </a:r>
            <a:r>
              <a:rPr lang="en-AU" dirty="0" err="1"/>
              <a:t>Veelen</a:t>
            </a:r>
            <a:r>
              <a:rPr lang="en-AU" dirty="0"/>
              <a:t>, M., </a:t>
            </a:r>
            <a:r>
              <a:rPr lang="en-AU" dirty="0" smtClean="0"/>
              <a:t>Garcia</a:t>
            </a:r>
            <a:r>
              <a:rPr lang="en-AU" dirty="0"/>
              <a:t>, J., Rand, D. G. and Nowak, M. A. (2012). </a:t>
            </a:r>
            <a:r>
              <a:rPr lang="en-AU" dirty="0" smtClean="0"/>
              <a:t>Direct </a:t>
            </a:r>
            <a:r>
              <a:rPr lang="en-AU" dirty="0"/>
              <a:t>reciprocity in structured </a:t>
            </a:r>
            <a:r>
              <a:rPr lang="en-AU" dirty="0" smtClean="0"/>
              <a:t>populations, </a:t>
            </a:r>
            <a:r>
              <a:rPr lang="en-AU" dirty="0"/>
              <a:t>Proceedings of the National Academy of </a:t>
            </a:r>
            <a:r>
              <a:rPr lang="en-AU" dirty="0" smtClean="0"/>
              <a:t>Sciences USA </a:t>
            </a:r>
            <a:r>
              <a:rPr lang="en-AU" dirty="0"/>
              <a:t>109: 9929–9934</a:t>
            </a:r>
            <a:r>
              <a:rPr lang="en-AU" dirty="0" smtClean="0"/>
              <a:t>.</a:t>
            </a:r>
          </a:p>
          <a:p>
            <a:pPr marL="114300" indent="0">
              <a:buNone/>
            </a:pPr>
            <a:endParaRPr lang="en-AU" dirty="0" smtClean="0"/>
          </a:p>
          <a:p>
            <a:pPr marL="114300" indent="0">
              <a:buNone/>
            </a:pPr>
            <a:r>
              <a:rPr lang="en-AU" dirty="0" err="1"/>
              <a:t>Sipser</a:t>
            </a:r>
            <a:r>
              <a:rPr lang="en-AU" dirty="0"/>
              <a:t>, M. (2006). Introduction to the Theory of Computation, Second Edition, </a:t>
            </a:r>
            <a:r>
              <a:rPr lang="en-AU" dirty="0" smtClean="0"/>
              <a:t>Course Technology</a:t>
            </a:r>
            <a:r>
              <a:rPr lang="en-AU" dirty="0"/>
              <a:t>, Boston</a:t>
            </a:r>
            <a:r>
              <a:rPr lang="en-AU" dirty="0" smtClean="0"/>
              <a:t>.</a:t>
            </a:r>
          </a:p>
          <a:p>
            <a:pPr marL="114300" indent="0">
              <a:buNone/>
            </a:pPr>
            <a:endParaRPr lang="en-AU" dirty="0"/>
          </a:p>
          <a:p>
            <a:pPr marL="114300" indent="0">
              <a:buNone/>
            </a:pPr>
            <a:r>
              <a:rPr lang="en-AU" dirty="0"/>
              <a:t>Bergstrom, T. C. (2003). The algebra of </a:t>
            </a:r>
            <a:r>
              <a:rPr lang="en-AU" dirty="0" err="1"/>
              <a:t>assortative</a:t>
            </a:r>
            <a:r>
              <a:rPr lang="en-AU" dirty="0"/>
              <a:t> encounters and the evolution </a:t>
            </a:r>
            <a:r>
              <a:rPr lang="en-AU" dirty="0" smtClean="0"/>
              <a:t>of cooperation</a:t>
            </a:r>
            <a:r>
              <a:rPr lang="en-AU" dirty="0"/>
              <a:t>, International Game Theory Review 5(03): 211–228</a:t>
            </a:r>
            <a:r>
              <a:rPr lang="en-AU" dirty="0" smtClean="0"/>
              <a:t>.</a:t>
            </a:r>
          </a:p>
          <a:p>
            <a:pPr marL="114300" indent="0">
              <a:buNone/>
            </a:pPr>
            <a:endParaRPr lang="en-AU" dirty="0"/>
          </a:p>
          <a:p>
            <a:pPr marL="114300" indent="0">
              <a:buNone/>
            </a:pPr>
            <a:r>
              <a:rPr lang="en-AU" dirty="0" smtClean="0"/>
              <a:t>JFLAP, </a:t>
            </a:r>
            <a:r>
              <a:rPr lang="en-AU" dirty="0" smtClean="0">
                <a:hlinkClick r:id="rId3"/>
              </a:rPr>
              <a:t>www.jflap.org</a:t>
            </a:r>
            <a:r>
              <a:rPr lang="en-AU" dirty="0" smtClean="0"/>
              <a:t> (Accessed 9 Jun 2014)</a:t>
            </a:r>
          </a:p>
          <a:p>
            <a:pPr marL="114300" indent="0">
              <a:buNone/>
            </a:pPr>
            <a:endParaRPr lang="en-AU" dirty="0"/>
          </a:p>
          <a:p>
            <a:pPr marL="114300" indent="0">
              <a:buNone/>
            </a:pPr>
            <a:r>
              <a:rPr lang="en-AU" dirty="0" smtClean="0"/>
              <a:t>Agent Based Evolutionary Dynamics, </a:t>
            </a:r>
            <a:r>
              <a:rPr lang="en-AU" dirty="0">
                <a:hlinkClick r:id="rId4"/>
              </a:rPr>
              <a:t>https://</a:t>
            </a:r>
            <a:r>
              <a:rPr lang="en-AU" dirty="0" smtClean="0">
                <a:hlinkClick r:id="rId4"/>
              </a:rPr>
              <a:t>github.com/juliangarcia/agentbased</a:t>
            </a:r>
            <a:r>
              <a:rPr lang="en-AU" dirty="0" smtClean="0"/>
              <a:t>, (Accessed 9 Jun 2014)</a:t>
            </a:r>
          </a:p>
          <a:p>
            <a:pPr marL="114300" indent="0">
              <a:buNone/>
            </a:pPr>
            <a:endParaRPr lang="en-AU" dirty="0"/>
          </a:p>
          <a:p>
            <a:pPr marL="114300" indent="0">
              <a:buNone/>
            </a:pPr>
            <a:r>
              <a:rPr lang="en-AU" dirty="0" err="1"/>
              <a:t>Eshel</a:t>
            </a:r>
            <a:r>
              <a:rPr lang="en-AU" dirty="0"/>
              <a:t>, I., &amp; </a:t>
            </a:r>
            <a:r>
              <a:rPr lang="en-AU" dirty="0" err="1"/>
              <a:t>Cavalli</a:t>
            </a:r>
            <a:r>
              <a:rPr lang="en-AU" dirty="0"/>
              <a:t>-Sforza, L. L. (1982). Assortment of encounters and evolution of cooperativeness. Proceedings of the National Academy of Sciences, </a:t>
            </a:r>
            <a:r>
              <a:rPr lang="en-AU" i="1" dirty="0"/>
              <a:t>79</a:t>
            </a:r>
            <a:r>
              <a:rPr lang="en-AU" dirty="0"/>
              <a:t>(4), 1331-1335</a:t>
            </a:r>
            <a:r>
              <a:rPr lang="en-AU" dirty="0" smtClean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2820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Evolution of Cooperation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Population of many players, 2 play at a time</a:t>
            </a:r>
          </a:p>
          <a:p>
            <a:pPr lvl="1"/>
            <a:r>
              <a:rPr lang="en-AU" dirty="0" smtClean="0"/>
              <a:t>All play in a generation (once, in our case)</a:t>
            </a:r>
            <a:endParaRPr lang="en-AU" dirty="0" smtClean="0"/>
          </a:p>
          <a:p>
            <a:r>
              <a:rPr lang="en-AU" dirty="0" smtClean="0"/>
              <a:t>Payoff determines fitness</a:t>
            </a:r>
            <a:endParaRPr lang="en-AU" dirty="0" smtClean="0"/>
          </a:p>
          <a:p>
            <a:pPr lvl="1"/>
            <a:r>
              <a:rPr lang="en-AU" dirty="0" smtClean="0"/>
              <a:t>Payoff D&gt; Payoff C? D has advantage, mutant C never conquers population of D</a:t>
            </a:r>
          </a:p>
          <a:p>
            <a:r>
              <a:rPr lang="en-AU" dirty="0" smtClean="0"/>
              <a:t>Relevance?</a:t>
            </a:r>
          </a:p>
          <a:p>
            <a:pPr lvl="1"/>
            <a:r>
              <a:rPr lang="en-AU" dirty="0" smtClean="0"/>
              <a:t>Anything where there is competition in a dynamic system</a:t>
            </a:r>
          </a:p>
          <a:p>
            <a:pPr lvl="1"/>
            <a:r>
              <a:rPr lang="en-AU" dirty="0" smtClean="0"/>
              <a:t>It’s interesting!</a:t>
            </a:r>
          </a:p>
          <a:p>
            <a:r>
              <a:rPr lang="en-AU" dirty="0" smtClean="0"/>
              <a:t>Survival of the Fittest and Cooperation?</a:t>
            </a:r>
          </a:p>
          <a:p>
            <a:r>
              <a:rPr lang="en-AU" dirty="0" smtClean="0"/>
              <a:t>Some Mechanisms for Cooperation</a:t>
            </a:r>
          </a:p>
          <a:p>
            <a:pPr lvl="1"/>
            <a:r>
              <a:rPr lang="en-AU" b="1" dirty="0" smtClean="0"/>
              <a:t>Direct Reciprocity – How long do we play?</a:t>
            </a:r>
          </a:p>
          <a:p>
            <a:pPr lvl="1"/>
            <a:r>
              <a:rPr lang="en-AU" b="1" dirty="0" smtClean="0"/>
              <a:t>Assortment – Who do we play with</a:t>
            </a:r>
            <a:r>
              <a:rPr lang="en-AU" b="1" dirty="0"/>
              <a:t>?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403308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Games with Assortment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 smtClean="0"/>
              <a:t>No assortment? In one shot PD, Defector wins over </a:t>
            </a:r>
            <a:r>
              <a:rPr lang="en-AU" dirty="0" err="1" smtClean="0"/>
              <a:t>Cooperator</a:t>
            </a:r>
            <a:endParaRPr lang="en-AU" dirty="0" smtClean="0"/>
          </a:p>
          <a:p>
            <a:pPr marL="114300" indent="0">
              <a:buNone/>
            </a:pPr>
            <a:endParaRPr lang="en-AU" dirty="0"/>
          </a:p>
          <a:p>
            <a:pPr marL="114300" indent="0">
              <a:buNone/>
            </a:pPr>
            <a:endParaRPr lang="en-AU" dirty="0" smtClean="0"/>
          </a:p>
          <a:p>
            <a:r>
              <a:rPr lang="en-AU" dirty="0" smtClean="0"/>
              <a:t>Add assortment</a:t>
            </a:r>
          </a:p>
          <a:p>
            <a:r>
              <a:rPr lang="en-AU" dirty="0" smtClean="0"/>
              <a:t>Parameter r=[0,1], chance to play similar strategy</a:t>
            </a:r>
          </a:p>
          <a:p>
            <a:r>
              <a:rPr lang="en-AU" dirty="0" smtClean="0"/>
              <a:t>1-r chance to play strategy from whole population</a:t>
            </a:r>
          </a:p>
          <a:p>
            <a:r>
              <a:rPr lang="en-AU" dirty="0" err="1" smtClean="0"/>
              <a:t>Cooperators</a:t>
            </a:r>
            <a:r>
              <a:rPr lang="en-AU" dirty="0" smtClean="0"/>
              <a:t> can now win, if r is high enough</a:t>
            </a:r>
          </a:p>
          <a:p>
            <a:pPr marL="114300" indent="0">
              <a:buNone/>
            </a:pPr>
            <a:endParaRPr lang="en-AU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2253081" y="6385121"/>
            <a:ext cx="5824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 See </a:t>
            </a:r>
            <a:r>
              <a:rPr lang="en-AU" dirty="0" err="1" smtClean="0"/>
              <a:t>Eschel</a:t>
            </a:r>
            <a:r>
              <a:rPr lang="en-AU" dirty="0" smtClean="0"/>
              <a:t> &amp; </a:t>
            </a:r>
            <a:r>
              <a:rPr lang="en-AU" dirty="0" err="1" smtClean="0"/>
              <a:t>Cavlalli</a:t>
            </a:r>
            <a:r>
              <a:rPr lang="en-AU" dirty="0" smtClean="0"/>
              <a:t>-Sforza 1982 and Bergstrom 2003 </a:t>
            </a:r>
            <a:endParaRPr lang="en-A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975" y="3810000"/>
            <a:ext cx="3716963" cy="13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656" y="1600200"/>
            <a:ext cx="3657600" cy="1343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342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Games with Assortment – The Math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No assortment? In one shot PD, Defector wins over </a:t>
            </a:r>
            <a:r>
              <a:rPr lang="en-AU" dirty="0" err="1" smtClean="0"/>
              <a:t>Cooperator</a:t>
            </a:r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pPr marL="114300" indent="0">
              <a:buNone/>
            </a:pPr>
            <a:endParaRPr lang="en-AU" dirty="0" smtClean="0"/>
          </a:p>
          <a:p>
            <a:r>
              <a:rPr lang="en-AU" dirty="0" smtClean="0"/>
              <a:t>Add assortment</a:t>
            </a:r>
          </a:p>
          <a:p>
            <a:r>
              <a:rPr lang="en-AU" dirty="0" smtClean="0"/>
              <a:t>Parameter r=[0,1], chance to play brother strategy</a:t>
            </a:r>
          </a:p>
          <a:p>
            <a:r>
              <a:rPr lang="en-AU" dirty="0" smtClean="0"/>
              <a:t>1-r chance to play strategy from whole population</a:t>
            </a:r>
          </a:p>
          <a:p>
            <a:r>
              <a:rPr lang="en-AU" dirty="0" err="1" smtClean="0"/>
              <a:t>Cooperators</a:t>
            </a:r>
            <a:r>
              <a:rPr lang="en-AU" dirty="0" smtClean="0"/>
              <a:t> can now win, if r is high enough</a:t>
            </a:r>
          </a:p>
          <a:p>
            <a:pPr marL="114300" indent="0">
              <a:buNone/>
            </a:pPr>
            <a:endParaRPr lang="en-AU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438400" y="2859814"/>
                <a:ext cx="2499659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en-AU" b="0" i="1" smtClean="0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en-AU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AU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AU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AU" b="0" i="1" smtClean="0">
                                <a:latin typeface="Cambria Math"/>
                              </a:rPr>
                              <m:t>5</m:t>
                            </m:r>
                          </m:num>
                          <m:den>
                            <m:r>
                              <a:rPr lang="en-AU" b="0" i="1" smtClean="0">
                                <a:latin typeface="Cambria Math"/>
                              </a:rPr>
                              <m:t>10</m:t>
                            </m:r>
                          </m:den>
                        </m:f>
                      </m:e>
                    </m:d>
                    <m:r>
                      <a:rPr lang="en-AU" b="0" i="1" smtClean="0">
                        <a:latin typeface="Cambria Math"/>
                      </a:rPr>
                      <m:t>∗</m:t>
                    </m:r>
                    <m:r>
                      <a:rPr lang="en-AU" b="0" i="1" smtClean="0">
                        <a:latin typeface="Cambria Math"/>
                      </a:rPr>
                      <m:t>𝑅</m:t>
                    </m:r>
                    <m:r>
                      <a:rPr lang="en-AU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AU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AU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AU" b="0" i="1" smtClean="0">
                                <a:latin typeface="Cambria Math"/>
                              </a:rPr>
                              <m:t>5</m:t>
                            </m:r>
                          </m:num>
                          <m:den>
                            <m:r>
                              <a:rPr lang="en-AU" b="0" i="1" smtClean="0">
                                <a:latin typeface="Cambria Math"/>
                              </a:rPr>
                              <m:t>10</m:t>
                            </m:r>
                          </m:den>
                        </m:f>
                      </m:e>
                    </m:d>
                    <m:r>
                      <a:rPr lang="en-AU" b="0" i="1" smtClean="0">
                        <a:latin typeface="Cambria Math"/>
                      </a:rPr>
                      <m:t>∗</m:t>
                    </m:r>
                  </m:oMath>
                </a14:m>
                <a:r>
                  <a:rPr lang="en-AU" dirty="0" smtClean="0"/>
                  <a:t>S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859814"/>
                <a:ext cx="2499659" cy="506870"/>
              </a:xfrm>
              <a:prstGeom prst="rect">
                <a:avLst/>
              </a:prstGeom>
              <a:blipFill rotWithShape="1">
                <a:blip r:embed="rId3"/>
                <a:stretch>
                  <a:fillRect r="-976" b="-60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253081" y="3382263"/>
                <a:ext cx="3124200" cy="714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/>
                            </a:rPr>
                            <m:t>𝜋</m:t>
                          </m:r>
                        </m:e>
                        <m:sub>
                          <m:r>
                            <a:rPr lang="en-AU" b="0" i="1" smtClean="0">
                              <a:latin typeface="Cambria Math"/>
                            </a:rPr>
                            <m:t>𝐷</m:t>
                          </m:r>
                        </m:sub>
                      </m:sSub>
                      <m:r>
                        <a:rPr lang="en-AU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AU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AU" i="1">
                                  <a:latin typeface="Cambria Math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AU" i="1"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AU" i="1">
                          <a:latin typeface="Cambria Math"/>
                        </a:rPr>
                        <m:t>∗</m:t>
                      </m:r>
                      <m:r>
                        <a:rPr lang="en-AU" i="1">
                          <a:latin typeface="Cambria Math"/>
                        </a:rPr>
                        <m:t>𝑇</m:t>
                      </m:r>
                      <m:r>
                        <a:rPr lang="en-AU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AU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AU" i="1">
                                  <a:latin typeface="Cambria Math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AU" i="1"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AU" i="1">
                          <a:latin typeface="Cambria Math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AU">
                          <a:latin typeface="Cambria Math"/>
                        </a:rPr>
                        <m:t>P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081" y="3382263"/>
                <a:ext cx="3124200" cy="71468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438400" y="2326414"/>
                <a:ext cx="2938881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AU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en-AU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en-AU" b="0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AU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AU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AU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5−1</m:t>
                            </m:r>
                          </m:num>
                          <m:den>
                            <m:r>
                              <a:rPr lang="en-AU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10−1</m:t>
                            </m:r>
                          </m:den>
                        </m:f>
                      </m:e>
                    </m:d>
                    <m:r>
                      <a:rPr lang="en-AU" b="0" i="1" smtClean="0">
                        <a:solidFill>
                          <a:srgbClr val="C00000"/>
                        </a:solidFill>
                        <a:latin typeface="Cambria Math"/>
                      </a:rPr>
                      <m:t>∗</m:t>
                    </m:r>
                    <m:r>
                      <a:rPr lang="en-AU" b="0" i="1" smtClean="0">
                        <a:solidFill>
                          <a:srgbClr val="C00000"/>
                        </a:solidFill>
                        <a:latin typeface="Cambria Math"/>
                      </a:rPr>
                      <m:t>𝑅</m:t>
                    </m:r>
                    <m:r>
                      <a:rPr lang="en-AU" b="0" i="1" smtClean="0">
                        <a:solidFill>
                          <a:srgbClr val="C00000"/>
                        </a:solidFill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AU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AU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AU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5</m:t>
                            </m:r>
                          </m:num>
                          <m:den>
                            <m:r>
                              <a:rPr lang="en-AU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10−1</m:t>
                            </m:r>
                          </m:den>
                        </m:f>
                      </m:e>
                    </m:d>
                    <m:r>
                      <a:rPr lang="en-AU" b="0" i="1" smtClean="0">
                        <a:solidFill>
                          <a:srgbClr val="C00000"/>
                        </a:solidFill>
                        <a:latin typeface="Cambria Math"/>
                      </a:rPr>
                      <m:t>∗</m:t>
                    </m:r>
                  </m:oMath>
                </a14:m>
                <a:r>
                  <a:rPr lang="en-AU" dirty="0" smtClean="0">
                    <a:solidFill>
                      <a:srgbClr val="C00000"/>
                    </a:solidFill>
                  </a:rPr>
                  <a:t>S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326414"/>
                <a:ext cx="2938881" cy="506870"/>
              </a:xfrm>
              <a:prstGeom prst="rect">
                <a:avLst/>
              </a:prstGeom>
              <a:blipFill rotWithShape="1">
                <a:blip r:embed="rId5"/>
                <a:stretch>
                  <a:fillRect r="-622" b="-60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096000" y="2790083"/>
            <a:ext cx="1069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T&gt;R, P&gt;S</a:t>
            </a:r>
          </a:p>
          <a:p>
            <a:r>
              <a:rPr lang="en-AU" dirty="0" smtClean="0"/>
              <a:t>D beats C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17276" y="5943600"/>
                <a:ext cx="20291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AU" i="1" smtClean="0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AU" b="0" i="0" smtClean="0">
                            <a:latin typeface="Cambria Math"/>
                          </a:rPr>
                          <m:t>Π</m:t>
                        </m:r>
                      </m:e>
                      <m:sub>
                        <m:r>
                          <a:rPr lang="en-AU" b="0" i="1" smtClean="0">
                            <a:latin typeface="Cambria Math"/>
                          </a:rPr>
                          <m:t>𝐶</m:t>
                        </m:r>
                      </m:sub>
                      <m:sup/>
                    </m:sSubSup>
                    <m:r>
                      <a:rPr lang="en-AU" b="0" i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AU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AU" b="0" i="0" smtClean="0">
                            <a:latin typeface="Cambria Math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AU" b="0" i="0" smtClean="0">
                            <a:latin typeface="Cambria Math"/>
                          </a:rPr>
                          <m:t>r</m:t>
                        </m:r>
                      </m:e>
                    </m:d>
                    <m:sSub>
                      <m:sSubPr>
                        <m:ctrlPr>
                          <a:rPr lang="en-AU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en-AU" b="0" i="1" smtClean="0">
                            <a:latin typeface="Cambria Math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AU" dirty="0" smtClean="0"/>
                  <a:t>+rR</a:t>
                </a:r>
                <a:endParaRPr lang="en-AU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76" y="5943600"/>
                <a:ext cx="202914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2102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662499" y="5943600"/>
                <a:ext cx="20514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AU" i="1" smtClean="0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AU" b="0" i="0" smtClean="0">
                            <a:latin typeface="Cambria Math"/>
                          </a:rPr>
                          <m:t>Π</m:t>
                        </m:r>
                      </m:e>
                      <m:sub>
                        <m:r>
                          <a:rPr lang="en-AU" b="0" i="1" smtClean="0">
                            <a:latin typeface="Cambria Math"/>
                          </a:rPr>
                          <m:t>𝐷</m:t>
                        </m:r>
                      </m:sub>
                      <m:sup/>
                    </m:sSubSup>
                    <m:r>
                      <a:rPr lang="en-AU" b="0" i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AU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AU" b="0" i="0" smtClean="0">
                            <a:latin typeface="Cambria Math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AU" b="0" i="0" smtClean="0">
                            <a:latin typeface="Cambria Math"/>
                          </a:rPr>
                          <m:t>r</m:t>
                        </m:r>
                      </m:e>
                    </m:d>
                    <m:sSub>
                      <m:sSubPr>
                        <m:ctrlPr>
                          <a:rPr lang="en-AU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en-AU" b="0" i="1" smtClean="0">
                            <a:latin typeface="Cambria Math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AU" dirty="0" smtClean="0"/>
                  <a:t>+rP</a:t>
                </a:r>
                <a:endParaRPr lang="en-AU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499" y="5943600"/>
                <a:ext cx="2051459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786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795276" y="5943600"/>
                <a:ext cx="601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b="0" dirty="0" smtClean="0"/>
                  <a:t>R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/>
                      </a:rPr>
                      <m:t>&gt;</m:t>
                    </m:r>
                  </m:oMath>
                </a14:m>
                <a:r>
                  <a:rPr lang="en-AU" dirty="0" smtClean="0"/>
                  <a:t>P</a:t>
                </a:r>
                <a:endParaRPr lang="en-AU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276" y="5943600"/>
                <a:ext cx="601447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9184" t="-8197" r="-9184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2253081" y="6385121"/>
            <a:ext cx="5824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 See </a:t>
            </a:r>
            <a:r>
              <a:rPr lang="en-AU" dirty="0" err="1" smtClean="0"/>
              <a:t>Eschel</a:t>
            </a:r>
            <a:r>
              <a:rPr lang="en-AU" dirty="0" smtClean="0"/>
              <a:t> &amp; </a:t>
            </a:r>
            <a:r>
              <a:rPr lang="en-AU" dirty="0" err="1" smtClean="0"/>
              <a:t>Cavlalli</a:t>
            </a:r>
            <a:r>
              <a:rPr lang="en-AU" dirty="0" smtClean="0"/>
              <a:t>-Sforza 1982 and Bergstrom 2003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6640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1" y="1840763"/>
            <a:ext cx="2887758" cy="186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Repeated Games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5" y="1219200"/>
            <a:ext cx="7620000" cy="4800600"/>
          </a:xfrm>
        </p:spPr>
        <p:txBody>
          <a:bodyPr>
            <a:normAutofit/>
          </a:bodyPr>
          <a:lstStyle/>
          <a:p>
            <a:r>
              <a:rPr lang="en-AU" dirty="0" smtClean="0"/>
              <a:t>Parameter delta- chance they play again</a:t>
            </a:r>
          </a:p>
          <a:p>
            <a:r>
              <a:rPr lang="en-AU" dirty="0" smtClean="0"/>
              <a:t>More </a:t>
            </a:r>
            <a:r>
              <a:rPr lang="en-AU" dirty="0" smtClean="0"/>
              <a:t>strategies than C,D -&gt; Now infinitely more</a:t>
            </a:r>
          </a:p>
          <a:p>
            <a:r>
              <a:rPr lang="en-AU" dirty="0" smtClean="0"/>
              <a:t>What strategies are successful?</a:t>
            </a:r>
          </a:p>
          <a:p>
            <a:r>
              <a:rPr lang="en-AU" dirty="0" smtClean="0"/>
              <a:t>Analyse? Have select examples</a:t>
            </a:r>
            <a:endParaRPr lang="en-AU" dirty="0"/>
          </a:p>
          <a:p>
            <a:pPr marL="114300" indent="0">
              <a:buNone/>
            </a:pPr>
            <a:r>
              <a:rPr lang="en-AU" dirty="0" smtClean="0"/>
              <a:t>(cherry pick)- simulate instead</a:t>
            </a:r>
          </a:p>
        </p:txBody>
      </p:sp>
      <p:sp>
        <p:nvSpPr>
          <p:cNvPr id="5" name="AutoShape 2" descr="data:image/png;base64,iVBORw0KGgoAAAANSUhEUgAAA+oAAAFwCAYAAAAv/IHeAAAABHNCSVQICAgIfAhkiAAAAAlwSFlzAAALEgAACxIB0t1+/AAAIABJREFUeJzsnXmYFMX5x78ze8HCwi6LCwIqEUXEK6IBQYwYhChe8UIhKkRjosbboIafBtQYjfGKMV6JEfBGjXckavBCBGOMeODJJZegsMDCssfszu+P4t2urqnqru7p3pld3s/z7NMzvT3d1d11fet9661EOp1Og2EYhmEYhmEYhmGYvCCZ6wQwDMMwDMMwDMMwDOPAQp1hGIZhGIZhGIZh8ggW6gzDMAzDMAzDMAyTR7BQZxiGYRiGYRiGYZg8goU6wzAMwzAMwzAMw+QRLNQZhmEYhmEYhmEYJo/wFOpnnnkmevTogX322adl3/r16zFq1Cj0798fo0ePxoYNG1r+d8MNN2D33XfHgAED8PLLL7fs/+9//4t99tkHu+++Oy666KIYboNhGIZhGIZhGIZh2geeQv1nP/sZZs2a5dp34403YtSoUfjiiy8wcuRI3HjjjQCAhQsX4vHHH8fChQsxa9YsnHfeeaAl2s8991zcf//9+PLLL/Hll19mnJNhGIZhGIZhGIZhGIGnUD/kkENQUVHh2vfcc89hwoQJAIAJEybgmWeeAQA8++yzGDduHIqKitC3b1/stttumD9/PlavXo2amhoMHjwYAHDGGWe0/IZhGIZhGIZhGIZhGDeB56ivWbMGPXr0AAD06NEDa9asAQCsWrUKffr0aTmuT58+WLlyZcb+3r17Y+XKldmmm2EYhmEYhmEYhmHaJVkFk0skEkgkElGlhWEYhmEYhmEYhmG2ewqD/qBHjx745ptv0LNnT6xevRpVVVUAhKV8+fLlLcetWLECffr0Qe/evbFixQrX/t69exvPvXbt2qBJYhiGYRiGYRiGaRf069cPX331Va6T4Uu3bt1QXV2d62S0eSoqKrB+/fqM/YGF+rHHHovp06fjiiuuwPTp0/GTn/ykZf/48eNx6aWXYuXKlfjyyy8xePBgJBIJdOnSBfPnz8fgwYPx4IMP4sILL9See+3atS0B6Bgmn5g6dSqmTp2a62QwjBbOn0y+wnmTyVc4bzL5TFvxWK6urmbtFgGm9+0p1MeNG4c33ngD3333HXbaaSdce+21uPLKKzF27Fjcf//96Nu3L2bOnAkAGDhwIMaOHYuBAweisLAQd911V8tF77rrLkycOBFbt27FmDFjcMQRR0R8ewzDMAzDMAzDMAzTPvAU6o8++qh2/6uvvqrdP3nyZEyePDlj/wEHHICPPvooRPIYhmEYhmEYhmEYZvsiq2ByDLO9MGLEiFwngWGMcP5k8hXOm0y+wnmTYZh8J5HOo4kFiUSC5zkwDMMwDMMwDLPd0lY0UVtJZ75jeo5sUWcYhmEYhmEYhmHaHSNGjEC3bt3Q0NDQsm/ixIm4+uqrtccnk0ksXrxY+7/Vq1fjrLPOQq9evdClSxfsueeemDp1Kmpra2NJOwt1hmEYhmEYhmEYpl2xdOlSvPvuu6iqqsJzzz3Xsj+RSASOrL9+/XoMHToU9fX1mDdvHjZt2oRXXnkFGzduxKJFi6JOOoAQy7MxDMMwDMMwDMMwTD4zY8YMHH744RgyZAimT5+Ok046qeV/QV32b731VnTt2hUPPfRQy74+ffrgtttuiyy9KmxRZxiGYRiGYRiGYdoVM2bMwCmnnIKxY8fiX//6F7799tvQ53r11VdxwgknRJg6f1ioMwzDMAzDMAzDMO2GOXPmYOXKlTj22GOx++67Y+DAgXj44YdDn2/9+vXYcccdI0yhP+z6zjAMwzAMwzAMw0RK4ppg88BNpKcEjyw/ffp0jB49GmVlZQCAk08+GdOnT8fFF18cKlJ9ZWUlVq1aFfh32cBCnWEYhmEYhmEYhomUMAI7CrZu3YqZM2eiubm5xQpeX1+PjRs34sMPPwwVTO7www/H008/jSlTpgT+bVjY9Z1hGIZhGIZhGIZpFzzzzDMoLCzEp59+igULFmDBggX49NNPMXz4cMyYMQMAkEqlUFdX1/LX2NjY8vv6+nrX/5qbm3HppZdi06ZNmDBhAr7++msAwMqVK3HZZZfho48+iuU+WKgzDMMwDMMwDMMw7YIZM2bgzDPPRJ8+fVBVVYWqqir06NED559/Ph5++GGkUinceOONKC0tbfkbOXJky+/32msv1/+mTZuGiooKzJ07F0VFRRgyZAi6dOmCww8/HOXl5dhtt91iuY9EOoyTfkwkEolQcwYYhmEYhmEYhmHaA21FE7WVdOY7pufY9i3q8+cDp52W61QwDMMwDMMwDMMwTCS0XYv6ihXA1q1A//7ie/7cBsMwDMMwDMMwTCjaiqW6raQz3zE9x7wT6k1NTUgmLQz93/sesHSp8z1/boNhGIZhGIZhGCYUbUUAt5V05jttxvW9oaHB7sBNm+JNCMMwDMMwDMMwDMPkgLYr1LdujTchDMMwDMMwDMMwDJMD8k6o33nnnXYHslBnGIZhGIZhGIZh2iF5N0cdgN1ch23HtpA/t8EwDMMwDMMwDBOKtjL3u62kM99pM3PUGYZhGIZhGIZhGGZ7hoU6wzAMwzBMa/P++5negQzDMAyzjbYr1HfaKdcpYBiGYRiGCcfq1blOAcMwTLukc+fOKCsrQ1lZGZLJJEpLS1u+P/LII5g6dSqKiopa9pWVleG6665zfU8mk67zvP32261+H213jvrOOwPLlzvf8+c2GIZhGIZhvHnjDWDECGDzZqBTp1ynhmGYPKKtzP1uC+n83ve+h/vvvx8/+tGPWvZdc801WLRoEWbMmGH8XTKZxFdffYVdd9019jS2mTnqEyZM8D+opsYt0hmGYRiGYdoCv/oV8NlnQEmJ+H7zzblND8MwzHZGOp3O+wEGIA+FekFBgf9BW7Zk7vvnP6NPDMMwDMMwTFSk08BddwGPPgo0Nop9tGUYhmEYibwT6u+//77/QbSG+ujRzr4FC+JJEMMwDMMwTBSQKP/uO+dzr165Sw/DMMx2ysyZM1FRUYGKigp069YN33zzTa6TlEHeCfUPPvjA/6AtW4CCAmDoUGdfU1N8iWIYhmHCs2kTcPLJuU4Fw+QeEueDBjmfu3fPXXoYhmHiJJGI5i8GTjnlFFRXV6O6uhrr169Hz549Y7lONhTmOgGh2LoV+P73gf33d/b165e79DAMwzBmPvsMePLJXKeCYXIPifPNm53PDQ25Sw/DMEyc5Ok88LYQBA/IQ4v6fvvt539QKgUUFgLDh4vv48c77vAMwzBMflHYNseEGSZySJxv3MhCnWEYJke0BZEO5KFQr6+v9z+oqUm4vie3Jb+8XB9gjmEYhsk9n3+e6xQwTH7w4oti+9lnjkBnoc4wDNOqJBKJlmXBvY7JNXln5mi0iX5KQp3o1AmorY0vUQzDMEx4pk3LdQoYJj+49FKxrakByDDBQp1hGCY2lixZkrFvypQpvr9ryoP4Z3lnUQ8l1JctA668Mr5EMQzDMOGhUek8aPQYJqeUlortCy84Qp2XZ2MYhmE0tG2h3qULcMYZwMyZ8SeMYRiGCUdzs9iyIGG2d0ioA0BdndiyRZ1hGIbR0LaFekEBMH06BypiGIbJZ8iSbhODhGHaM2PGOJ/fe09sWagzDMMwGtq2UCduvjm+BDEMwzDZQUKdBQmzvdOtG3DOOeLzjBliO3UqcNttOUsSwzAMk5+0D6H+wx+KddUZJhd88kmuU8Aw+U1JidiyRZ3Z3kmlgB13zNxPQeYYhmEYZhvtQ6gXF7Olhskde+8tltphGEbPiSeKLdfTzPZOKuXuvzAMwzCMgbwU6r6L0KtCvaiIgxQxuYUthQxjhup0FurM9k5Tkz6uTlVV66eFYRiGyWvyTqgnk0n/devYos4wDNN2SKXElge0mO2dVEov1CsqWj8tDJPPrFkDrF+f61QwTE7JO6FeVFTk7/7OQp3JF2bNEltafophGDdPPQX885/iM9fTzPYOCfWDDnLv5zYkP7j+emDw4FynggGAfv2AQYOA5ctznRKGyRks1NsCn3+e6xQwJo48Umz/8AdHjDAM43DSSSzUGYagOernnSe+DxsmtizU84Onnwb+859cp4IBgC1bgGXLgJ13znVKmDZI586dUVZWhrKyMiSTSZSWlrZ8f+SRRzB16lQUFRW17CsrK8N1113n+p5MJl3nefvtt13X+Oabb3Dssceid+/eSCaT+PrrryO/j7wU6g1+nbntSahv2gQMGJDrVDB+PP44cNRRuU4Fw+Q3fvFHGCYMbWkwm+aoz5kjvlO70adP7tLEOJChqLY2t+nY3uFpUkyWbN68GTU1NaipqcEuu+yCF154oeX7+PHjkUgkMG7cuJZ9NTU1uPrqq13fAeDDDz9s+X7wwQe7rpFMJjFmzBg89dRTsd2HZqJUbikvL8fGjRvRvXt380E6od5eg8nRKHs6DSQSuU0LwzBMNvjFH2GYoKxfLwaz28ogELm+d+wovv/610CPHsDcublNFyOgeBrV1UBpaW7Tsj3z+9/nOgVMOyedTvsHL/ehqqoK55xzDlJUb8RA3lnUO3XqhFq/kUxd1Pe6OuAvf4k3cbmAXn6MmSAnzJ4NPPdcrlPBMExrwu69TNRss3rgiSdymw5b7r8f+OYboGtX8b2oSAj39tbGt1WS27rFdXW5Tcf2yObNwOrV4jMHkWMYAHko1AsLC/1HJlShTp/PPz++hOUK8hRob679J5wAHHec4/7HhGfdOuB3v8t1KhhGz6GHOp9ZqDNRQ14aY8fmNh1BePhhx0MukRB9mJkzgbfeym26GCcif1vx0GhP/OIXQK9e4rPqQcreWEwMzJw5ExUVFaioqEC3bt3wzTff5DpJGeSd63sood6ekYV6p065TUuUUCM4Zw4wfHhu05INnTqJgCe55IUXgKuvBq66KrfpYBgdO+7ofGahzkRNW+zAFxU5ru+AEId1dcBpp4ngWUzuIIs6ezi0Phs2OJ9Vof63vwG//GXrpoeJhMTrr0dynvSIEZGcR+aUU07BjBkzrI596623MGbMGABA37598dFHH0WeHh15K9Svv/56vP7663jllVcyD9pehXp7YtMmsW3ro9ZjxuTe5XLixNxen2G8IHF+wAEs1JnoaYtCvWtX4KKLgNGjxfevvhLbtWtzlyZGQEJ96VIO5NvayOJcFeqrVsVzzcWLgV13jefcDIB4BHYUJBKJQHPUDznkkJYAc61J3rm+FxQUIJVK4amnnsKrr76qP2h7FOq//nVu0xEXbX3UWp7HVlWVu3TEyZIlbX9ApbV44AFg331znYr8orlZDGY1NzvzidsLw4cDt9+e61Rs37RFoX7HHUCHDsD++4vv69aJLc+LFjzxBPDf/+bm2iQQaelVpnXYssU7oOLGjcHPefDBoqx50a8fEMOSWkz+k20gOaKurg512+pu+XNU5J1QJ4t6YaGHsX97Eup77im2Dz3UPsVSWxfq8hIiQ4bkLh1xsuuuwMsv5zoV0dHYGN8KCq+8ArSSO5SRVavyywOnuVlYqf73P+CMM3Kdmmh5+23g2WdznYrtm7Ym1Pv0ASor3ft42pKbsWOBc8/NzbWTedct3j742c+8Xd//9Kfg55w7F3jmGf/j2no/lAlFIpFAwqcv6Pd/ACgtLUWXLl2QSCQwYMAAdIp4mnLeur4XeAlx6vjJTJsG/PvfzvfPPgPee0/M+WovpFJiblt7Qu2wqDz3nAgucuCBrZOeoMgjZ+25ss/1PPwoiXN91rjc84LQuzdw5ZXADTfkOiWCpianvt66NbdpYdofbU2oNzZmtuPduuUmLa3NihViKbp87sds70uyLVwIfPABMH586143rmkfS5ea/0fGLx6cafcsWbIkY9+UKVN8f9dk0b40xzylL+9yZ2FhIZqamrDVq0OnW1O8oMDdYP/f/wGnnx5PIrMlkRANVlDaYye3Xz/v/x93XOs3GLYsXeoW6m2twxiE9tSQ0XSSOAZW6Dk1NQE33QQccUT017Dh229zc10dNLA6fDivTsBED9W7p56a23TYohPqcXn4BOW77+IdlN1pJ+CWW+yOzZUHYefOzucvv8xNGnLJFVcAP/1p619XLRMkfs47T2y3BfEKjEagtUB9gfbcd2PaPHnX+yaL+oIFC8wH6YR6YaG7sOW7sFi82P+YefPc3zdvjictrQ29p6OOshNLcVpAw9LcDHzve+5R4CiFX0ODWGs3X8j38hSEt98W27/9Lfpz9+kjtvX1wFNPAf/6V/TXsCFfOv6AKCsFBSLK9T//mevUMO0Nak/aynQ4nVAHgMsuA44+uvXTI7PDDkKoXnFFfNewFUW5EurPP+983h6FenFx7q972WVOf+qSS4RI33vv6K9Jfcv27A3JtHnyrvdNQv1Ir0AeJou6XNhkYXHhhblvAFVsXCWGDnV/by/ux/fcI7Zvvum9jjqJ4HyMFE0jsWvXCu+Nk0+OdlT28svdy1qZaK3OTFvpBNtwwgliSwGcsiGVEnURvYcHHxTbrVvdHY/mZmDlyuyvZ0u+CfVkUszf9woW1FbJp2e9PUL1blMTsHx5btNig0moH3BA/izBetNN8Z3bpl3LFaoBJZ9d9OMiV229/KxvvdXpzxcWAj/6UXZiet48p88mQx6Ruv8xTJ6Qt0J9/23RUBtMQZH8XN/l///5z8CLL0ac0iwJIz6bmoS4qK2NPj2tSYcOYltTA9x8s/k4mh4QZppA3FCjUVsrltm54IJoR2V79hRbPyEu56M43bfak0U9SmFFUcxVr4/GRrdQnzFDWNtbS0isXZs/A1zyHHWGiRqq95qbgZ13zo84EV6YhHpJSX56j0WN7eByLizq330nthUVYptPQTlbC3oGw4e37nVVSz6J54ICIdaDimk5+NzQocKYokLljYU6k8fkXe+JhPrMmTMBANXV1ZkH6SpwWajX10djLYsDWi81TCPU1AR07972Iyd37epYNb2g97nPPu79Tz0FfP559OkKglyxl5VlDhRlyy67iO1zz3kfJ18zzk5FexJaJNSj6AhS3AjV2yWVclsmaCrPbbdlf00bnn0WuP/+1rmWH2RR5+WOmDiQLepAfnuepdMinbpVbQoLxXSnOKbk5BO2A4i5EOp0zRkzRB+lPcYFAoCrrxbGBR2vvSa2NEWstVAHr2SLelFRcEPIxRe7v+uCyrFQZ9oAedf7JqH+1TZBm9IVTr9gcpMmAaY12HMNWcP9GitdFFhac7Wtr/losiiofPGF2O6wg3v/SSeJOUy5RM6XHTpkxkjIFuow0Oi2iaYmcf0uXeIR6lFGRb311tw3iOm00zir+SoM9M7V+1I747TWdmt2PlvT1d4LEurnniviUjD5yUcf5Z/nmQ1UBp96SmxzXcd4UVMj3Nt1Xj0FBcJF9+yzWz9drUmQOjCdBv7wh/jSokLteiIhLLxeEcPbMn/5C3DnnblOhRvVoi4L9TAWdRWdSz+5vtsYjhgmR+StUCe0ofH9gsl5BaLLNerov46vvwZ0ngRUUbV16yYJ9RtuAA491BnBVbnkErHVWR9y7darNhpqjIRsofvza5zOPls0NsXF8Qh1uqdsnvf69aK8XnaZ41GSK+Qo/VHMxaOAf/SeqMFPpfT5Nm6hLp8/XwLkUDC5wsL8SROTyb775l8sFxvaUsTmFSvM9U57igPihV8dOGuWc1wqJZaabK0BTspLyaQYAG+v9ZWubco1qlCngeawFnWVH/84cx8N2ufLoDbDaMg7xacKde36dDqhXlzsdMLffDPGFGbJxo1iu821X4tfRPi2HryIhPr69cAbb4hAITq+9z2x1TUqL70UX/psUAV0YWG0c+mpw+DXOD38sNjGJdTpnGE7w01NQGWl8z2f8q4s2sMyeLDY0nOi+sok1OMeYJJXCsgXF2CyqEfR2cpHchWduq3Q3CyW5Ytr/rVaN+Xz+xg5Eti0Sf8/FuqCf/9bbD/4wL4djAq6XocOQO/e+e2dkQ35ltcWLwbuu098fvllYK+9nH582DnqKv37Z+7bHmJCMG2e0EL9hhtuwF577YV99tkH48ePR319PdavX49Ro0ahf//+GD16NDZs2OA6fvfdd8eAAQPw8ssvG89bUFCAVCqFsrIylJeX21vUy8sdEZzP0DN54AHzMX6jne3Fov7HP3ofN2qU2Obj6K/acSgoEGtXRyH+AEfQqfPzTcQl1LNdc1z9Xa6FuiyUo3pXQOaARlOTvjMUt4iQ61aTIGhtKJhce7Wot8d7Csq6deaOdE2NmBMbV5A3tY+QzxZ2ryU38008xUWYAKmtJZjluDhFRbkV6hs2xNde2uS1rl3jubYOmuYIiJg/cp1aUhL8XeiWMvaK+s4weUwoxbd06VL89a9/xfvvv4+PPvoITU1NeOyxx3DjjTdi1KhR+OKLLzBy5EjceOONAICFCxfi8ccfx8KFCzFr1iycd955eks5hEW9oaEBNTU1qKysNB6nFeo6d/F8wyZiu9/87fYi1Pfbz9nXty8wf777uOuvF9t8XCJFZ1EHoqv4qcNgK7by2aIuk2uhLncSowwUpA5oqMHkiLhFBHmhAMDf/x7vtWwhi3oiITxocj1tJWq8lpiMgsWLgRdeiPcaADBuXPjfdu8uXJR1UJ6Pq1Pc1CSmUKnXa2uwUBd07+58pvq0tQRzc7MwEHTvnnuhfvfd8Z3bJq+VlMR3fRXq044fL2LHyH2Z4mJg4UJvL1QVyUjYgq5/1F49JhgXjz32GIYMGYLOnTujR48eOOigg3C3Ur6mTp2KZDKJd99917V/2rRpOOSQQ7TnHTFiBO7XBO1dunQpkskkysrKUFZWhp49e+KYY47BqyFjp4VSfF26dEFRURFqa2uRSqVQW1uLXr164bnnnsOECRMAABMmTMAzzzwDAHj22Wcxbtw4FBUVoW/fvthtt90yHgZRWFiIuro6FBYWoqCgwOz6rtKxo+gIkCtwvmIjptRKVA1oku/Lz/hBQv2OO5x9y5aZAwDm48CEyVIclfijQadjj7U7vqgoXqEe1mqodppzLdJay6JuEupr1kR3TR35aCGgOepUb+eLpb+tcMklwDHHxH+dbOvZZcv0+6nMxSnUaTkt+t4WybVQV8VRXPgJ9V13dT7TqietaVGnclBcnFshN3lyfOe28VJszfxIxpijjxYDBA0NQGmp2JdIAO+/H+x8urTr3mVbrSsYa2655RZcfPHFuOKKK7BmzRqsWbMG99xzD95+++2W5b/T6TRmzJiBffbZBzNmzLA+dyKRQMLD+LRx40bU1NTgww8/xKhRo3D88cdj+vTpge8hVMvcrVs3XHbZZdh5553Rq1cvlJeXY9SoUVizZg169OgBAOjRowfWbOuUrlq1Cn369Gn5fZ8+fbDSELwhmUzit7/9LRKJBJLJpL3rezIpOgSnnZZ5/MiRYpsP81FsKn75nmfPdpbqIvKxMx4EEuq0njphEoNxu5bec09wl2T1PVJ+jGoQ5fLLgx0ft0Vd9XawRX13uXYTloV62NUTUimxzr1cn1B+0AWLpLXWAeCHPwx3TVvysW6QLepA7vNAWyNfVzBRMdWh8rKpcaBOM2mrne9cC/VJk5zPe+8d33X82lq5bSWvutYU6vQe4hr8zgfkvFZXZ16FoLWgvmBJiejL1NeL1RFo8C/oIKLufnR5KNeGAyZWNm7ciClTpuDuu+/GCSecgE6dOgEAvv/97+Ohhx5C8bYBybfeegubNm3Cn/70Jzz22GNojLi+qaqqwoUXXoipU6fiiiuuCPz7UEJ90aJFuP3227F06VKsWrUKmzdvxkMPPeQ6xm+kwfS/+++/H/X19WhsbPS2qHstz6aybfAAU6YY09Nq2FT8ckf2sMMy/z9mTHTpyQUk1NVRe1MDHlfH/vPPRcT5c88Nbgk3penAA7NPVxjiGv0nkXnLLfr/v/ACcPDB5t+racq1SJPrk4ceCjewsmWLsIzL8+BUz4NUyqmjvv1WbE8+Of54C/ko1MlKRZ2tXOeBtkZQl/QNG3IjMEyd3tZwfc8Xob58ufDuC0OuhfqiRc7nOGJp2JZ7+bjPPw/222xRhXp7dY2W85optlNr5kd6ziUl4u+770S7WVYm9p96arDz6fIvW9S3O9555x3U19fjuOOO8zxu+vTpOP744zFixAh07NgRzz//fCzpOf7447F27Vp8TvWaJaGE+nvvvYdhw4ahsrIShYWFOOGEE/DOO++gZ8+e+GZbsJTVq1ejqqoKANC7d28sX7685fcrVqxA7969teeukaxPtbW19hb1ggIRRVwHVfJxrImZSgWbG0+VheRhYDzGRD66ggfBJNTVjt7o0WL5sbgay1NPdSLOB72GyaIeBevWBf9NthZ103rtfuuLPvssMHeu+f9//rP7e65F2rRp7u9hRtRJcGyb2gMg06Iu36ccSTjujh8tbZRPsEU9O8rLgx1fUQGcf37w62Rbh731lt4SG7fruzrNJJed7y+/FPdpCpS6557m3+ZaqMttQBxllKa8+A0C0MCmTGvOUaf+1fYg1Jubze+6NfuZ9Jw7dHD3C+nzD38I9Oplfz5dHdAGhPrrr7+OqVOntvwx2fHdd9+he/fuSEp5ediwYaioqEBpaSnmzJmD2tpaPPnkkzj55JMBACeeeGIg9/cg9NqWh9ebtKqBUCVxwIABmDdvHrZu3Yp0Oo1XX30VAwcOxDHHHNPifz99+nT85Cc/AQAce+yxeOyxx9DQ0IAlS5bgyy+/xGBa1khBFvBdu3YNZlE3QRXR44/b36Qtv/890K2b/fENDcDQocDOO5uP8Wsk6Zmk0/kTMCoIJNT9gsQVFAj3pzgay7/8RSz/QgR1y4yzAfeLhq8jW6G+ww5693a/pQL9Ol2/+537e65Fmhr4I4w4IcHxl784+1SL+ty5mcK0pCT++/daTSJX0Bx1eh5PP53b9MRBnNH8w+RRv3IbB+vWAZ98krl/e7KoU4fQNHXpxz82eyflUqin0+76P456yjYwqe7Z5cr1vb0L9b//3XneHUFtAAAgAElEQVTXBx3kPkZ9T889ZzaGZYtJqFMfMajHIPWRDz0UOOoo8Vm34kKeCfURI0a0S6GeSETzF5TKykp89913Lh05d+5cVFdXtwQrf/rpp1FUVISR26ZIn3zyyXjppZewLozBzAea8t0tiGZESKG+33774YwzzsCBBx6IfffdFwDwi1/8AldeeSVeeeUV9O/fH7Nnz8aV26LADhw4EGPHjsXAgQNx5JFH4q677jK6vr/11ltO4kxz1IFwQj0OHnww2PGNjSJIhleaggj1s87KvfgJCgl19Z2pnd3mZlFBq/cXdNmQzz4D3nnHve9vf3N/Dypy41x2rEuX4L+JYo66yaruha5j7kVceTWV0kd6NV1/W9DLUOkhwfG//zn73nxTCBWqr+QI2LJFPR/L6tat8a65rlrUL7wwvmtFxZQpwI47+h9HZXX5csdNM2rCWLZyvbqCDLVX28Mcdb/nnkqZB6htVoSJC7lTumBBboW6DMX0yIVQLyzMbV4igRkHVKe8+67T7qsD9WoeOO44oLISuP326NPT2CjSdNBB7rIsC/Ug/ZumJhHb6fXXhefbCSeIWES643LJ9OliSlw7J52O5i8oQ4cORUlJSUtg88x0pTF9+nTU1NSgT58+2HHHHXHiiSeisbERD8cQmPzpp59Gjx49sMceewT6XegJk5dffjkuV0Y+u3XrZgw/P3nyZEy2iGJZLrn5BYr6niuh/tVXwY5vaBBz2Lzc5XWN0rBhYl7sokVOx0cO0pOPa42bWLNGuDGpaVbf9bp1+pHUoO/zyCPFtAc536j5JagLtJqmzp2D/d6LQYOC/yYKoR6mnMybF+z4uDpc114LXHedf21O753c6MLcsy5y+x/+IP50kOdGYWHrW2jWrROdKy9+/GMhNJcsiScNNEc9n8SjH9dea3cc1RuffaZfuzcKwjy3fHrWrWFRl9uSfLCom2hsNLfVMVhwrKEph4cfLtqyOFanUKcH2fDmm+7fxg15/wBim8uBVbluGTAg2nPTO/jrX8UfIQ8WmZ75vfcCF18cbXoaGsRAgNovo3osaGA/dcBFDuiqHrfDDsA++wRPcxQ8/DDwyiu5ufZ2QHl5OaZMmYLzzjsP6XQao0ePRqdOnfDhhx9iy5YtWLlyJWbPno1Zs2a1GJ3T6TRuv/12zJgxAxduMyqk02nU19cjLfUvO2wLgNjY2Ig6qW0rlOp3On7NmjV44okncO211+IOebUrS/JusjNF5Qsc9d3LjTpfrFjptOgANjR4Nzy69L79trNeL/0/bktFXDz4oJhLq1bKv/+98zmVAt57T29RD/o+dXlI7SwF7dypaejZ03xskBgGgDtvbCsPVukxBYWxJUw58Vs+7sQTs7+GDbYR3KkjTZE3w6TH1OirUJ46/XSx7do1nvv/9lvgX/8Sn086SbgzDh0qvnfv7p+HPvlEDGQFzae2kEV9993jOX8uSafFvcUZxI/auiAmhXwS99ROxVX2c2VRX7w4Mz6H/AxNAa1MfRWvNiRuKJjqBReItnHTJhF/JEqoXfOqZ+jdqcsRRp13Nm3Sn1Neni3XFnW6dlCvNRtMXnuyZ5Wpjxr1FI31673LBRDc9T2VcvfxTIaYyy8X7acuLkJrwCI9diZNmoRbb70VN910E3r27ImePXvinHPOwU033YRFixZh//33x+GHH46qqipUVVWhR48euOCCC/DRRx9h4cKFSCQSmDt3Ljp27IjS0lKUlpaiU6dOLdr03HPPbdlfWlqKM888s8VjvLy8HJ07d8a+++6LWbNm4cknn8TEiRMD30PemWEpXH46nQ4e9X38eOCRRzKPzxehTu4XL7/sHVTGVCGVlIgt3U/cy97YsmGDECFBOnobNngLCLrHdDp7i7qusY3aom6iulrEMLDtZG/Z4oxqDxwI7Lef9/GDBok5j4cdBrz4ouPSHYYwvkV+FqSddnJ/j6ss2nqUUF7o2lWUwTAdMdvfqBaAoiJhqfLrlARl6lTgrrvE+yssFC72d9wB/PSnwBdfiPy0caN5ygjNO+zWTXRgo3bhJqHevXu0580HmpvFn8mbIgoovzU2+q9vTfVSLi3qckAuwCkHcVlFVaEe1MstLCefLNZ3lutNVair78HL9f0HP/D+bZxQxHeqQ4Dorer0/m+8EbjhBv0xlFeor6P+FhADJN9+CwwZEj4tXbuK5ehuusm9X85Lubaov/yy2NKqRVFiyoPydC753uUyFXWQucpK0YZ5tYmFhSI9at1iQm1jTf07Wib6o49av8wxrcb48eMxfvx47f+uvvrqjH29evVC/TZdNXDgQEww9Ktfe+014zW12jUkeWdRlyGL+kUXXYQ//elPzj9MBcpU0Gtq4h+tthE5cgTtMHPUyb36qafEdlvgvpwL9YoK4NFHg/2mpEREM6ZIsIBjBQTEkmmAaDjVDl5QcWUj1IOeU9fpnDQpMyBLUEtb587OUiSJhF28gjBz2nWEaaT8Gk31ucbV8bEd5d+2EgUAp/EPis1vdK56hYUiCv455wS/phfyOyCLkDoV48477c4Vh2VYdidtC6RSIo6IDdQYe618kC1U19jU8xSLI5crg6gBG+NeC1sV6nS9uNG1+WpZVPFyfZdp7fWdf/ELsZWFepSDiYCd6zIdoy75SXlnwQKgXz93O/v++yLaflDk5egI1WU6TPtw/fXA//1f8N+ZiHqpxXTaHI9m9myxTSbd5VUOvBtF3fLMM26vibo67/yWSAQL7mcr1GVy4T0RdilHZrsir4U6WdTvuOMO3Hzzzc4/TELdEDAAmzcHi8wehG3zGrJ2nbb5X1GRqNyosjrvPLHNtVAHgq9HTZYh2XrXv7/zmZbRSqWc5/Hyy07AsCCNRRwWdd07Gj0600vghReCnVcmkfBumJqbxbzGoqL4BqJ+8hPR8TAFv2hrQn3UKCeYWdiOGN3TtiihGVx5JfCzn2W+O+oAR71Sg/wOSBR37Oi4swLuATGZbAfBbJDdSdsCV11lH9irNQQVddRt6nnq+L30UvDrRGVN+s9/3N8pAn1rub7LgRxbG/kZ6sqSl0VdprVjWRx5pPOZPG+iGgAmbO7JS6hv2AB8//uZvzngAOFRFhTdQItssQ3r+n7VVe5pfNkSdf8umQQ+/hg488zM/6VS4v2vXSveBT0juf6Ooi6fOVP0jej86bR/uQji/q66vv/yl851TOQiwv8uu4gtW/IZD/K69yTPUU/ZRNnWzdFdtEgUWtu5vkGhyMBRCvWgnax8EOpBkV04aUk++Z3S3OdUynm2P/4xQAM2QSo23btRO9hB39/Pf565Tyf8yFIRpkPfpYv3fL4LLxRBwOrrgfvuyz5KrM4qSKsUmBqxsEL9uuuA3/42eBpN2Ar15manI/q//4WzxNA9FBYCw4dndiqrqoAPP3S7EQLRW6gIOTgJdTQ7dHDPNzRFxH/jDff3OIS6rbuiLTU18Vk/mprcbuxNTd5B4tRyHfUybU1NzrKiNvV82Otv3Rqd5U4NXkhpqq6OZ2BDFuq9erWeu7JavlWysai3tsv1AQeIbffuwtvthz/0n2YRFBshtHWrGLyXpwHQb2WrbhTo8mK2ru+XXZZ9ulTi6t/pXOopjkpxsfv+ox5opbZQnr5pI9Rt6yjVoj5unP/AfC6mObTWNB2mTZPXQl2eoy5H0rPqjNBavf/5TzBXxqCo88Vt8Fum6bHHzP+TBSqNLscZyCgu5E4AzROS740sWgcdJMQUrYHZ1CR+29Rk3ynVvRvZ2mg6xgudxc2rYbc5//nnu78PGOAtEmgd7379olnz9dZbM/c1Ngornem+/BpwtTNE55kyRYj1qPn8czHfjKaH6NIjp5mmGQSB3mVNjRgApLmERLduIhq+OsezNVZmIOt1cbFbnJuu/emnmb+PmqiFepcuYp5rHKj59ZprvOfsm/J3VLz/vhMNXJ7+ZSKsUN9lF+92JwiHHur+Tmm67jrHghQlJK42bhSBG6N2FdZhes5y+cnGom5YPSc2UikR32T4cPG9oiL6usCmffr2W9GeAe7I4lu3OlbRqNC9w2yXZ9O1odly/PHhlk71Q1ev7b23KD8lJeKPBgmitvhSe0T1ZV1d5sDQggXu70Eiv+viwPgJ/VxY1I87rvWvybQ58lqoyxb1DKHuV3H85CdiS67T+STUBw8O36GTl7ijKMr5YFH/xz/sjnvvPbFVg8UA7mdIHRVaqoxEbFOTeJeJhP0z1x2numdGYenxatht3jcJb+KCC7wbFgo0V1oajVBXaWoSItTLou4XKdxkUY/a8kgMGCCmo5x0kv7/qmgMEziN7mHuXBFtXbbmX3SRWRTHIdRXrHB/J9f34mJ3njblS3VN8zisCnHMUY/LEqHWA+S2rQsao1vcNeoyKLdzf/yj/3r3YctVlFGPvepSNb9GAYmrLl1Eu9IaHW7TPcr7dcfYWtSjjrjuR3OzEOdEQUF8Qn3YMPMx9fXO9I3jj3f233579G2Gn1DPdTA5wGmfli2L/ty6JWXr6x2R26GDYwSS405E8R50Ql0W1hs2ONNKiSCu74sXZ3q8eAn1HXbIjVCP2muFaZfktVCXLeoFckcvSHTGuIU6NWZBKvQJE8I3AJWVzogzrQWdD0Kdghj5QR1C3VJNumdCFTo1GBs3iko8nbZfjsymwxFFp8TLterFF4Odq1s30VB6vVuKqF5UFHz5EhlTw0txBzp2NJ+b7re8XJ9W+bn+4Afu87SGhVlFFuqXXCKEdVDUdyzXTbffbraYkWV01Kjg1zQhT8FYsMC5P7UDYFvfxLFcTBxz1ONyfVfFFaVbt8a1rh2Ku7MXh1DPdpBSLffqu6HpYXEhi6ug6y2HxcZzyuT6bmNRj2sg04RaRuMQ6mSp9Qqg1dDg1F0//KGz/6STohc1Nhb1XAt1CrgWRzBO3XsYN07kz0TCbVF//nnnmCjyJpUBqi+3bnWXC90KJUFc3886K3MZVd3vR44EnnhCXDsX7zqXy/8xbYa8FuqyRT0pNyImoa7rdNfWAqtXxxddMYxF/aSTRLr8Kh1dmpNJ51okXvNBqAN2z4A6hbq5XPLvTzpJzM0kMUfP6r77nGNmzbJLl01HNCqLulzZyw3aX/8a7FyTJrkbSh2U5mQyO4u66Xc0PcDLSkVp2LgxczoB4LzTkhLhASA/nyiFum3nQRbq5eXhrqXmc/U+dPc1caIzSBVXXbRundPhVtNg2wl58sno0xW16zuQXQfn+efdz+OFF5z8rZ5XDiyloruvSy8Nny4b/O47iuUGg9aFahBX9fcm75aokMVVNgOWQTCVJz8vFlvX96gDufmher3EYU1ubBSDz//+tzmf1tfrBXki4V2H0PS5IMTh+k6ocRrCkEiI5wXEE4zTNPBB+1etcjwgZaIQ6nQ/ND3LL+o7EGwQjoxYMjqhXlAgPAsKC/3rjZUrMz0xsyUXVnymzZGXQn3w4MEA3Bb1hCrMdUKdKjUZmqv6619HmUSHoEKdKoX6emCvvbyP1d1PQYHTGSCh/uGHdteOG5tKhyp5P9d3GlmnRpMsffvsI7a77uqOEm9zTS/CNsj//rfzWRbqL73k7twH7fSMGiWe0bJlwMKF7v+tXy+etXzOTZuA+fPDVfymxo/m4ZeU2HVMTR0f+p86mBD3kl06wSGLK7ksBUGOG0AB8eS5t6qo69IFeOABpwMUZUAt9VrU4VbrR9v8HUewL/mZn356NOfMRkQceyzw+uvO92OOcVzbTRZ1XV6l+5KX3Yw6or9apvzeYzarGNheQ0XNa3EH2FNRhXprWNRN9aw8rzZMMLnqahHBXA1QGTfqoFNcru/kBfff/+qPIau7SjodvVjV9SHDur43NLiX3VTdtoPS3CzumZ5FHEK9b1/9flnA68R8FGmhOoHm3tsI9SCDcFdcAfz0p5m/V+uGpiZRHr/+2n+wZ/x4MW1VJZ0GnnvOLl0qqRRw+eXAnnuG+z2zXZCXQl22otNnl1A3Nfy6/eQquMMO+jk52UIVudzx86JTJ6eh9ptnOWdO5j6dRV2et55LbDpI9LzkSnnMGLGVOwZkeVA7NbvuKo6vqsqus969O3DLLc73sJ2SH/3I+Sw37GPGuDusQQX0oEFOI6kO6FRWOgH1CHIVC+piD/gL9Q4d/C3qgP59UBr33jvTQhGlUPcaJJCRO6RyWQqCPOhH67LL9dO777qPp//Rc47SUkXBnwiT9dr2PocMyT5NKrK1bsYM8TzCDgiQC6bufubPB444wu48qvcHvSM1XbTfy6J+++121wyD+i7jEOp/+1t25/Bb6jJu9858cn2XPSp0edzPol5eLpbabG2XWNX1vbk5u6VFdchtiKn8y67vMs3NwNFHZ5+GdNpp10zXCWNRf+EF4N57ne/ZWtQpT1O7FlV+kKfO7LSTfuUVGhwYOVJf73Xvnn066P3T9W2FepCyLcdcMP0+lXLe9913e5/PVOY3bw4XFK6pSbRnvXu3Tp3FtFnyUqjL89I3b7NeZQh13Wjo5ZdnRpWlpb/U4EpB+Ne/zEKFKlBaQscEVbhlZXYuv2efDQwcmLlfZ1HPF2w6eJR2uVK+/PLM35PlQfesSkqynz82cKAIPKamKxu80hRUqNMcMS/kxnvvvcXW5j6amtwu9ZS2ww939t18s9Nwebm+y/er60w0NQHTpolBJ9W9LErXd136dO9CFerZvnd6R3J9pEbopf9dcYUQ+XHOhTPNBx892u73ujonW9Q0hS27b7zhLNuoy2vXXy/qahvUgR3yvDJZg72EelzL7tXWZqbT77mlUqKDHWQQjJa8JIKKAjW/qc8w7rXmZaG+bJl/hzsK1NUSdIRdni2uudFr15rLt+r6/uKLYq3rKGlocLzgTHlMtajT5+Zm57n16gUceGC4NDzwgLNUr67cynVVEIu62v54laH6erspLIWFTtmJwkX6vfeEsYr6CgUFwK9+lXkcDWDI87ZpmVkgmpUbaPoXTV+M2vVdrhOI4uLMKad03PjxmUsC2hK2rL71lth6BetlsmbOnDkYNmwYysvLUVlZieHDh+M9aUrH5s2b0blzZ4whg6FE37598W/Za3Ybr7/+OnaiGFEa3n33XYwZMwYVFRWorKzEkCFDMG3atND3kNdCff78+ZgwYULmASahXlnpHtk67DDgs8/E52yE+hFH6EeX160TS0EB/hUIFeYOHdwdG90c5N69zWtMkxWwtjb/hLqNi+OJJ2buo7nCqkW9sDCzsqUR92w6MwsWAG++6T530DnkQKa7ktcI/M4725+XIv4GEep0rG6euMqFF7rnQFIjIT/PSZOAhx4Sn6kB1ZUfOf+aLOqdO4uGmRp+L/ETFl058hPqYV3fZWjeuVwfkUvhww+LLc3D69FDrHUfZSdcnUqgi7BOAYJ0jBvn7qDE0WFQrfy2ZVddAnHECOezrpyRtd2mDKiQNcy03FouhHqnTplBOm0s6iUlwZavVI/r318fPM+En0VdzVNRi1C5U24b1DRb5EBnJsLOUY9LqC9ZYh5gUAfTNm0S26jrKlq67/rr9cfU1bnbvW+/FSu+NDc7aene3clTQadVyJHATUI9TDA5NcK4VzmtqMhcilWFLL0UEC2K90BtFd1fhw6ORxggpu106uQIdXlgfYcdnOP8VnqxQZ1DrlueTWXePPsprPPnZw6YFxeLgd499nD20fvu18+9nKkOU16jZxS0L0HHU33NRM6mTZtw9NFH46KLLkJ1dTVWrlyJKVOmoESqY5566insvPPOeP3117FGWVI3kUhkTrv24Z133sHIkSNx2GGHYdGiRVi3bh3uvvtuzLKNqaUhr4X6CmkpFyuLOuDuNLz2mjO/V3UVjgLZBcivg0tCQl3f+dFHM481uX8B4v7WrhUVaj4Idb/laGzYbz/hEvvPfzr7TK7vW7dmL9SpEyrnlQcfDHaOQYMyf+OVJtUNywvKp34dOl1gttNO8z//woXugSX6bCofBQXmYCuyQNb9/plnnHxBz4emoETl+l5Xpy8LNhb1bOsEqnwHDnSW0iErhS7addSdcJ1QVy2cfgMSF18MHHmk+BzX8mxBhfr//ifqOMpfQSzLNit8mFzd1e9eA7B0X1GvMSyzeLF7vrKtJS7IHGP1nlevBhYtsk+jev/qoFkq5VjxgOjbLVlc5ZNlKt8s6rqYN4RpCcUo+0xbtjjW7Jde0h9TW+suv2VlYpC3udlJSyKRObhs25Z88YXz2Uao297/H/4gthUVQkx6/W7rVuCeezIHInXpoP5hFPlBbRfk+//iC9EPa2zUW9Tl60cRvFh9PtXVdgOetgNxjz/uDJQTRUUiQN7Spe50FBbaBeM1CXV6HmHLSocOLNRj4osvvkAikcApp5yCRCKBDh06YNSoUdiHYl0BmD59On7+85/j4IMPxkNknMqCSZMmYeLEiZg0aRK6desGABg0aBAee+yx0OfMS6E+c+ZMvK7M+SahXldX5y3UTYEuVKHx9tv2y3vZ4GdRb2gQlmM1AJrOcuEl1OX7q6vTL2PRmsgVeDbWSXWdUOrQqA0wjbxm05mhSlGeA7b//sHOQRZ/Ga80BbHy0XP0EwAerjeeqOmmctHYqO9Ee0WV/+QT57PXHC667lVXOR2UqCzqHTvq3TRbw6JOg0tPPOGsEe3lWhmnUG9s1Lu+ew1IUIeQPEpay6Lud53168VW9Uog5Pr2xRfFcjzqNXVQ3qOypaaDfte5s1gi0asTRvdF75uIstO1YYO7HrCxqFO9SQJ59Wrv32RbBtR6SvWCa2x0r50dxuOB+OYbMUgqI4urqVPFtjWXN7NZU52wWZ5t7Vp9tO1soTKoezZqGaUAiVHmZVWE63j77cyyTjEtqN7s3NmpH4KKpJdfdj77CfUwke9ra4W12CY9XlM0SEBS2YqizaBz0fuX30WnTsKyK/c95Xpavv7s2ZlLnwWFpjsSX38dn2cSoetTk+dCNqvm3Hmn2IYtK2xRj4099tgDBQUFmDhxImbNmoVqxRtk2bJlePPNNzF27FiMHTsWM2bMyOp6tbW1mDdvHk6KeKWTvBTqAwYMwKHkIrWN+vp63HvvvehIc1tsLOoy1AgtXiy2w4cD114bQWq34VeRmqKZylFi5WO9LOpEXZ0IJCfPLbbhxRejswLJFUw2HT41PdThVEXHe++Jzlo2gofSSc/yppvcQeFs0Al1r4Y9SFq9nqPcydphB+COO+zPS6gNIrmIzZtnXhLQpiEzNTYm4Rr1Our9+rm/xzVHXQ5YRvfWoYMznYDOT3latibGLdRly9hvfiO2XtZV6pj27g1ccEE8Ql2dL2gTvZfqPxLWc+e6/y/PG3vgAeG2KdevfoNG5AYqC/502nlO990n0iDPkVWhvFRS4i6XUS6XSfEdCJs56mQJbGwUA2m6pYpkdMItSPuQSjmxA0z/79oVuP9+4WqrDgbS4LsNn32mdzOm/PW974lt3PPiCdXqOm4ccNttwr02rOv7s8/6T8WqrnbXKzbQdDpTLBG5rX3qKVG3RSkgdG2myqOPAo884t6XTIr8QXn/tNOceiEb7wxdWuS8VFrqbfXWQcvL2eQ/efUQFRKQQ4eK71HUy/R+m5vFSkFyfVlR4Xhc0H7Zot7YKJbUnTRJDLTddFP26VGJW6h7DcxkY1Gn6a9Bywqdjy3qsVFWVoY5c+YgkUjg7LPPRlVVFY477jisXbsWAPDggw9i8ODB6NOnD0444QQsXLgQH3zwQejrVVdXo7m5GTvqvCmzIC+Fuo5FixbhHFr+wqtRv+wyx7omj9pRx0MeCcy28qOOMOBf0NT1QQ84QGxV9+l02nHv1iE3pgsWCCt90MZKTne2RGVRV5fSMHVoUikx0BCFRZ0ayjBL0QSxqH//+8HO7/Uc5TxLo+5BUX/zwAPu73IHorxcdDrlRtuE+n+6j5499deNenk2dSAsKtf3NWvcwYtsXKsBvXt11EJ982YhDI44QriWzp/v3B81FjZCHcjOquCFaq2zCQpEx19wgdj+4x/mY6mDKQ/ump4xdbxpCpKcjtWrnedUUiLS2aOH+O63goBMnBF8bS3qTU2OpccPXX2jLgnphZ+VmLyjzjxTDGap7VXHjsDTT9tdS+e+Ledhmn/amkJdzmvFxWJQYsUKt7cRYeP6bsPixfrze0Hr3evyp871Peol2nQBvnTQYAtBA6pNTcCf/iSWeKR6KptBMb/l2bp0cebqe6Eu62VrIfUKykZtO52nuRk45ZTMAcsgyO2RXG+l06IMUvtJ015Ui3rfvsBPfiK+k0dDlEQt1FUvyVdfzTwmiFB//339fhqsZ4u6EZrrne1fGAYMGIAHHngAy5cvx8cff4xVq1bh4osvBgDMmDEDJ598MgCgsrISI0aMwPTp00PfZ0VFBZLJJFb7ebEFpM0IdRderu9VVcC2B+9qEOl4uaHwG8VPp531u1UaG0WDd9NNopDLa+nqUK3k8lIeMjR3y9Sgqfu7dAnuSkgjgFG4B0ZlUa+oyAxw5tWhCeOWRlA6ly93zhVGqKvvokMH/aDJ5Ml256d5M15rsMqNiS4NNqgN4jHHuPPml186ny+5xIm+rzZkfvOGqUNIgZd0AxtRonaqonJ9//hj97q/TU3uIDwm6N3EKdTvvVcMXBUVAX/5i9inrv3d3KzvpADhgycFQSfUbWN6EF55hfKz7NZq6sBTXUnzvuXjevd2Vu844ghRJshjxSTUde1QWPGw++7+It9WqAP+y38SunZg4kS739I1vTrZcppMdeSqVXbX8hNXRGstd6Ra1CktW7Y4/RAZG4v6JZdkTpFTMfV/Fi50puDIyHlSJz51g06mOdpNTeZ+kRc2Qn38+ExPRxLq1CeQB439YqR4sWYN8J//uPfJAxY2g9OACEwrYxsPiVYk0kFtO7UdDQ3CAJVNJH56vwsX6gcYaRCMPOzk+581S9QT1E+YPj0793ddHydKoX788atK1rEAACAASURBVGKanR80IGLT9pnarJEjnXMFQbWoT5hgv8xzGyOdTkfyly177LEHJkyYgI8//hjvvPMOvvrqK/zud7/DjjvuiB133BHvvPMOHnnkkZY4aUEpLS3F0KFD8eSTT2adVpk2KdSbTR0kFV3nrqhIuP0A/kL1ww/NyxoVF4t1uAsLxfxIPyub6vpu6ngedZTY2s7BLy4OP+cvilGfoBb1U0/NDPIBZFaUfm5yQQK9qM9SDkqju7YNuvSVlopOqGrpsB1UqKgQFbUaTR5wBo1Ui3oYoa6mu6nJPbovlwvK1zpxpZZD9X00NDiB4+gcMlFb1HXTJ1SycX2/5hrhktrcLKyVfpGxqbzLzyUOMfzpp+LdkDu4uvb3c8+JOfQ64raop9OZA6thhLpXXa3rdKoeOgTVlfROGhrcgR6//FJYjkpL3flVV9ek09FZ1NNpIaxNcVNeeUUE1goi1P/+d/trZ4PfoKosTjt00LdXfitceKGrB6+4Ivz5gqCWZ7862caifuCBjsedCVP/YK+93FNzCHlu5u23Z/5fF9ti/XrhoaPyz3+KflHQfG7TXumOoXpaXvGlsVHk27o6x4siaN315JPA4MGZ16fnYFNX/9//icEFGS8LqVzWvMoyPQfyLqCpJUGsiosWuYNCyu9XV2+pZVC+/8WLhWGDhPqWLcANN3hf/8UXHY8oFd3yelEKdZO3k0oUc9TJSyuoUKeBdcovM2YED2rMePL555/j1ltvxcptXi/Lly/Ho48+iqFDh2LatGkYPXo0Pv30UyxYsAALFizAxx9/jK1bt+KfUmDrhoYG1NXVtfw1Se+5vr7e9T8AuOmmmzBt2jTcfPPNWLetj7hgwQKMGzcu9H20SaH+3JIldhUWVfjUSd1zT1EgaH6iXwfFphO/ww52FlnV9V3XWNt0mNRGbODA8PO0/JbDsCGVEtbFvn3t1/DW3btqsfWyPPztb9kJHrqO7GURhet7IiGeqTp30Pb8XhbytWtF5ygKoa4+11TKHBHYS6ir11ffx+bN3vPwbF3Ibbn1Vvf3qKO+T50q1pPdvFmIu20RPbXceafoNNM1icJCMc82SkEsB1oCnPqA3o1XhyVKoa77rS4yehihvuuu5mN1ZWDePO/zykJdXr1Dzh9y+bZxfafOdBiLOnXa7rtP///DDxdWKNs56kEIsiKFDlvXd8Acn8AmzR984LTdMrp6kJ5n3KjtUH29d51sY1G3qZe8+j9++U83UGKK+q7OFwdEWwTYLVEnQ+/p9tv13gbyMTIk1Ovrhaih+oT2deggBoSj8KKQB9/kOd0mfv/7zH1eFnXZCu0n1AsLheV6+HB3+mwZONDdF5HzjJdFnSgqEoaD2loRDPLYY919Rr86/OijzdNvdM/Ur1ycdZaITG+DbuDJdBwJ9VdfDden3LLFOVcQaAUCeWAnzhVEtkPKysowf/58DBkyBJ07d8bQoUOx77774uabb8YTTzyBCy64AFVVVS1/ffv2xemnn+4KKjdmzBiUlpa2/F1zzTVIJBJYuXIlOnbs2LK/U6dOWLx4MYYOHYrZs2dj9uzZ6NevHyorK/HLX/4SR5ERNgQR+562Dos2bgwm1Aly5aFOgZ+wlEeeTdcrL7ez7qqu77qOiU0nWb2nsrLwFvWoXN8LC8WSFx9/nDm/TMXUkVTdzLwsD/TMwwp16iSYhHo6LSKbkkuTDq/70Lnt2qTVa845vas45qjT2ssETY0AnMBNunugRo72q2WAPFcIdR1JWs4sKsaMEVagF14QU1Kicn2Xl/QBhFD3Szst0fbqq0BlpbOffvf88/7TZWy5+24xd5OQVzUAvDtAqlAP67b9wQdiTqBap+gsGzZCXR58TKedOAc6dB0y03ul68pCXa6X5Q7exx97n0+9t2efFda9MAOnn38utlddJax0OmzaGVO9VF1tFuTHHy8sp2HdLv2EuixO584V+VVecg6wG3Dcf39nUEV+9iZxR9TUiPgFjz8ujh0wwP9atqjeUv/4h/fAh41F3WZgl/Kjrnz51Wm6QS+TsCERIkP3q7O2e0HvqbLSbCTQDXSQKJe9Eqm/UFcnBKZfgMqNG4FRo/zTqHqJUbsXxKjhFUxOfq9efYJNm5x7k9uPadP0HhE6GhrMHm+68qabmvb448BBBznvTj4mm/7jtGmZ+/ye8ejRdjEDAPPAk4os1JctE3X4iSfqj62qcgapZMiiHtRdetgwMQ2hc2fnt625WsV2QK9evfA4TWdTWG+Is/AXaZB3yZIlxnN7ucf/4Ac/cFnls6VNWtRL5WUrvFCPoUqXOg1+hUIO1V9erj+mSxc712bV9V3XsbEZEVYrn+Li8CPJUQTckTuGXoFOSPyaOpLq6LXXe7KdU+QHWcDUjtHatf6R9E0iWfdeo7CoE3HMUVffifxc5flqOtf3ZFJ0TEtKMt/H88+7v8sdweuvdz+T2bOD3YOOwkKRltNPN+ePMK7v553n/v7BB/bPfeRIEUyQoOBktvOH/dhtN2E5UQeaAOE+26mTtzBQ56iHtajfeKN+f1ihLsfwaGzMfJfy6gQkcmVM5U0n1FUXd51gsQ0m98UXwI9/rL+2Fzb5yaYeMdUJXs87nfYObOUH1dW6zjddW86DpqlPNlBH3c/dXI66+/XXYsCxf3/9tKKw9Oihr2eWLRNtoc6912Z5Npv3TIM5uveq69fI+/r0yfy/Sdjo6lBdX2jJEuDII/VpJWSxZ7q/5593gt4RFPVd9kqkuoqs7H4BKlesyJyPrkOdphOmn+FlUVcH2k1s3OgEKZPfS9AlhU1CXVfHqf1lebqKLn/YWpBPO837/zRVw69cfP21eQqXiq5ulqfhEdSPo3wVpk+crUXdZkoTs12T10J9hS4oCoC9bV311HVDqdLVBXnyw3RsMinmqqrWQxWT6/svf+k+JijUiAX9DRBN5UDP84ADgCFDzMetWCFEi5e4pPfT3CyCC3kF1ItCqFOHQz2XjVjxsqir2M6n97KQy0FlkkmxhnpUc9RTKXejJqeVAvzpxNVRRwlvjvXrxbtX7/Guu9zf5fy/447u840c6Z5HGQb5vmyFepgy0NiY/fz6Z5/N7vcE5UO5fqLP++wjrP9BLOq2Ql19boZRa22HyWZ5Nrk+ravLfJennOJ8li3Bjz4qtqYpF6r3B3X0iccey/SgAOws6oRtYDQZLzdNKke2Qj2ol01TU3bzQ0mIT5gg3FNVryovd29qu2zLE4kxP6EeVZBTL445Rl/PJJMij7/3njsfNzfbWfpsBhBpnXUqR+m0Uw78fms76GQ6VrfvjTcyPaZ0vyso8DdsqJ5Gqus7oLeoe3myqG7dP/uZ/jj1Ofj1M3TLMHnNUaf3tf/+3mW5sRHYeWfx2caF20QQoa5C9cikSc4AptzXtLXs6wbmZGjw2q8OeuMNu+sB+kCfXuuo60S8iqmfHVaok5dY167Oudn1ndGQ10K9tyEqZpNtMDk6hgrBwoUi0icVqNpa+0bcdBzNI/ILAmFyfZcrzDCWcXILC0JRkZhfG0UHhsRl//5OhbV0qfhT0ykfr6OxUXQ21DnkKjqL+rx5wNlnB0u77AL90EOOULQZAAgi1G2DyXkNYjz3nNjSgE8qZRbqfg2GzqI+cKAT2Vx2oz7oIOc36j3IDafNPcrXrajIFGtec76pk+uF2sHymjNNaQ5bBrIV6nPnRufRogo49by2FvUgQr2wUB9d2uv8hM3ybBdd5HyeOzczXbNn6/M5Rcs2BScjrx+T67vp/oMI9TB4DbaS66tNGaP6VZ3L6fU7k3i87TbvaxGylfjYYzNjdHi5e8tCMwjyu8+FUD/oILHcnG4QlmKVAO4yQm2GX98liOs7laPPPgMOO0x81j1L+RmYxLetUNflJZv+mGxRN+XHQYPEILSMGkwOEOfYtElY8YuLRaAzrzgW8n307m228ga1qOvKjZ9FfZddRD2VSonr6fKn3L+Q34vXPerOlY1QpzK9eXNmcDsA+NGP/M9hA50nymByun6m1zrqFC/HazqHLj4GED6Y3N57C8+YRCK6doRpl7TJ3GEt1FWL+ubNwoJNFe/DD4tgcDaYGnt1rUYTquu7ToyGEepBLepNTeI6paVOxRJkpFJFHpEkK9aAAZkdRao0/Sw+997rpItGWlWosZc71Y88IoLMBYHSQY0trR1M1ye3bx1BhXpYi/qnn4rtH/8otqpQ16XBq2ORTmd2LuheBg0Chg51r6H8i1+IrZ9btI3XwDHHOJ/Lyx0PEpuO9PDh7t/7EadFHYgmYv3bb2d/DsoD8n2QyyRha1EP6qWyYYP/MWFd3+X7OfJIka5ta58CEG6Qc+Zk/q6gQHiBnH++/ry09JMs1G0ijuvWFQ8i1E0dcvlc6vGEHNzO1qIuWyV32sn7eTc06OuRSy/1vpZ8TcpjukEYrzqf6oAwq24QfkI9DrdSavcSicxnO2qUIyhlLzkbt3fArr2gwRt61vIz1+UzOt8hh5jFt21botsXJHCXVz2jW0lBZ1EvLAS++UZ8lmNJmJDf0YoVZpGpXt+vTtQ9ay+LOk21obJ8zTX6QK5yXpGnkHlN3Zg6NTNAq9y/lO/D9L6OPx547TXxWa6DaDCvsNCph+V6U/ccdtvNnFZAzNEGnAEmr4F6IJi1WZef+/Vzf1+2TIhvee79Lbf4n/tf/3J/D2tRl+st2rJFndHQJoT6yUqE0MBCXV6fu0sXd6VtCCiQgakQ2i4ro7q+9+4tRlbvusuZdxfU9X3XXYNb1LduFfM7qaGorwdGjAhvdSChIAv1+npnlJGg91VX5y3Uyc3VyxWJLOryOzFFLbeBKkkSg9SgeU1nCOr6butOr3Y4ybpAv580SeSXVCrcfNQ778x0WZMFv3o+W2urjbXv9NOdz+Xl4vlu3GjXSX/nHbEskC2mNXBtLepnnQW8/775/FEI9SiWaVMt6l26OF4QRBCLOi3xZoPNAGFYoa6+l88/F/excKETSVjX2SwoEOVD1+GSO/Qmi7qMvHSTLrpzEKH+hz945xm1fdFZv4K4vqvr1nvltS+/DBeUkpAt5rp36+X6Tu7KQWMj+Al1+d3FIdTpml995Y5l07evEDuUp9QpVbZC3a89poEoNeYCoB/wp/OZAp2Z2jPde4lTqOvKlGxRp/4WudADmd57On77W7Ht29f7OFMwOa/jVfws6kVFTnv53//qn/FxxzkDEXKwYK869913M/uQslfpccc5+03v6x//EP1BAHjqKWe/7HGhisqPP9bXbV71Xd++TuwWyne9epmPBxxBb4MuP99/v/s7tXXUn7RFXvIOCG9R1wl1htHQJoR6gZKJAwt1ClZx9NGigQvTQc7WfU7n+v6b34jPFFgqqEW9f//gFvXaWjHqStZEaiTCLvFGFWKnTmJkkdJiikRbV+e/fI3f3GtdY5+N65BcSb/wgr7zI5NOm9OodsT22EOIC5sIuV7uWpQmGu32ek5e+VuO6C4frxPq777rToefUA/SUNFAzGefeT/nsGQbTO7vf9cvTURE0bBGueoC3YfOKmFrUd+yRXRCbNMVp1BX88S994r73HNPxwuqsVEM4Mh4vZfVq93pAjIHUGXmzwfuuMN8Pt29HXSQiE6sQtNKTKjLicn3L69OIedpWqNeRifU/cRGx44iKvqyZd5pNOE3fUIW8qpVi9qdKC3qkye7o8rH4fou19WyFVMNThVGqAfx9KE+g3x8VZU+vYBZRD74oD42w1tvZe6jNkhGHuAz1QskJIMKdXkpNnquQb2h/vEP5/xeBHV9pzTI+dqrXfnmG9Hfo/bSqw6lOAS2qAIScO7l66/d+236S+RFNG6ct/VXrldlvKz/TU1OuSkoEM/Bz+h19NGZ9YcJnVBXy4V8P0GE+q9+5e4bZWNRNxlIGEaiTQj1Snl5CgBNamVqgiojOrZvX9EBJ+EeBK8K3qby0LlYUvqoIQgi1H/6U2GlsY1cTZBQX7xYCH26Ztgl3o48UnglkEVdXYOUoDRu3epdKZoEaFUVsPvu4nMioe+02nLMMe5gXvK1ysv1AYtkKH26PCh3xNJpIUR/8AO7dOks5HQ+Gl2X06A+J9X6rkNOsxxhX9dgyJ/9rHI6t9xddhH5VIYCHlFZaGjQn5eC5ulcjm2IwvWdnqPO5T6KhjUqq7w8SKKzLgWxqAP6JZl0xG1Rv/LKzN/JPPaY4z5JFBQIcX300d7nt7GoA8AFFzif5TWQKY3qvZ11VuYcWyD4oIxcp9N9q4NhN9+sDwwZVKg3NopnQMGrgiLPcS8qyhR3skVdFRPk0WYr1Klz7zVH3S9mg9egtG3sCCp3xxwjgjaq+ylPyemI0vWdnhcJMPn5de2aeTzdU3m5+dxPP+2ftjVrRLlTeeABsV261CwCP/lELJvpNYXDZFGnqO+yRT3MChV+zzWo6zud77jjnHdeUmLuT512mpMPwqTfqx7RCWa1D0wEaXt22cVbqJvS5NfuUFm2FclBYsrohHq3bk4dt3o1MHGic96gHkVyTKqwQl3u77HrO+NBmxDqXbp0wZBtEcUPPvhgNNt2enTRhmldaBvkDpeuEFLhuuMO/6VJdJYbqqipIQji+j52LLDvvsFd30moE7oReRMvvyzmVMmsWSM6Cx06uDtAJqH+2WfhhPqaNc6yR+m0fSR1ILPyUytx+Vry1IgxY8xpNN1DcbE4nzwHrrJSTHXwQ3ffpoqbXN/ldJCote30yvNDdYFr5LT4ue/rXN93393t7g6IOfDXXuuewynneyrbL70ktrp1S3U89JD7u41Q92v46fe6+84X13fdHHUTprmraifBZu55kPTpBp/omX79daa1B/Ced/rqq2KrW5aN4mW88ELm/+SydPfdYms7Rx3IXMPXFNFeN+CaTbA0KiuqgJs9O/OdhhHq6hJ1QZGfAz1j+XpPPgmsXKn/LU0psC0LdP9eFnX1OalBRtVpWTIHH2w3/YOuqQou1aIet1CnfKXLLzLz5olt587mc9vUIX75+PLLvf/fpUt2ru+yRT1MTB+5vKh9Gfp/EIs6/e/ss51nU1lpXsGEBvtsVr4ISpAgfzYWdZou0NDgeAHIv/Xrr5rub9Uq8RdUqAfxojBNC1y2TPTrP/nE2RdGqMvPtbZWlKv99gumL3iOOmNJmxDqMt27dw/u+k54WU4IeS3w5cudzyQcAFHA5CAyNnOQzz9fWLFlaNmdoBb166935hEFdX3ftMk9/5vu10/sP/ywEMpTp+r/X1DgfnYmoU4i28Suu/q7vtM5bC3q9D/aqgJXTY/fe/AS6kVF4vlecomzz9brwS/QnprG1193P6fOncUaubYWddntVGdRl48N4/r+6quZFrTiYuDqq91CXbbg0jloayOICwsBJY5F1q7vchp0+SEKoR52uomMLuq7Cv1P59oslzV6LnS/cnnW4Rddmr57WdT32su9zjzx4ouZa7NTx5BcdN98U2zl+BQFBebovCqbNzudfzmfnnGG/ng1P8Up1MvK3OcEMgdk1q3Tp7GgILhQp2uoaxXbiAn5OVCePvRQ9zGzZ4utarWfOdNJt9815OOCCHW5Uw74e4yoAzI6qM5sbnZEMO0vKHDypFwebIX6+vV6l3P1+nROwL0koG7g6a9/FVuvOu/qq72v+c475mUlacqN1zrXO+8sjBqlpeZn7CXUZYv6kiXOWvJBkAchJ0/OrMfDWtSLipwy7uV9Rvsp6KJX4D9dH9erHtG1J3SO885z77cR6ldfDfz615mCnNLntzqP6RnQdCXyAIjDom4KtAuIfPjKK853dY46BdD1Qn5+NTVOHKwgS3OyUGcsaTNC/cQTT8SIESNQUFBgL9RV/IR6TY0zt03t1N53n/uz7H5v68akRoukDp261Iofkyc7FUNQi/ry5W5PgRNPFFu/kUo54rKOZNI9D1NtCOQGxiRyrrpKLP+RrVC/9FLgP/9xvtPzoa26XJB8LXWkXteh8BPqW7a4O2S2Qt3vvnXorJW21ilyz5PvRx1Mks8bZo66KVijLNTlOY90jssuE9sgQYpkonB99xpAyyehXljofS66D52w0wn1piYhYuV5vjrCCnVZzG7ebBZO6lJElF/Vd1Ze7nwuKBBzrnXpo+/0/9/+1vF0kleYMEU7V69rGoTwCublFaDQhOz6LudpskjJ90mim9K1227+A8nk+g6ItkEO6jR9un/65PaYrNXqIE/37mJ7220i2JqKX52len4FEeoqpvwmBzz1g675zDPuwIUkEEhQyt5rtkKdgrJ6oQr1U05x/qfr51D+Mz2bQYPEai1eDBsGnHOO/n9XXOH+rlvar7JSDEBVVIQT6qr3Cwk+Pyu+jOySrpsnHtSiTs+ysFCsIz9rlnd5k2MFmKZ90fQwXRsTNN4C3QsNahK266j36+eUadnQIZ/bNHiQSom6RI2bQtemshCXRd103mRSTBuSv8vHqs8KyHzu9G4aG4XXH91jkFhJ8mACrTDEy7RFzpw5czBs2DCUl5ejsrISw4cPx7XXXouysjKUlZWhY8eOKCwsbPm+z7apTMlkEp07d27ZX1FRgXPPPbfle0lJCYqLi1u+H3XUUbHdQ5vIFel0GpMmTcJrr70WTKirFYifUJeP93K5VUcng4gjGboHObBRUIJa1LdscUfBJ5qbncEHXWMgL1Vm4wqsvh/5nKYKlBpOP8FaVCSO+dOf9Pd+223OnDnAqbTpHanu/6oV+fDDne+6d+In1FMpd15LJoXrvl9AKa9RYBPq8X6dcrkhkOfi03m+/NL5v+r6Ludxdc683AF84w2ns6ubLwk4z6ehAXj0UWc/5ROaay0H0tJBAbXUBi4q1/fmZvMyYGH54Q/FNluhLgc1lOfMqciePyo613e58+r1fMIK9eefd4sbXbpOOgm44Qb3PnqfXtGBydsJyHy+lN8ff1xsa2qczj+Jd8AsplQBZRqEeOstMfVFFqTkrn/AAZnn9et8m1zfBw4UW7m8k1Cnd9q3b3DXdzlv66YXqMjP4ZBDMv+fSDiBU5ubMwMAqvdgSqOM/BxUN1cvod67t9ktmbCJ12Kqq+W0qF4+tkJ93Dix1ZWv114TA0yqZ8G55zrHhBHqcpwBGy6+2C3AVCu+rq2j+/fKj6mUt0Vdvbfddxexeih+TRConpADrIYNJldUBIwcKbwOqQ+ge38XXCDOT67vundB3jS6Pm7Q6QmUl9W02ArC4uJMoU5p2GMP7982NoqpLXLdKl87aCC1bOeoy9eXA8tRzCP5typqeZe9z0pLnSVREwlhkLPRJzr3fLaoR8qmTZtw9NFH46KLLkJ1dTVWrlyJKVOm4IQTTkBNTQ1qampwzz33YNiwYS3fP5Lqgw8//LBlf3V1Ne6+++6W75MnT8app57a8v3FF1+M7T7ahFCXyUqo287D27RJX8nqouwCogDbrImsNjKyBQsQhX7MGP2cTRPJpCjwiYSwls+fnzm6LWOau9PU5LY4q8ij7bo5frrGVcZGqFODbKpk6Z0PGiSWDtm61ZkTRCOk9H7o95RXUikxPx4QHW7Z/V9+HkuWeN8H4C/U5a18DnnwQIfp3XgR1KIulxvZOkX3ow4wyOeV84V6XbkDOGKEE2X35z/Xp4OuV18PTJiQmSaC7sXUsWhqEv9T6wMboT53roi7QFAnTX4uJhfUbIQ6WYptXGy9oLydTIqlBU3Qc9B18kxCnY7VDVSRZV7XaVL3meJNyBGmdfWJTjjQfZx6qtjutVfm7xoanP3qeckdmcp+fb3bAn3hhWK/qZ24/vrMNOos6t99JwSVnLe83K3l90J5gyLbA2ahTnWyOg9atqj36eNfJ8gWdcBdt8mWJxPyQJluELhnT2dgdOnSzEE+wN+bTHW5Vi3qqoeUSdDsvLM5SrV8Pj9MdbVcl6p1kK1QLyw0e2bceitw3XWZFvX+/Z1jdHWlLNRN7tZBrHnqWuHTprn/r+snyUJ9zRr3QMY33wgvxiVLMoVdIiHKz+bNmQMCVKa9pgr4ibv99nOnW34OnTp5x+yg9yDnP12wW2LnnYVYX7UKmDJFfwxdX/cMbdodtWyYzmXDmjXOwKY6/YS+U7uhrmyTSon3o94j3UNFhfu7H1Fa1NVyKKdBFz1f9cKkd0T7Za8022DVuraRLeqR8sUXXyCRSOCUU05BIpFAhw4dMGrUKOy9994tx6TTaaRDlI+wvwtDm8gV8sMoKCiwj/oe1KJOFc+kSfqKrW9f4Z6tonMp1aFEr28plLLre1mZPmqwCfk5HHigCJJ0003m403WahLIgL5zLruhqpaqQYP8l0mSK9iwFnXZddXkHkgul3QNuUNFc2Hr693zWr2s2M3NYjBA7jSFFerqEkwqYSzqOpdv2yA1Z54pOkbyM5LnZ3kJdcp3ZClUO6Xr14vfm8pcIgEMGZLZqVYbYnruXkJdl1dshLpq7Vc7vxSwT0cUru8bNwb/jdzptI1pcMIJYusn1On/v/iF81kX1I3m4cnPRj2HnN4wnQ+dcKBzH3+8mL+uWv0PO0xEKD7sMCFQdUJ96FBnje0FCzIDVAFmMaVO49Ddm/xMbO9bFdoAsOOOzj7ZRVQ+lu5b3qe6vl93nb9VsK7OLYCC5m3TO5ZdZekejjlGb/308yabPNn9Pazre0WFv8XcpvOlPjM5LbKlUH23tvV7SYn+mdA11bpKrRdU6P/JJPC3v+k93oK8d1Wof/CB+/+6wRBZqDc0iCCDxGGHOWuc9+zp/l0y6XgMUT4ikUfPs3t3c3kLEnRONQLttlvm4D2xebN7XrqMqczRlEoauNPFAdHFYSBs+r269p/SSatk2OZDuc6je1SFOp37oIPcv02lRF9NTQ+9p3PO0YtiEwUFYhBUjhcFCE8G3TKVpvxcUOAsHUcDXH6DOWpbS/dQUyMG3NW55jYECR7MhGKPPfZAQUEBJk6ciFmzZqHaz5tKobWEuB9tQqjLtAh1V2WFpQAAIABJREFUG9SGzlaob9wo3HdVvv7aiVIrY1u4TjpJ/zubNX1NyNdeu9Y/LSYx2NTkLdTlRpCEOqW7sNBZC153PCBGZgmvCtRLqOs6tOpx1CjTPeruV12SyatybW4WAxHyHMCwQt0PU+Pyy1+af6Oz6Nla1N98UyzJI9+P3KjKHVH1vPQuKLo9vTvqbJHbuNe99+/vzD0k8aR2sNWANWr+zkaoH3WUEA0Uz4DyjnxNU3mSB3qCos71C0JBgRMYSs3bageXuO460YnSXU9+92TJmjvXOZbeiwzVD/K7Ou00sbVxfbdBJxzkvCnfN6X1llvcc4NVKzblFXJT/PBDd52rs44BjkWJXM3lNKr5Qx7EtO206eq1Aw909skWdfkdqhYuwHFjp2deWuov1GtrnWcSJN1yOuR3LHtmUPromXbqpPeg8JsGouuIE0GEeseO/uVOt564TFOTsLKqA++ULrnTrr5bW68+U1BCW6H+6aduF3+KRVNQoF/yMmg5lS2lkydnlgPdQPrixeZgsvLSh15WRvpMXoPkUUfeeEHncKvogsmZ8pIs4NV7MsV0SSaFRw9N7TLVyYAzxefoo0Uw4mnT7KZL6a5LcTzGjbNbs1xOL0HGGjq/7rnIebaxUV/e6JzFxZlxSGzSInuMptP61S+8jB5ffOF49dA97LKL9zQfebBRTsu114qt7JVG7bCfTtGl8c9/9v4NE4iysjLMmTMHiUQCZ599NqqqqnDcccdhreVqQoMGDUJFRQUqKipwsV+crhhpm0Ld1vX91FPF/CVCFmcTJ2YeT4X98ceFixlx4omZAvrXv5YTJbYrVpjTstdemcvEkFuwbFEPukyO+hz8nouX67sacVtG/g01Fl5RP9VryAUjrEVdroxpbWt1yoHq+q67Xzl6rHxencsSPYtnnnH22Qh1kwu5F6bGxWsumM7l28uiTkGdiLo693XvvVdsH33UEd268zY3iwZJnkPe1ORYDBob9S7pMtS5amwU3g6VlZkNbkOD6MSZOijZCHWy7Awe7KzTS2mne9K9u/32y06oE0GX56FnQy6Gat5++GFz1GWTeJHjNdDcWMDbxfDYYzOPoc9RCXWdRV3u+MjlRDcHv7Q0UxDq8oocoMpkyRo7VnifyOtlA/p7kwc5bT0mdEJddv81ub7rluZSLeoFBdlZ1NU2S4f6HOiz/Dzp3egGUOiYCy7IHPCVryGj5j1bod6hg7/7rC4QmkxdnTiPzipNU1F06VA7+16YLOrqoJJq3QREHho40L286OTJIvaKaRBGV95mzzbHg+jUSTyH6moRS0IVJWra5YCuujbO67no6g91ECORMIvqIOI9SDA5NYaLjEmoNzWJaS3ySgEqqRSw997C4wcQMT3+/GcxsO0l1Dt3Nl/3rLPMv/NC137r8hxB6SsoEAPgOtd3uXwEgY6X370aKFhOo6mP9vXXYpBW/Z08fUSFznf00eI7TQmi6Wuy6/uoUeKzXz0TZqpjG+X11xOR/IVhwIABeOCBB7B8+XJ8/PHHWLVqlbXo/t///ofq6mpUV1fj9ttvD3X9KAjoZ5t7Agn1nXZyRwSVxdM55zjzqtS5qbTPuWhmoZOXmaGK55lnxMinDl0n8eSTxTJesgtjNuvZAnYW9YICIU7efdfZf+utznJIugpYfh5UGavu4DJeHVgvoe41R11+B7/5DXDnncDvfgf86lfOfhIbsiuun0Wd0nbVVaJz3bWriN6qXpMIalG3QQ4MpuL1TtX/+VnUdbEDdPcjzeFpOa+6XrB8LrWM2ETipTln8rxaneu7V6TsxkZ9x982mJzsHaIK9U6d9M8+CqsNENyiTi675Bat5m3ybtBh6sTW1jqiUM57XtN5yK1V52GhXiPo3FdCtaiPHeuedlRQ4NQ/ZI2Tj9dZbk1CneoCer46caLrAOuCGPoFWAIyLavqPGbAncfkqO8613f198XFzpQFWnrILyCWKnQJUzBIGZ1Qlwd+VYu6Sajfc4+wsMlLW8rXUI/3Sr/8nC65RFwzmRRxXHTLFAbh5z/PdJ9/5BHhMeeVjiAW9ZISvUWdgn2aLOqjRjn/k93Pm5vFNCWdhwz9Xy0bVVWOJVZ9/hQUkeJFqKhppzTtsYfeo8LLFVtXf9Aa3+o5dIMhuuuZ0AWTMwku2TCjXtPUDttMV0qlxCoU6qB6hw7eU0RMrubZoEZsp+sA+nZwwwYRp4L+p0sPPc+gIlUn8OXBSrVOtXHvDzrnnc4pB+KV09Hc7MRA8UuDXG9dcEG7tqaPGJEfLuR77LEHJkyYgPvkVbxCkmjFaQptwqIeeo66iizOdtnF+ayreOT5NjqhLgfEGTJEbE3L+gD6TiIFDJI7XNmOsNlY1HWNz1//6uwbOzazcZMbHdWiDgDXXCO299wjtitXus8hjwSbKq9PPxXWDDXYG6Gz4KkdJrLc03NQn+n772cKdbo36ozrBIiMVwWszqVTP5ugzq7u/XkJnaAWddXyYRLqqgeJKlTUzrmXFcsEDcyQJ4nuHI2N3hYuXQRpwPwcVIu6vJY8Nb60r0MH78BMYaF7DNqhovJEEWttOyOAPrhROp0pHig+xpln+p/T1qLuV6fpIoWrAv+++9wiuLAwU/DJVui33xYBJ9Vz6rxrKK/T9Bzd9COdUNdZ1GWXdQD44x8zz6WzDieTwpVWJ9RN66ibXN+Li51BaLKoe+U1L6Fu0x6pA+f0m1RK1LdyPi0udrxoAOGdcu65zj2YPFXUZ3booU4e9RPqRUVi2c+77wZefNFxVw3LY49l7nvrrcyBsy1b3MuZBXV914myI48UW3pe110ntvR8ZIGoq6eCWNTlAR45//z2t87SjfJqMDJqfiMRSedV8bOoFxcD++7r7JsyJfM4Uz4nA4QNQdZR//GPnc+2sWJs+nimer1DB/9lOE1CnfJJ0Dm3ukEzr/ylxnAqLXV7qwH/z955h0lRpI//nbAJWBBQQEBFBJVVQUU5UU8xgIqKGdMpxtPjjKeeHOoXMWI4f6aTO+9UwIQRxQAYETAgJlBQUERJioHMsml2f38U7/bb1VXV1Wl6erc+z7PPzM5Md1dXV3rrTWzN1quX9w1ckR84luHxx9kGHLZH3blRdy7v0oVtfKG2HOHnvWeeserfLRYGHbcwEwyAt2DSBiULFy6Ee+65B1asWAEAAMuWLYOnn34a+vfvH/jc+fRfT4SgTgktjzqmwAAQL44mTwY491z2XmX+A2CPdLtunTgXtWiRiJMT1UaFLahff709/QheQ+Ub9f77TjN+6o/HC+pHH21tVuy9t/U79MMCsA/UsnvExSXV8lHo4gvzHrvtlvMDdt++TtN3PK9IUBf58+lMAnThIboX0Tll9aJq67xQ4VVQx4BpOoI67x+ra24qA03flyxh70XnqKlhwWIoqZQlVHXrJq4fmSaELkipRj2XszRQb7/NXul4QCMDBxXURQIWZcgQ8T2hYEp383XHC1Hd8qa6AFa7VUU6RkSCOt9fRMIsv/iTubnQz/lo4rygvmABE8YovKmam0Zd1X51BXUePvARgPO553JMe9ali/VsZRr1Tz6xPleZvqN7AkYQ96tR11ns8sINvl+yhI23NIhaKsXGQ9rvSkqs8snaMwYCpUybJi+/yjSe55//FMek8cI33zj74/z59t94EdQXLRIHcuTdNDCwI40Xoyuo/+9/1nvRhho9l8jqA0Bu7SQS1Gk0fHpd/jOedJq1a+p6cvDBzt/JhGq0uHn7bWaFp8KL6TsiUhzJTNCxHjCYmQiVoC7TqDc02AV12RzldX0paq+89RRdU/ABN4uKmFUGdQOaPdvpRqSDSKOO93nFFWwtgMov1dxI3Xn4MX+nncRtC+FTM/N18fDD1hh+333y8+Ax+Jxp/CqqRDQEory8HGbPng1/+MMfoFWrVtC/f3/o3bs3/JOkh02lUkLtuJvGXHZcFCRSUK/3u5NBd+tpHm2Z2ea779IL278TPaDaWub7vtNOzu9Ei4VUyp72LAxBnQ+Iceutdn97HBxEkw+9fz7YCL1favrepQvADTfYtT4InSx0NOo05YVIq0XLR/NwqxAtjvh6xnsVCepHH20/9tZbWWA59B+T4RYUsLbWmSrNrV5E8JYHb73FfO1lEzXfxnGCx2tjXfHPn98A4DUwOgsaHhTUUym2cYYadkptrWV+ScFASfX1ziBfovIivEYdFz51dZZwgxoYar4rimngFzxetqHyyiviz3FzAtu8qs3wiDYuRMeLFmayzTCR5Qm/yBEJs7gowXFcNJ7z7UtkOUIDVqkWvvScKh911QaXKLiXjqD+xRfO9sKnGsNy4TNqaBBr1DMZFikbx3hVMDk0DdbxUVcJ6l6sgRB8jxolfjOICtIoqOOmi6w+Bwxw5iWn7k1ugjq2c1H6uKuvFptS64BRu9F1SdUfvQjqAPYArAiNvULR1ajT+uUFFpVGnWYD0RnnecsIOsfQ6/DBX0VCCvZ9WneiYGiyDalff2Wvhx5qd5MTwQvdmQxzAxIpX1QUFdk31RBsIyrrS1l2gJISuUYdLQlV+dkBxAEQvXLDDcyiYsECVh7azviNhGyWuc9QQf3OO+1KHF1EGvURI9iryAJU1hfp+pzvI3ff7e7uM20ai/eA1+HPg/MIuqnIaEY+6nHRuXNneOaZZ2D58uWwceNGWL58OYwdOxZakXXzsGHDYMaMGY5jc7kcdFcEOxw1ahRMmDAhknLzJEJQb00m13Q67d/0nUa2pcdjZ5s82f57OpjoCOoAVj5P1MYjMiF8jz3EQXf8IroGFSpxcFBp1AGci1b6P9Wo4yKytJRpEES7nQAAV11lvZfdI426LVrQiAQ2N2iwLAp9fgcfzMqOE71sIfLii8xCwS0qMID7gozfjVYN2nRhQ00pR4xgGyUiZLmC+Qm8c2enaSp9RUSm72Fo1FEYxvQ69Bw778zahEowFvkJY3l1fNSRXM5a0OEEi24BHTvaoxIHNXnS9VH/+mv7/yj4oKYtqOm76Hhst7RO6WYiRaRRF/2Gfz7Y97A9ieoT25fM7UG0qeOGyH/1iSestq4S1P1q1NescdYNn2qsa1fWX1Mp6zoijTrvS09jmyA4JuNvMciWF0Gdtgmdti5ygwFw+m/S89MFbkmJFQRRNgbW19vnbwDrmm6COh1bzz5bXCa/fr3ohtLQ4ExRxreNiRMBXn1V77xnnmm3+kN4H1lEJKiL5gBV/fLf0THjqaesz93GraOOsgLl0mNEYxXeB7Zx0VzNBycEEAvqsnY+aZK6vBSR6fsdd4iVLyp+/ZW5EPJgPey2m/xYP6bvGJ8Exw/ReFxe7tzs8sMeewBcfjkLyHb77fZr8eUrKhJvcvoRUEWCukxrrdo0kymT8Du3dQzdMEFXFLpBgWMJ7TOyMtJ7oe60BgOh4AX1RYsWwdUkwnog03ec6PnclTiIXHqp/Fi+08t23TAIE68Vk/lq0skwDI06piuhiLT2XgV1+h1GQOej1FdU2Ce5+noWvIc3h9IJpiL6zZ13et/Zxgi9b7wh/00qxcqOWljZQmTYMP3rugnq/CJbNbHQtn7ppVaKQN4knILRSHn4e6upEZsl5tNHHe+dnqN9e7YhcsklamFBJiypgslhH6P1LbMwyeWY2fsDDwBcc411jiC4adSRigp7UD6sG1wABDV9F/UzURtctkx8TpG/NI/o+eD/uNgRjeUo4MuCVbmNIcXF9oXy+vUsnzweRwP38JG0RfgV1EXnPe44dblxcwqFQHzGvOZftOGDpu+0//rVqF9+uV5bl2nUZe3799+Z5Q9em5ZV5vOcyzmFOF1BXTSv8vUhi3XhBpZh8GCWC5xqDrFd4wJ85Uq1gEZ58knxfINZOSormbXXXnux/3n3LRH33KMW1FUadYqboN6rl7NPy8YqXqMuchPDdk81lF4EdS+ITN9VDBgg/hzLJ3I1y2YBVD6yog1FAKfAW1dnjY/oApHNMl9+uml04IHsdY89/AX2FEHTk/HxICjoesOPWV7TEANYzwUjtsuor1ePzW6CulsbQheEefOYqf1pp1lr3IMPdrfyRPhxSbRJZTBAAgT1nj17QgkZlAMJ6tgR+MEXA4CJ6NCBBTuiHWq//dSmSwDifM8ygSJMH3VRSqD997eXI5sVR/PkNTMUOng9+yx7feopp3aZ3uNee7Ho+McfL/+NCJlGvUULpx+qGzgxYvAbFTihyBY6XgQ0vvyTJtkX6HxAMZXQRa9bUcEi3stA0z7ZZCMT1HnhlV8IffMN8+Wk5ecFda/mo2j6jtenC2y6Q63aAJCNBbpR3+k1TjjB/ttczmo/hx3GtFx4jiDg/egsKlGgEf3eq+m7jkYd60YW1IsuPOn5eG0iItqgxGtsCfAiXJzjce3bW1pQitt9X3mlJcQAWKaR2C8xvSNAtBp1AGf7RQFcRFkZ05jX17MAUC++aH2Hz4SPqSIS1OlGsmrxiWb2IkG9ZctggrpqwYpWXmj6jsiyRYQlqOP9BO3D9FoAVu5kCp9P/qCDgms00ZrmlVeYmXjbtux/kUadsvXWAH/6k7y9ykzfRWOv2waj7qYggDXOY12JBHC0qKQuTiJBb9kyK84Nha5/ZOBYJNKoqxCZt9Py8XEKJk50j4cgqyu+XtevZ8HLAKxnguPb4sXW7zCFrd+15Q03OD+jdZTLsTVe377OWBK8oK6KWq8Ln5GGB+dFmYygshiSKbEomDqxTx/W5tJpa9O5okLfOoefv+nzCTNyvyHxFLygzhMo6jtq1PlBUBVJc9UqZm5MO9EPP7jvCIoEddFASRdRXhbefkGhaMoUZ8A4XY36tdeyCLrvvOM8v2ghMHOmlc4FwP3ZefXlU4H1Thd5fGRmROSjTvGS5kW0s8wHYwPQe/ZeNdUAlhk3j0hQp5YRKKzy5ccdYwwyJlvcewEFdXxGMkGdN6MEsPs3e9WoUx91JJezAhTS34p8K4O2TV2NOn8tHUFbBr/IGzWKWcbwx2PfnD9fvCkmM3fHhS6PSqNOI92KrpNOs/sfP975vVt7w7bFX5OPxQAQrY86gLP/8u2Mgvnf6+uZ0E43j7CcfMA5PphcURGLXYF9RCWoYz3TMRmPKyvTN32nx6NVmUpQp0K2ThvO5az5G03CdXzUV61iAZ7wGl4F9Z13VgeFwvsQzWm6awC/lJY6N21kgjr6PXsxfZe1G7f5WySor1/vXG9guQCstiKzrgGwbx7K7gNdDym8y4QI9PFWadRF2QJkbRzvVVRON42wbFzHMW3CBGdsGj7GQ12dc7PV79py2DCA666zf4b3te221jj46adOV6Vs1t6OMDViEPexrl3V37vNizL3TAB903dcn6xdy45Bi4baWn2NOq+coWV2ixhvaFYYQR1A3vFPOoleWPxeFx1BPezgElQIpOXIZpmmivdvpoODSlAfNYpFv3z/fYBjjrH/TrRw7dJFvThFzjnHuraOMMQHhhHVnajeZXVcVMQWdjq7vrL0Vah1dlv0oNCv8+xli0qR9gH7BW/FgPCTUE0NW0Sh1uI//2GmXHz/wj5Cc3h70TyIQJ90nFjRFH79enchli64/QrqtL67dgX4+GPrf1xs0kkfN/Ty5aMO4BTUKypYrmn8X3e84BcgN90EcP756s2hJUvEn4veyxA9H2y3aOYsOo/MVQhxa2+8oI7tWeTaEaVGfautmCYTOewwdb21aGFp1Plzf/MNe0VzV1E7EgXi5AMrrlljbayIxsc2bQDOOstZhzJkm2WycXT77a0sIbhR5wbVvOM8rtKov/QSiwWAbYxqTPG6Onz7LYsoLUO1DsHv8FV3Y0cFTQlGU3GJor5T0Jxadn2RZZJXQX277QAeeUQsqMvqEM+Pwo0olRq6DtB2jffBW1n4FXDwnkR51JHXXnMeJwpO6FYet40DlUa9pobV8aZN4nkI57DKSiaoezHjl7HTTgC33GL/DOu/f3/1BlTr1tbYuWaN5YYZxKJFNf926uQ+L6o06jqm79RHnQ/8V1PjTaMukyu8KIUMTZ5kCup+Ozlv+n7ZZeyVD/yG3HknvbD1Hs3NVOjupofto06viyb9dMHED2INDZbWxk1Qp7nlEZlZK6VPH73FGJqo6QrqvAkUncgxTZSoTmfPFp8Py06jScuQLXhomg0KPwE8+ih71dGoo1/joEHWZ3PnWr5nFHz+GzY4gyPS6yE1Nax94O57Og3w9NPO47AOcYLS0ai7LQw2bmSmrviMvv+eLUB4c0ERNBiVzPTdLeo7X2aaaiiXc2rU8XxBzdK8nIcX1Fu08Bf1/amn7AIjItOoy8B+3KKFM1jY1KnO34uEE95PV1QPMlchxKugTj8HsNcrjhuqYJVeBXWca+rr7QHEevRQLwRbtLAW4fy50UoGo4HLNOoiQR01hpWVzO2pa1c23p9/vrMfFBczrV067S+YHCKzVOvTB+Chh1hd6Lbh77+3zocCO15z9WrxWDR1qtWeX3/dKit91YVfOGMbFqXIQ/hNAS/zu2z+oy4Na9cCfPQRu39cq5SVsfbFr1HyoVE//ni2gS0S1GWBsvg+9cc/On+DrjGiZ/zdd/bfigRj0YY2DxXURYERAewbuQDMsuOFF9Tn5euvrEysmeePkQnqAAAYoRrrWNSWO3Zk/Zj237CsFAGsOsLNdlm7Qquo2lq761+QzW7VsXV17mMKb0lH0TV9R8uAu+8GmD7d+k7lOsnD1xttdzT1qKHZk0xB3a9GHQd87BD33ac+D935jEpQD9v0nQ5iqPWlpjiicuAxdDFy0EFOn/Vbb3VeT0dQr6pi9+jmw4x1NnWq3qSi+g1OoF4WR+i3rzPQys4p+5xf9OCCQsdH/fDD2TPCvMEALGCMWx/gFxZ4HQB7ejuddsc/V1mkZ4rbOTEw0rJl7LeVlcydAnOhyqKNA9iFRL9R33WEUrpoQquQoAGLaB50N1SCuhfTdxn8c6N1wkcnB2B10qoV0+rSOAvZrHhxIRK4UymAvfe2/hdpXt006vS7v/zF+T2fQYBfzFJhFr979VWApUvF18PF5muvWRHKVYI6lo9/xkVF6k3Lli3ZBpbo3Ftvbf9fFUyOUl/PzFIB7BZQixezoGWqRbaOQPvUU+J6kwnq6TQzUV68mNWFzlz+3HOWgIOCV2WlNWeJxiI6jns1fefLdO211vsdd7RS7KnOh/Fi6Kai7lw0frw4kCJtO7ihTOv5oovY9fiI8bIAZYiovcmEFtnzwvWVyHxYZl2Bz2jPPVnwQlnZAOzlw7aPFl6qsu2+u3tsAGr1oKuF7txZHW8CwFl/O+3kNFvnkaVnE60p6Sulupo9v3TacjGSBb7zAxXU3do1jp00+1CUgnrYpu/8b/iNHxrg2IvpO7/uos/XmL4bCMkU1P0Gk8NjaEcSdWjMBUwFdZrqRKR5efJJ+/98DlSZwFhWZjeDDtP0HeEDc/H3jBO4KBclfS+a6HXKu3mznkYdBbPZs/0J6vwA/sUX3q0UWrViPpZu15ct0Lt0sWtmEV5Q79yZveIgH5b/Iu0XIp9ALMPNNzPXAT6YnAz+e1EwOQRTxahiP1DWrWPH77MPq7/6eoCePQEee4yZUwI4N8fo4tfN9P3KK60o+F7MT3lBHVP0+IkZQEGtkUyTTKFCV10dG5N0Nnd0kWnUe/Viz/GOO6znCQDw3/8yAYEuaDZvZuMYlpUGWJIt4mj/ErUTN406Hn/YYUw7y8MLmfxii/pvYn22b2+1N9H55s9nwhNGk1fNQzJBXaRtpJSXywV11NLj/CQLJsePXTTK+rvvWp/j8bI2lErpa55FAVlli8102ro3vg4VeWsbhSIUdH74wapLqmnG+/nxR+vcfNA1el86G+/odw8gDk4neqYYpZwKVLpjj2yThF7n6KPZK7bf1q2t8YFunNAo2DIhRyao53LWMW4bnNinRAK+bC7A39XWymPHICJBnTJwoNiiLZezx8ihNDTYLf68BJPT2Sjlx/j5893bgNumCkIDMvJUVbHnkM1a613MWhIG2P5TKb2xurbWnokmiOm7yt3Aq6Auiso/Z479M75+RYFWH3qIWYSi6fvFFwP06ycvA15LNvbusYf6WEOzIpmCul+NOkI7J+3QKJg//LD9fx5RR8VJU4ZswYoLMwBmrqwT+ESE6jiV6TsAwC67sFd+YUUHKDdzLNExSGWlZZKkAk25V63Sm6h4s6FTT7V/v2CBWACWmafjeQDkUa/534mg0aYRXlDH+AC4wROGdpRHFIQLn0HLlmwy0NWo83WoMn0X3b+KhgZ2/U8+YXEKcNFYUmKlBuvTx36Mjuk7/ubee63JV1dQ/9OfnKbvSFDT91GjWLpAWdAnCq3XVauY1tqP6bsM2fFff82u3a+fvZxXXWWViy6yi4stIYua2Mvqu6iItZO+fcUCnY6WBgDgrrvE32O8A4RPMUfbjE57eOQRtoFI3WJk1hwAVtBF/nlu2GDVIYAz13WrVuw3onpDYQOtEXRN392yWKg06rqaL1FbRuGM77uplN2/nCLT+p14IsC//sUsA9C/HYDdA79wx/vZsMF6zriZ41dQr69nmxHvv2/vdzRmBw/Oq/jd2LHOLCkydAT1Ll3YH3WFKCpi901BwS+Vcj5P1PrLgj7ScmCfk6290AJAtBnFC+pffsnmn48+Yn1L5e7GuzpgeXn23FMejE41TlK3Fi8a9cWL3cdf7BerVrGNI9WYQY/RGddRYSQT1NHV4aOP3M/lFapRv/VW+0YdxtJAamudaXX9atTvv1/dX3UEdSz7JZc4swT88IP4nABWOxS5UvzlL8wCDTXqu+wiT+GMeLGwMTRrmp+g/umn9t0qXCT+/jtblL71ltUxZdcQRXx3E7Blu45UoNiwQe0nqUK1Q8lr1PnBARdSOoI6n4+cP5fM3DiXYwuss86Sl5OiI6g/8oj1/scfnYNuQ4P4fnUCALkNoF6DAvE+01i3229v/Z/STJczAAAgAElEQVSPQZu2bYxk7Uejzh+j2qV2Y/58+/Hr1rEoqrSfiXa+8XOdYHJuGnie4493atQBAP73P7bgDorMh15lDn/VVcw/0Y/p+5gxds04LQeFt5KQ5WWmlkD4/DB9Et20lNV3JsOeXf/+wTTqsnGCF3Qw97wIUawHHrd4B5SePa3NQL7dvv++/TMcc3FTjUZ958990kls04lq/wDsbVsklNCggDSNGB7vx/T9hx/s6Rqp9githXDxzgvqc+da2jXe9J1auy1caL3H8XHvva3722EHuSaYp3179ioKJkevf8YZzmPxuLPPZmlZ6dhXUsICq4qEpRkz2LqA9mmRICC7Hr1/hF4HBTH8rLraciGiUFNqUXsE0LNMwr6GG0YXX2xvTz17stcff3RuoPF9fPfdmZJi5EiW1UOlRUbfZjdXK35zDnGb3/g83zqCOtaJ27yJv9t+e2b9A2A/P9YftX7THdfxuV9yifM71KhHZUJNBfXBgwFOPx3gyCPZZ/ffb//tG284gwn61airxqThwy1BXcdt6oILLOsoRFTvWM8YD0H2bIqLLR/10lJ3xVQYwSUNrsyaNQv2339/2GqrraB9+/Zw4IEHwk033QTl5eVQXl4OZWVlkM1mG//fY4t8mE6noVWrVo2ft23bFv7yl780/l9SUgLFxcWN/x8tUNY++OCDsM8++0BpaSmcK4uFpkHiWkkmk4H6IIL63nuLj8U0VcXFesEkeNwGVlUwOezQQbSq9fX2ICXUX5QOnKJrnHwyM+vlJ3iRoD5woLP8FFHdDR7MPu/YkQUp0kFHUKc+fKLI/TJBXTU46grqXoVqXnDEuqValzA06m79AsuQTluCus4mAV9nVVV2q4MwNbvnncc2rXQE9bo674K6qo7Qz7KoSKxRP/98ezYIv6jSKFFEmx51dexzL6bvu+0mthJRCeo0EJConGhKOWCAFazsz3+2FuwA8sVIOs1cU5YuDaZR1xXUsb+JyqIzl4wZ4/T7ld3bokUAo0c7Pz/hBOc9Yd1iYEysb9m5ly+3xnNeo46WDfz9fPih9Z62pyCm7+PHA1x9NXvft6/dv/iTT1gbwJzffBumOZ75DZknnmDWD/X1zBWKasCxnNhmDz1UvKGDv+ve3aoLHEtwQ0F2X9SFTVRXJSXiaM2iRXmHDgDdutm/012Yjx/PtM48dMxAQZ0GpxSNwyohmAYkcxtHq6utDQsAtmFJg8RhnYg2MnfYQXxu1P7Lyg5gFwrp+XgTZZHmFsB9fuMFdbcNAQBLa+y2VqTp5zDzAN2M6tWLvdI+q1oHUmslfHai3PEoqEcFdYNo2ZJt0uLa7vPP2asoawjiV6OuEtSvusqb6btoHS+yjK2rY1Y7uMaUzRdFRZbpe2kpi7ejuk8vrjAGX6xfvx6OOeYYuPzyy2HNmjWwYsUKGDVqFJx44omwYcMG2LBhA/z73/+G/fffv/H/L8m4O2/evMbP16xZA2PHjm38f+TIkXDaaac1/v+aICtEly5d4IYbboDzZFmiNElcK0mn00yjHjZ1dZag7rYTJosiKktBIgqGgtBJXjVZuVFfz3Y1Ed7UE5FNWsXFTkH9/POtc8rKxp+re3dnajCvQgWAnqCOPm00SvnIkSz4GoDlP+VFo45ti//NFVfYB3E/GnWRoI6ahrDiE6jK9dxzlq9qixbsmX/1lT/TdxopXvQ9gD1gmIgDDrDeo8YLwIrYrxLUaZ8RtRVeY411LzINpscgGIwsCpcEUfmQ2lq7VQ2t1yuuALjnHmth6WVzp0ULpvnmr8kfzwsgovzhAHZfZ0pVlX3sUWnUAZigHoVGvb7eHhEa79vvBm+bNvYNCLyGrIyien7xRau+33iDRQy+9172P84pOE7Izk03OnkfdZF/Og/tRzoaddlc+8EH9nLQc2y7rV0wU2nP6uudm79PPWXVn8i/m/rHijZ08H8atAvr/a9/ZVpMmUadQsdr/L1o83fTJpa9QgQ/7uvOG9QnniLSqIuC5iF/+5tao+5FUEehUgbW4557Or/bZx9mjUTBzVAANp54jQvD+7T/85/OawCEb/r+wQeWVaYsMByuSeizx7pH68vFiwGef975O9WcQz/nNwl+/tnqdxhMDuFT8QYFzz1tGguwWVJifYam9qr1jN81PL95uNVW1sZQOs2uWVOjZ/ouWgfQ+0B0rR2Litim89Kl1njuNvYZ0/dIWbRoEaRSKTj11FMhlUpBaWkpDBw4EHYnGaMaGhqgwUd71DnuhBNOgOOOOw7a0/WtDxInqAcKJqcCd8JkuUapFk2UQoQVTvy5qqPToExBNeq03LIoq7JJCwcZGsznxRcBJk60yqYTTK5lS4BJk5zX9Kox1kmpguejk9Ctt1o+0h07+hfUefbYw37/XgV1XoPKC+phadT5c9xzj2VuOXQoMyu/8UZm4lldDTBvHmv3Xi0ILrjASnkEIA5ch8HXZLzzjvV+hx1YNGV6HdoGGhqYYINQjbpMUBdp1Kur5W0rm7ULL1EK6rym+rvv2LUffNDybwZgKawQtGKgLgu6ZctmmUnqf//r/JyCgcoAWB2UlYk13th+qbYWgAmSt91m/e8mqJeU+NOo4yJLtrh/+GE2fiEyQb1/f/k1KHwUeSyjbBzYaSd7XSLoo3zSScwi4d//Zv/T+1EJ6vR58abvqk0oEbiIpEGeKCqNOnWBEm2qiMopIpdzBvCjfQPvTTSO53Lupu8NDcxqiY9JoCOoi7IGfPghywdN74+6o/Dw2nbdeePCC93LlM0yFyHUSo8Y4ezP/+//2Tcz+Wdxwgn2YHOi8uMzcItwjjzwgJVqFdm0yRlLgJZ10yb/AVxF4HiaSjldq3joXKFj+o7xDlq0sDKU8Jx2GuvjvKDerp01L3bvbv1P249qXKf3wQvq2Syb608/nd0/nV+8xo1xA5/Fr78yV5biYvUYwBNEo06PrauzghCnUuya6J8vQ6VRpwEU27UDeOkl8dpMlKGguNiy8sBxWKX0M6bvkbPLLrtAJpOBc845B6ZOnQpr1qzxdLwfAT6K8ySulYQSTE5EdbU1QPbu7cy1TaPUUs01RTY4qAKlPPUUSxMHoB/tUwS/eYGCOm/uKtPcFhUxjbpsQBdNHpmM3o6gH4HHi6Auq7PZs8MT1DMZ++aHVx8rmUYdhZSwNOr8Yuiqq+y+/AAA++5r3yDCqOsqeF8uPi8uLvanTQMYNoy9d3veVKgoKgK44Qb7xMYLHTQIFw1kphLUcZOC+nHK2lZVld0cWBZMLgywfJWVANddx7S1f/4zi8ZPoZsTaMXgJbYAgr/j2zd/bzffbI0BmQzbeBOlXcN6kvn00t+pBPWyMsvUmxJUo756tf1/9JPm+76X+uPLqFpotWoF8Morzs9xY44GpQOwa9RVpu/0efGm7zNmMCGSBzdOpk8XR8Lny4JUVrIAbpSffmK/p25HojFWVE4RNTXWsWix8PPPdgFddg3cABYFQQNgbV0WJE1Upt9+s/+PwdkAnBp+Wha6scZDx1laNjf69bNytVN4Qb2y0krDesst4vbsJrisXesUUEXlf/RR5/dDhrBXulEr6iuicZTvu25rHy+RsHv2tDYRv/pKX6OuE/Udgxm6jR281ZQsngpvtaSyrKSf80IgHROffNJuUcRbOQaFvw+Ry42qfsLyUa+rs7uz6AjqKo16KmUJ62vWMEF97ly2IUGh8yhaBtL2i+9VrhFGUI+c8vJymDVrFqRSKbjwwguhQ4cOcNxxx8Ev6Krnwt577w1t27aFtm3bwhUyi2kNUgHl1QhWoNESuaCO0VH51ApTprBX1XXp4EDze6oEdepnNW0awKWXeis3wk8CuPjq148t4H78kWktZdp91KgXFTENB286L5podU2CUFD3IojqCOq8zyKCg+j11zOLAGoKuXGjenCUTSBRCepha9SvvpotTJ55xvqMr3eMRkrL4HZt9KWXgb7dgwbJr6tCZMmiMn2fOJEtEmV9CydbFNTdBHv+OtT0PQrzNFwcfv65JUhRs81HH7UW4EhVFesXxcWsLXppM3gPrVvbhTnRhIU+hum0XFDHenILViQTuPGz1q3ZuVatso+ZQX3UeXN6kYnqrbe6p4Si5eV9ht0WWiKt8t//DnDnnc7f0vvR1ajzpu+y2Al//StzCfr0U/vi3m2XX/RsO3dmWlh8VsuXi8uqq1EHsJ4z9ve77rLiH9DYEtTkHcDSqMs2YmUad7rYr6uz0qjxc3t9vRUgirdQo9dUZYGgGmm8tg4yv3eR0L9mDdPKyvpLZaVcow7AnnMqpc6eUVbGNIw8os9E1ici4dNNcKf40UjhuLVmjb6Pupvp+9q1ThcMGfycX1vr3AwCsNoYolLYUL9vkUZdVGaAYOnQRPD3UVysdqMKqzy0727YYF+74Bo1iEYdwP7cxo8XZ8/BVJkATJgHEAvqKo16M/JRn56aHsp5BjQM8HzMrrvuCo899hgAACxcuBD+9Kc/wRVXXAFPqQLMbuHzzz+H7qqUoYSjjjoKZs2aBQAADz/8MJxOFLpBNerJFNSjMH2vrFTvZMq0DvbCiT/HID8irruOLRgRmcm6ikcfdQrqI0cCHHIIwBFHMEF92TJLUBfdI/qoZ7PyyKk6PuoiojZ9V9UZ3UzAdD1+BXW66z1/vnv5+LLmw0e9tNRda4pCC3W50Ln26adbvnfnn2//TpTblA++paKoyFkG3vSd8vTTli+rTKOOJmwAahPayy6zAnQdeSTrB1GbvvPtgefcc52COt4rLiy9tBls82Vldg0gpnYSkclYUch5sO24acFkAjd+dv/9AJMnMx9Vqp0PqlHnTZGxn9F5Y+RIddlF5aW4Cer0GKyvq64SC+p001GlUafnfPBB+7lliwE691CBAIPBuZWf3xhfvtyK7I6xElQadbdFCt4nzZyi8lHH88kEcURm0k0X+3Sjiv8dvSa/aUHvT7UW8Wv6riOoU1Tn3bxZ7qOO38uO/+knNta69WP+M76cMo16r14sFST+HwYozNJ7DSuYXNu2llm/27OUBQzl4TXqqjmHdznhr0dfKSI3nCCInmXLlgBXXsncLQCca6muXS3LC7+Cy9y5AI89xta8mFmDF9QXLAD47DP5OfCZylLwus3NAEwJ9PrrzHUQr0/HWV3Td1G77NLFCjzYRPAjYEfBLrvsAsOGDYOHMQV3AHgt+RRU5mr81iuJ287JZDKQAwhPUH/iCfa6fn0w03MA+eSt2gA47jim1aGLD6/gop5OHJjzF69Lg5a4adRFZeDvAc+hIyjoROLk0Tkv/oafMLEue/QQLyI//lh+Tl3Td9702418adQBLB86RLaIptfTuXa3btb71q2tdFwAzDSept6bNw/gjju0itt4fZVWTrRRtnEjC1zj5lsJoBbUqYAweTILuIeL+TCfCwUXh6px7KWX7EH2sA9RQV23bNSknx6DeZRF4G/peIABAmkQKrfrqgRO1MjxZr5BNer0PABW3/U7b4juwU1QF5WtRQtxKk/aJ1UaddGGmNuiUubXSgPCicCxkN/04DdRRM9KZfouy+tMx2VdH3XVho6ORp0i0qjjNXkLDVoWNys72n+8uFqI5mH6/Hi/e8qVV1rvcV4HEM9vVVXqdnz11e6WMVTDKCr7tGliwZJugIQ1zmIcCHqvYQeTA9A3facm6CLmzGHzDqI7rnvRqIui7ocJti9cZwI4lVPoSw7gX1DHTBLV1damBbXOymYBXn5Z71yyuYN3WRDRsqXlAiFywcS24dVH/cMPWdySo45SX9+gxcKFC+Gee+6BFVs2PpYtWwZPP/009NeNTaNAR0uey+WgqqoK6urqIJfLQXV1NeR8yHjJFNTDNOM580yAY46xgskFmSxkx6o2AOjCDMB9gFDBd/o5c6xFIS6OVMHkvGjUMWemTn15MSFG802V3x8iWyBhB7r4YvECjw9eRNE1fd96a/fyUfLlow7AhDuqBeXPi22RpnrRuTY1H+YjTO+4oz0i9R57eNOoZzLO9kuf77x5zmOGDmUaWRr1n55PZOYrag+infVMBmDmTOazHZWgXldnj3zPs9129rbKC+peNhGwneVy+sJqOm0JNVh/e+3FArWh8CbrL3gNN0G9qIhFieYnr6Aa9R13ZK80iCAtl1f8aNRVpsQ8KIC7mb7zm3AA9nRnIqgmevvt1b+lyAR1PiWi6FnxAd0odMEuom9fp0adCs1Tp1rfqTZ0Ond2F9RViy16LC+o8/ePzJ1r/51f03dewBddSyWo03SlK1eqBfXqanW5evaUu7nhcW3bWp/JNhl4gRWDnyFBNervvWf/n45NXjTqtF5FGSl0zgnA7u+ii5zZIkRQq0q/gjqWW1SPYVkrIDKrvZUrrc/QxQ4tpWh56caOH/i21NDANNHZLEsHjNp2EVgOVZo1vm4POcT5OwwkKNKo47lV1p6isWm//dhGk0I7a9CnvLwcZs+eDX/4wx+gVatW0L9/f+jduzf885//bPxNKpUSarzdtOCy4yg333wztGjRAu644w544oknoKysDG6lfV0T34L62rVr4eSTT4ZevXpBRUUFzJ49G1avXg0DBw6EnXfeGQYNGgRribB1++23Q8+ePWHXXXeFN6j5jkci8VHHjqkSqC+6SKdw4s/d0m188QVLnQUQTFAX1Qmaz2LuUzeNukhQr69nwZlo3eCgFHYwOTSp1BHy8H75yKvU3Fm0wFBFRsZjMW0Sfsabvofloz5pEvP3nD2baR3CgpqN84smugOMAo3Oc7zsMuu9m6+3H+ikxZvq9e3r/L0o0jyCi0Wsh0zGCi6lE1yQmsRGZfru1tdlJpGYr9XL5g76a6IWUodMxvJdpZrpkhKWOUAEn4dWJnDiZ+jyIIqorro3N4ueF15gr9jncMHt1yeQv87mzf6CAckEdaoNU5m+t29vz8wB4AxAyEPPs99++mXlrRHo53hOWYo0lem7bOxEC50OHcQadbzmMcdYn6meQZ8+3jTqqoCGKoHtgQes971727/j27ZuVH5ewEe+/94SQuh98fdI72XmTLHpO1pI1dSo11O1tfJAaKLjZII6f7zXYHJu4P1gHetq1Gmf5O9T9dzdyuvnfhoaWKwSnXFFNo7z9/rBB9H7QuM1Re1h+HCWXQPr+Igj7BYEXsB2rTJbr6pS173bvCsao0X1h9cQadQxeOm99zLrSy8pSDFmhiEwnTt3hmeeeQaWL18OGzduhOXLl8PYsWOhFVE6DRs2DGbMmOE4NpfLKf3TR40aBROockrAjTfeCPX19ba///u///N8H7577+WXXw6DBw+Gr7/+GubNmwe77rorjBkzBgYOHAiLFi2Cww47DMaMGQMAAAsWLIBnnnkGFixYAFOnToXhw4dDvU+teKSCukqjPmaMWKtHkR2rE8UTAw8MGOBaXCmyiKIXX2wPsCNa3BYXW4I6PwFgYxSZSusICitWMF9YHYEHd2G9CEc0hRVF5j+pKjNO7meeaddKZLNswYq7415Nt0SCeosWbOH1888Ao0d7O58bqA0FsJtPA9gnFJW5HA/dBVfFXfALbb/0WjffbA+6iOj4hqKgW1NjmTXyx5Gcmo3QZxWlRl1FSYldSApi+o4bHbh5hRx+uPwYKgzncmzz4okn2HM/8USmReP7AVraIDJBCp9BJsOC12FAHsRNo15WxkwPZW1gr72YBUhYGnW+LMOHO81kdZAJMYhOMDkdv1cKlvHzz70di8fxGnV635hX3EswOWqZQ9N4nXii9XsU2kVR3zFNmMz03UswOboO4cczugGBC28RuAkuAudTTKEmEzB4Mhk2b6IZNwALCLt+PcsOMXMmM2c+6igm+PCCCX1mpaWWoECfyyWXsHHBTaOOGRREbV1mLaMjqHsJJqcDn7JR1+VAZfouS7sH4N73RWOzm8ktbe8iRo2y3sv6MhUe6uv1U1B6QaZRF6Xwwz6A5e3Rg6XO9QMGW5atPbJZe0wGEX4EdZlyi35H2+9WW7HXn35iipgTTnAe7yXug6FZ40tQX7duHcycORPO26KtzWaz0KZNG5g8eTIM25KaadiwYfDSlsXXyy+/DKeffjoUFRVBt27doEePHvCxyk9YQSSCOnZM1cJ3q63c04OoTN/dBHUAtviMwpeIDjwq0/eZM5l2nx+k0DLCr6D+5pv6vx0xQv+3bqbvdXXM35j3idQNJvf11yxSMpYHo27zv9OB16BWV4v9TcME6xAjstOy8O+91HdDQ3gadSqQ43PZay/7YkPky73VVu6+obj5BiDPOz5rlpViiD8e0V1ce8GvRp0Gk/Ni+r7ttiyGAK9RVwVtxDaBwj2aNZaUWItxvh/cdZf9f5nAyacJo7nX8TM3jbrM1xmhmyF+gnRS+HtYuVKuZVQhCmZ58cXWezeNukxQ19k4xOCLuqAVhkhQx+thwDaVRp2Hjhsif2A+TzJeB6+BGSjcTN9Vgvp33zEhFdMuLVzojB3w6qvst//+t3OzU4ToN/g8jz2W/X/KKe7nAbDf65w5LB4Haozr6gAOPJDVXf/+AO+8w+ZtCs3U8M9/sgBbAE5LtWyWPV9ZO77tNiv1pogggnrYGnU6PwHY+4nfYHI4bvBZgHQQ9QFRfbVqBbDzzuw9KoNkQjidq2TCPLUGCzvoMiIT1PE+KGgdQvuyX448kq1nZOMdatRVzzssjTrWLb6KNg+w/Uydyqxy6fOQjfGY8cJg2IIvQX3JkiWwzTbbwLnnngt77703XHjhhbBp0yZYtWoVdNyyU9axY0dYtSWi8MqVK6Er0U527dq10bnfK5lMBuqjEtSDagllk52bjzrilurIDdnuLx14VKbvAExY5wcyjHCOZT3pJMv8UDYgjh0rLocbuFjS+e0221gBPSgYmKqujrkUYAASRNV26CTSqpUVPAtN37FcQU3fa2qsXVcAp8lwGGB7vOwygP/8x/qctkWajswNFDJyufAE9Q0brLrEMuy+uz0GwIsvOo874QT3iNtYTgBW3yLrigMOcN/V1slA4JUgGnVM5+M1rgEumDZvZtGWAcSbELiBROt3xgyrraCgjsH2KKrI2RS3/hNG6hra51Cj6HfThV8YrlnjPw8uP7bRwEFeNOp0U1dHU77bbt406jvtxF5FrlA0qrFXjTqFfifyoxZFfR88mC183UzfVYL6zTezyNAY/Ipq+TFY2IUXst9SQU7Ge+85cy0DWH31m2/Y/6Lc6CLoHMUH0uQtokRlkwlx55xj3V8qxc6l0qi7jfFnnw2ODCBxadTRT14UeNRvMLlDD2WWHqJNwaVL1eUR3Y9o7XHffVasktmz2auOWTvty506We+jVgAAMH9wiqp+sT24+YbrgKlJZWPKwoVsgy1sjbrKfQvB5z14sPUZnb8x0jhueMvGrlatxGkPDc0WXyuhuro6+Oyzz2D48OHw2WefQcuWLRvN3BE3R3u/4erT6XR0GnU+QFZYqDTqYZq54OB53HH2z3mNukpQB3AuZjG/Mw4qzz9vLfRl5adaIloOXXTqpbRUPIGefz4LziIbkP0srjGYnEjro3s8gN3vE838AQAOOsg9XZJXcJJYu9aptUNwAanbn3DSXbIknL6STlvX/v136zOKSJvhZnasK6iryoWEbeIP4E+jji40fjTqeM26OiZkYlwH0SYECi20rjZtstp8cTGrn+pqyywW+etf7f/LNJ5+o8V7gY571dWsD9xwg79z8f19zhy9Mv7rX87P+A1V+gxocFE3Qb2+3hrzdSwG+vVjMTEA9ILKXXQRi2Ehih/glsvcr6B+ww32fiEyfcfzyzYJ0BVKJajTAHsAVl54ALvlXCbjFNSptho56CDxeITxJDANou44S+uF7yuHHmq9F/X/c88FOO008XmLi+2m0GhRJGvHbuPlvvta6wN6jKh/83FH+PkjqItRcTFzmcBMFlTx4TeYXPfuLN5FKiU2X1bB30+7dnKBD9v58OHsVbahRuuM/obOUePGeSunH/bc057THe91333Z66BB9u+ooB5k3YBty23DUdWWdFwW+LlZ1H748+A16Xgu8k1ftoy9qjIphJ333pBofK2EunbtCl27doV9t3TKk08+GT777DPo1KkT/LwlbdVPP/0EHbb4q3Tp0gWWYeMEgOXLl0MXfkduCzfeeGPj3/Tp0x3fN5q+hwn6H2PQML/IBgBdX1I06Qty/Xfftfv9ATg16qKy0IH+88/tqbfo+RHeP0cHL79VRWZ3I5WyNBl77unMW8ybguuAGnVe4PYCLzhQQd2LEBmUINfJZJif8scfq9Pc+QEXK3z5ZBpZrz7qbnVMF+v0mlEFk8unjzpekw/sKNqEwLR6tK622capURdtNNC0UAB6pu9IKiUXzPxA63jxYqa1oppTL8iCj7kJ6sOHW5ppGfQZeDF9pybo554LcOqpzH9ZBrViw+evmnNQ48oL6hiUEUAuLGNubPy9DFqvDQ0sZgJtVyLTdwC76wXfTtq0YXmWZYI6BknE81ZUyFNyoUb9ySetz7xErMZ5iP6vA90sT6XsdUjvR9RHHn2UzXu8AM2jihqP+Bn7qOCJlJba03sCAPz3v/b/w9j4XbDAivejm/pNZfoepHz8Nevq5MH3sB/gMbJNXFoGWZDCfK0j+HELgM0dtbVWZgYsD42NEuQ5Y/3JgvydcALzk1c971NPZZajMjADEkXX4pC+ArD75gN40rGHe1bTp0+HG++4A26srIQbb7zR/ZqGZoEvQb1Tp06w3XbbwaItgU7eeust2G233eDYY4+F8ePHAwDA+PHj4fjjjwcAgCFDhsDEiROhpqYGlixZAt9++y30k/j8UEF9gCCwWmQ+6phrNMh5+dzpiGpBretHpcuAAdYgRAOFuWnUcfFx/fVsQqUB2kS++V6CkCG6A3RtrTjKtxdatWKaj86dLe0/ADN3vP9+7+cLavoOUDiCetAd7QsuYO/Rfz8sUNOjMyk+/sQqcsoAACAASURBVLj6exRKMQidjqAu+y6K50K1ejJEPupUw+fX9H3cOMtMV7RpRdP2ATD3kmzWavPFxfLriqJPy4JciqitZX0DN9uCgP3t11+ZaXIQFwZR7nNdrb/bnELL5cX0PZeznt/zzwM884x6PKYBnFDrKDITpsgi8tMNFZGwTDO7qAR1mmapocGpvRaZvmO5ZsxgC2qVn7SoHouK7D72KhPsdNp+L17h+7BuG6RzQ12d2idXBm+SzqMjqPsZ+2Rthr8Gn4I1bGtGXY06fUaqDWCvcz5/PzJBXRTc0KtGnQYFRSu5qBHFukml2Ht6n7zpexjPWbYJVVLC1n1uGzMHHij/Ppt1joui9iPL1459tXdvy0WUokhdOmDAALhx5Ei4sbjYCOqGRnyrih544AE488wzoaamBnbaaSd47LHHIJfLwdChQ+GRRx6Bbt26wbPPPgsAABUVFTB06FCoqKiAbDYLDz30kG/T98gE9crK8Excx45lAVwQlaBOfYvCEgh+/JG9Yl5RnWByKKij9oeW5fDDAb780v57tzzGPOefr2/KGoYGs21bZpbLC2d77eXvfHiOMAV16qOeD0F9222ZS0CQ4Gi0jLylQlCw/+m2E2p6x4NCKQY30xHUZZqqqJ6LWxtC4RjL/fvvzHwSzWn9mL7ncswiAlGlQcQFR1UV60voN5fJ2OvklFOs7/hxWSZwbpkbHNTUsD+/mm8K9jfsc0EE9Q4dWC7dd99l/x9/fDjm+Xy5sN2qBPXKSkvr/sILTHuKyDbPrr/e8ql97TWAv/yFtSe3ti0yw6QadWyfqnpQCeq82T/6TCOyDWZ8L0s95Saoo0ZOtMnAX0cVTM0NXlD3M7fV1LgL6nwwRp6//c35WdyCOk/YgjrViqruo7zcck1QzREYz0AX/lmrTJ2xvtwEdXpOWsfUxQYDC6JlQVTwlieq39GUY2E8Z5oSkaIjqLshEtRF94eZHGQMGCDOMoPtUpW6NGyrYUOi8b3K6NOnD8yZMwfmzp0LL774IrRp0wbatWsHb731FixatAjeeOMN2IoIIiNHjoTvvvsOvvnmGzjiiCN8FzhSQT2sqKMDB1oD7po1rNPLBg5qRheWQICdHIVunWByqDHC72hewVat2EKPgvejW2dRmA+raNeO1X1YAjCeA1/9DKRxa9SzWYDDDgt2DjqxYKC9sPAqqKu0gbhYvOkma7HsRVAfONA9YGLYYH9duJC9olYZF/pVVUyD+tNPABMnejd9RyEQ+fBDtc82tvG5c1ldoKaTxhUAYFYr//63+BxehdnqaoApU1jfDQr2Ny8BE1XQsa64WP/e3DZkeBNSVZA0bItLlrDfdO5s/16UahDLTlN0YZpJDMAlQyR0/fADwP/7f+y9W+R1APVYie1x1izmJlBUZNeEnnyylQJOJKirUhzJ6pGOw2+/zVy9ZOhYvqjQCUTnxk8/yc+B/X/5cvU58HlTdtzReh+m6buozYiEVPRZR+uosNcIuhr1li0t4cnLPOwlPdsVV+iZvmN2AFEmEv6cdCyndYvnogFko0A3DgWtz379vPv6i5AF2wtDUJ8zh1knUUT9Q+K+26hAoGMQBWNIGR91gyYhqAPyS2R51MPUqNOO1q4dwBlnqAcODOwUhnYGwDIhRs0pDY4hm4hQUMcyYGAvALZ45k0/cdGqOyDmS9hBttqKmdb5EYBFu7XU1L9DB39CqkpQd1vshoFXwU5ElGXEtkf7wbBhLK2YCJysb7rJ+R2dJMvLvZu+ZzKWOWG+2i5mSqDPiPqpY/lnz2bZDLyavqMQiOy3n1xzveuuTiEONwx400be2obiVVB/9VVWRr95dinY36hZaxD4/MpRaNSzWbZQnDdPLaijtQX/m9GjxdfAOCwALI0YRoYeMQLguuvkZRMJXRSZjzpFtIjHyMj43QEHsE0oWk4AFnhpyhTn+EhTcfnRqON82KWLuq2l03bXKa/wGnU//PnP6ucKAPDQQ+LvMTUqXwc1NXZhMEqNOsZS4K9xzjnsFbMehJ1KjArqKkGS5pn3sl5wm0vpxt7cuezcMtN3rK+KCoDbb7dbyVDo8XgMNXsHsDZlolaO+KmnSZPk96YLjarOZ/0JQ1AHsFudAYjvVRbfAy0aeJN/BN2OZG0tlTKCusGGEdQB7D7qYcAHU1m3Th04atIkpzlpEFC7hQtAHdN3/AzLcNVV1nc1Nc5NDPy9rjkYH5wjanS1qCJU9ZPNsqBMfnarf/2VaTEB2GKUCkJhpKPi6dXLrmGrrg7exvItqI8bxyIqi8A+JjLxy2bZIv/GG5nZtleNOoDT3SFqRNYOdKHP912vpu+ZjDwID8/XXztdJIYOtcpEUbVbr8LseeexwGgyjZIXcNybNYv9rxI4daAZJlQB33huukltucAL6ui6JDp3KsUW4rLry9xaqEa9c2dLcDntNIBbbpGXjWr7RMg06ueea70XCUmvvcZe+ZRm6bRTsP35Z+f4SBe7fgR1Oh/T9Hii85x3nvW/bCySUVzMNkMAAKZN83YshZoOU9z6PwptslRSSJSCOm4Q82s23CyJIqsGABPYevdm71VtWLQZKoJaIADopflCsN3I2iqWzy3zEO3fsjXl2Wez1ygyGFF05x76uzDWD/R8fCaBsAR1HtlYrAKfq6ydyNqaMX2PhAEDBkC7du2ghswv55xzDtwgmZvT6TR8//33js/HjRsHmUwGysvLoby8HLp37w7nnXcefCsbo0MguYJ6mGSzbBETtHNjvm7soI88Yn2Hvo0icGILSwhKp9n94KBONQgyLRwvJFFN28MPO9P/4CTAB4SREcTPzw+qhZqKQw+1p79BMGhTJsPaiV+hGiOlV1fb8yBHYfq+YIE9Vd/q1c42/vbb3s6ZD0Hd6zVEEyE9R0ODu6DepYszDRzv7hAVdDG9yy52DV9JCdt427TJ2Xf9RH3HMcoPaI7OaxJUZZAJUqIAlZQwfdTRRDGoqwYKh3/8I0CfPvpjy5lniq0+EFH0ZAD5uVGwkJl1i8A5rlcve3YDN0QRvCkyjTrf/7xcjxfURX0X5x/Z5iOO/0cdZQ9Yh8fimLF5szhQIC0PXqtLFyvuiy702YbRpnncxiZsD6KUcpQoTd9ra8VCIz6D8nL9DUQvbNxoXVelKOE16rJ79rrupPeM5xcJd5s3A7z0EnsvUopQWrdmFkw9etjdGSl4jXy40iGquqHunWEI0LRe+euWlARfyw8b5vxMVJennmptXovAsVPU9kTuPPQ4o1EPlR9++AE+/vhj6NChA0yePLnxc7c04jIOOOAA2LBhA6xfvx7eeustKCsrg759+8L8+fPDLHYjyRXUw9aoh6FtxLRo2NEwOrYbUQgEfCRhavouGsTw2jgI0uMrKwFefNH+ezyH7m44f3zU4DPwKgC//TbAzjs7P0dBPehE06cPW7AtXGiv46h81Plz8uXfYw9vpmj51qjzzJ0L8Mor9s94P10AZzlratSC7ZIlAFsyVjQSJHCgF2ju8W++sQsOxcUAo0ZZJuG8oO7V9N0tAI4O/NirytAgc+lwS03nJ4UiDzV9HzTIvjEWhMGDvWnU3eCDySF+BHU0aedBjbrXeqVCF0mx2ohMo46bARdfzALX6ZJOA/z2m/2zL7+Ut6MWLcT1VFVljROLF9u/owHrNm0Sp1t77jk2rqTTweZnPq6BX2TrHf7eZNd/9VX176LSqM+Zw6zIRIJ6167W+yCBHimXX269p4K6SvtNNeqqMdWroE77Grq5ieYSOp/V1rq3k9JStvmErlKi9IkA4bsS8OiOfWEL6qoNAmxHNJ1ikPMjonvt39/py07BfrBypfM7zC5gfNTzwoQJE+Dwww+Hs846qzEzGdLgQ/GLx6RSKejevTv861//goMPPjiySP2JE9TT6TTUF6qgjloiN78+Hrxu2KbPiI5GHT/DgY43oeQHDq9R36k/dj7AZxCWAIyTTZCJ5uCDWTyCTZvYAisfgjqvLeLLv8026mBKPG5Bi4KgI6j37m33UevWTdy2+MHXTaNeVOT8Dv9Hn7OoUN0vthHcnadl9GP6jmbVfshkxP68114rP0YmzNLxEa1MKGEt6OrqAP7xj2Aptni23poJk6pUTl6g44AsQBT/+379mCBCf9Orl7w8fue4TAbgpJOYRcD22zu/x2B9/HVxvBw71psbg+ieH3rIqbXH/l1TIz5GljoJwHJ1A2AbVyKNemmp1d+o25NX6PwYRBiVPdd589irLHsDllm0mQnAUrm2aROuoE4FjX79WGBOUd0NGWL3Iw8D6uq1YYNV/6qgiaWleqbvXqGCOl5f9Jxo3biZvgM44whdcon9+6AuPrrQNolZP0TQ+wtbUOfPh3X39dfBzs9bHflZm+MaVGR1qpq7jY966EyYMAFOPfVUGDp0KEybNg1+5V2uQuDEE0+EmZgaO2QSJ6inUiloYG/COylGmg06QPfuzc7jdUcsahNbXqOuMn3H3Vx+UcHnZMVBxs2Edddd2WvSBXVq+h60TAit46VLo3n+vIYt30H9vIBt0C23M500ZRMoFdRxIbZqlbf7x99G5UOJqBYBmBM3lbIm92nTWB5YP6bvQXLs5nIA997r/FwmJLz2mlxQHzHCEvD33df5fVi+jHV13jaidCgrYxpbWSAzr9D2RU2AZeembkjpNLPSAVAv8IuKmEbc60I5l2P9ZtQo53edOrF5hc8CAMBMzgcOdD8/7/Mte+78OE4FddExtP/z9YLBYwGYS5ZIo57JWJsAfPwWL1BBNMg4gqbr11xj/xznV9kGHN6bLHZBixbq+Ch476Ko8TJEigpZ2wySKlR2bWTaNOtZq9xe0FwaQL1eoG2KplaVoWu9QvvkCy+4Wz3RdcPQoU7z63wKea+9xtq4LLAaT9im73ygR/xOlL9cl0yGZVqg6MobtB9lMnLLMZXlBg2UaQjMrFmzYMWKFTBkyBDo2bMnVFRUwJNBLC4kbLvttrB69erQzwuQVEE9bI16WRmbCMNYHJaWiv36RH7PSL4FdZXpO04CdDLo3JnlhBT9/u9/l1937lwrgE7UZlg8YQvqXqPcq8qE0DqWLTiDIrOEKETw/vl4CCpEgiMAi8yPtGzJ6veQQ+zZDNzw6t7hF11hDwVDXNx6NX33276WLbM0DPwicuut5cdNmiQX1M89F2DMGPmxYQnqUWiXVKbnfqBjCh0nZe2O5krPZKyAnqq+nc2yto/t//zzxb6YPBj8UgSa04uu26ePnhUD/5xl9cmbvmO7k2nUMdUhgNiqCMeY9evFGvVs1jp3kPmZPsMg4wimS73zTvvn2F5kGmOa+UUE3qdsfsZ7fvpp/bJiMCzVZklUiDSsbgKzrkadzqXvvmtZM8jAvrZ4sVp4pu1iwwaAqVPV56VpwURpLPOlUQdg1m1eNlvC1KjvtJMzIwx+58XdRnZ+im4MBRqHYuVKu8sJDUCsameYe70JCeroCx70zw/jx4+HQYMGQfkWhcIpp5zSaP7ux+xdxooVK6CdyrIkAHkKZxwekWjUy8oA3n8/vPOJdpSfekr9e/oaNjqm7xgoCTUNdPCtrXXWN/7vZqbM/z5f+A0mJ8NvoDMKLzjwVgtRPH9+ICpkjTqWddw4gMce0ztGljeatrfff7cCVHnJPlAIGnWkpMQ+TuAmlFeNuh/KyizNIN9mRYu0ykqmqQsizIapUQ+b0lKW+aGiwl+dTp5sNwenbdWrcJNOW773qrLgNRYtYq/HHBNM64Tlq6oK1j/4eVLUVnr0YJHf6Xe9e7OYMDJB/YILAG69VXyNbNbqQxs2yDXqtbXsNcj8TJ9JFOOIbt+SXRtTt7qZvnvRFKHvLa33fGXO4J+RTh/S1ajvsw8b0379lVkyuAmoGPslk3EqOijXX88C9uIx11/vXmZEJJTL4lQUAmGsxfCZtm/vXFeGsbmOz79NG2tdrOuiQdsOZl8CsGJhXHQR+99t7m5i5u9hCsRe2Lx5Mzz77LNQX18P225RNlRXV8O6detg3rx5gTYAeCZNmgQHec0KokniBPV0Og2hP/Kwd3vTaWfwEpWpVD591GUT0apV9le6IFdN5LqNPOkadbz/oBp1KjhQLYhswRmUJA32XjUBpaXOlDkyqMbEK1EvMnWeezZrN8Gtr/du+k77gRdz8BYt5IJ6t27O36MGq1AE9e22EwdC80qHDgC//MKEu9mzWTo9P/emWuDTVGE6i016fdU8FsVCqbhYrlHXhR+fRPXZqxfbGOHbROvWckskWnf8NTIZd8sFkUbdz7Omx3gVHnRc6K6+mlkKqXjvPfumOSWbVbtw4Piy227qa/Dwyop8adRpUNzaWvcgegBsTMONXNWY+txzrL2Xl+vFG0B3v3SaberJ2Hpru+WDl3Yiavs77OAe5T8uwlgH4vPZay/nd9jOggjquAYuK/MuqMvaDr8Z6GYNZ1K0hcJLL70E2WwW5s6dC8Vb2kRDQwMMHToUJkyYAAAAdXV1UEUsJjKZDBRtaUfV1dW274q5dpXL5WDp0qVwzz33wIwZM+BDlQVaABJp+h5JMLkwwd145Oyz1QM7dtjZs8MtB+LF9H2ffdgrbZBr18oD9uim+km6oB5GypNMxp4ujZpJRWX6HtVg7+ZH7gfUBIgClongc6iq8COo42/POEP/GC80NLB6POggq9/JoO2Dpn3x0mZ4jaQuxcVW/W23nbNcMqqq1P6vKtyiWeuAgvqppwLccUc45wOw2oXfTQjaJ3nLEdzk+Mc/1AGakHRabxMxSkHd7/x50UVOE1VRe27VShz1nQrTPLRMvLDLW1qIyo+fbd5szYV+5rAggrpO3y4vV2trAdj44uZT7aZR9xpjhgrq5eX5E9RxnaMTHwEpLrbGMdV6IZtlbXHjRr22oBvbAMfXhgb9zdfu3dmrrF+LrETiBuMpBAXb0i23OL/DugvS3nCuo/1VN6Cs7nXr6tQpi03k91CYMGECnHfeedC1a1fo0KEDdOjQATp27AiXXHIJPPnkk1BXVwdjxoyBFi1aNP4ddthhjcfvtttutu/GjRsHqVQKPvzwQygvL4c2bdrAIYccAhs3boQ5c+bAbl43NDVJnEY9smByYZJO2xcCp5+u/j0O5CJ/ozDQMX3HAQ5Tk/GLCpHfsJdovkkX1JEgWm+VWV4YWQdEhD3Yn3IK0yyocg/7BbUKuv5lus/i6qsB7r6bvffi/44LzbADHlFatmSBeObMUf+uqiq46Ttd1Hlpx/S3mIISUdUnatR12jWv9fbioiADBbKwxgAcQ2navqCCuowjj/R+3nyD84rfuqWmoYgsQ4Bowwd9zd0EdZHpO4DlByqa//GeaDyAODTqUYOaQtk8wceu0YUK6l7HqSCg9us//3FuKsqgG5E6Y4Xu3KcrqGcy1ppRV1Dfbz+A77/XK0ehENYaEHNVi+blMDTqWP9UGcEHl3M71o3nnlO7ZTUx0/e4mDJlivDzU045BU455RQAAHj88ceFv6lX1P8wnfguIZJIjXroweTCnkS8TrA4kPOL4LAoKgJ46y22qHKL+i7zyw0yaHToYEUmzhdRCepB2h2fS54uEJOiUY8oWIYNXWFat5/9+c/+ypHPoDxuVFeLTd+9tBm/fVjV5lUadS+m79S6xO2aupSUMEGkqiqczZYRIwD+7//yI6ir2l5QN6SwKC5Wu0X5QXQu2WYLatRFfYCOrSKNOoAlfKo06hQ/9asTHFBGPuKJYC5zmdCAmnivayReUM+XRh3nDi9+2jqugX7Ae6ZtWtaGUKuvK6hjoLr27YOVMZ+ENT6hJlrmsiL7Thc8h58I3qJn16OH8zM0r5dhNOoGQuIE9UYf9aYoqHfqFG45EJwwZs60Ar3w4KCA9cpPrEEGjR9/BJg40f/xfshkmJ9WZWW4Cx4v0W/dSKcBXnmFaVSj0qijUMALQn6JevF45JEARxyh91vdfuY3f3EUgci8siU6qa19UNN3L2NX0IlflIpRJajvsIO+MDtlin2jMox21rYts1LauDGc9v+3vwGMHm2NjX7N+qmgLhrzu3VTpzs64ADv14yCqAX1Aw9kr5irXaRR92v6DmCNCyqNelD4dE1eyIegjoKebGNIN8UYT1yCOl4TTb910qjxZQ2r3r2k9cNMErpjOm4sYMC6JBDWmh2VBaI2FYZGHTd53n7b+7HXXANw2WX2z6jbyKBB7JVmpRGRToe71jQkmsQJ6pH4qIc9ifADs5sGBb+PKro03p9KA8cvZviyBNEulpbmPy0YxgngowUHZe3a8M4FwCIvl5VFb/rulu9el6i1dlOm6PueRy2oF4JGHe+Rtg+/pu/YFkS+fTqIxjGZoH7ffWzBoyuo77CDfdEZVr7d0aMBHn88XJ9N9H/1a9KLz2HdOrGJ+5IlLCVmmETlox6loD59OsATT1jCuCjCs8z0nY6lYWnU/dRhkLrJh+k7IjOj7tGD5fb2ypo1LIgdQH5N39Hc3WuQTcwQowqs5xVc8+jM6+imoyuo4yayKj1uoRHW2gE3j0TnC0NQx7H30EPZGJ3N6ltoXHwxm/sArHmWPv+nn2abR717i4PhIUZQNxASKagXvEbda9lQIIgyPRtex6ug3r+/dWySoPdZyCnJAKwFZ5Qa9YkTwwlWeOyx7K8QcFtQ/eMf7NXvJlEhtHlceIoEdb+m79dd568sIkFFtiBq0YJZs+Ry+uMhTRcWRt1ns1bcD7+bNSKKiy2fUj9zB9aj3zRKGEdEdt6w2ZJ/1gGaDIcpUPLjdtu28mu4mb6jWbfoOADvGvV8C+rXX+8e0T1q0mmAE0/0dywK6g0N+UsZdvzx9s10nejnvJtcWGtLbGc6bQDLsHq1N0E9n5s5QQmrXlX9EDdkwxrvW7dmFllupuoiZGMWbgqprD02bCgMiz5DQZCgXs5oFNTDJGxtr9cBCQeVqAX12lr5vfILY/wd3kvfvtGULSqCmBzmm0yGCTVhChMICmfbbw/Qr1/w8x1xBMsDXQi4LVIOPZS9+t1dL4SJ8uCDAQYPdvqo53IsVZgX3+ugghx//Jw5ANOmiX+Lude9mL1S7XIYgjq9bpgBATF1jl9Bfeutg11f9hxXrgx2Xhk0jSQlCkEdz4UaXtUmpsr0PZUCOPlk8TX8atTnzlWXXUQQy4irrwa47Tb/x8fJoEF2Vxa/JvReSaXspsZ8mlwRaH0Xtpscrp10xl1M3aqKBE4phLnJK2GNEyoXLmxnQdxI+fV7SYm/+QPLSZ8/Pmcdt6kZM7xf09AkSaagHlUwuXvvDe+cFLeQ/ZiOKmpBvaZGvmi+6ipmdoxgWXCQKXRhlydpGvWoBPWmnIvTbaLDMcKvf7Jumrio2Xpru7BSVMSE9E8/lWs7RQT1Uefb0j77AOy0k/i3mHvdi9afjuleovPLoMJWmII6Rgv3K6jvt1+wDB+y57hokfyYIG15v/2s9//6l/W+detgUd9FYJ9GATeTkWvNVabvKnDj7tdfrfPw8Ne7916AN9/0dh0AtskWhEKw6vFDu3b2sscxB7dqBfDww+6/w7I9/XT45cxk9MYe3HQC0GvPSWsXs2cDTJoUzrlU8xh+F2RTQGaJ45XDD3eWBTXqbrEQtt8+nDIYmgSJE9QjDSYXtl8gAEslodvpovLjwvPefbf8Gm3a2DVaOLgkNfJkVIL6uecGP0dFhf3/TMaerzdMhg8HePXV8M8bN+++a/mCyQg6Rpx6anQpE73AaxWLiphpHEC8grqKsjK2+eRXmPVrbkuJUlAHYEKq3zFbJ8iVDHyORx+tf8xRR/m71oYNzE8cOeEE9jp8OHvGUWnUqZuHH9N3AHWEbQDmfwog3rzmN+8vv9xaeHsBy3Dttd6PBbD32cWL/Z0jDjIZu4VHHIL6hg0AF17o/jt8Rl5diXSoq9Ob13FDCgCgSxf33ydNUO/XD2DHHcM510MPWW4VPGFYGpx9djjz/h/+wF7pOEQ16qq2FlVgaUMiSZygnkqloJ69Ce+kOFGHFRmbwgtlKqLWqM+erb+wxIVR0iYEhLaPMIPDuAmHOpx3nv1/L9FhvdK6tbcFfVIYMABg223Vv9l112Dpa1KpYAJVWGQyTtN3JJ+C+jff6P+Wmr57EWZ79GDPbUuO00BgTmWA8K1V0mm2sM5XkCwKbpjwG3AXXSQ/xu982aoVG/fQbQbvd/BgtRDtF15QV5m+f/89M0f3q1FHVBr1sDZP/dY/Te0U1GUin7z3HouAjRS6VRtAdClSdUBBXXdDMYmm72HRuTPAQQeJvwtjvRr2vM+7YdbXuwvqYW4s54G2bdtCKpUyfwH/2krczGJYZQQjUtP3KAR1L0Q1SdCFiO7CEut38+bwy5NvwqpXVSoqL8iiECdhMZMkOncG+O23uEsRnGwW4LvvLEGZagC9+H7m0zoGTd8xaq4u8+aF567xyCPW+7AXPqlUfIK66DnutBPAJZdEd82WLdkr3u+hhwJMnco2Q6IIJofzj8r0/f332avX6/PPTKVRj1tQ33ZbthnRp4/1DKIAtX9hsXy5/f8kzG10MzQqZO1AFW9BRHMW1FUUYr3QMuHznzhR/awTJqiv9pNz3qBNIjXqkZm+h5nCxw9RTWb0vLqBnbp3B5gwgZnuJ51CWyTwC21q5mmIhqeeAth337hL4Y9s1q49pVYCmFNWh6AC8Ekn6f8WTd8nTgR45RVvx4U1DlMtetgLn3Q6fP9sXUSC+nffAey+u/q4bbbxf81hw9jzx8VlaWk0GnX0/0dUAszo0ex7N9N3PjUlngvTI6k06mFZYgRZr6BlSJRtLWoBJwlzWyFo1HWvX4gCaSFw6KFszikkPv7Y+ZlbPIQo4hUZEkviBPVGH/UwQeE1X5FJZeRDO+PF9P2ss6ItS74opEVCmzZOzbzRqEfP6aczjWMYvs/5RtZnW7XyJgBcemmwgD5erlVWBrBgAXsfRrYBP1CBP+yFTyrFNk++/Tbc8+rgqpMeGAAAIABJREFU1zJin338m3QOGwbw/PP2bCBRCOo8bsHk6urk18djPvrI/jn+Hv3tC1mjDqAXuTwIM2aEL9zwG2NJmNvi2ngDMIJ6WJSUsNgySUD1rL1sbhuaPIkT1FOpFNRHZfoep7nJyy8DjBgRzblpXcVhqhk3hbJImD2bLYoOPNCe7s5LvlWDf84+G+CFF+IuhXdkfdar8Nm2Lcsz7Bcv7ZMKOHHFSKBCadhjO262zZwZ7nl1uPtue4YOXV58EWDZsmDXbtHCipb+6afMUiUuQR0FbDdBnbfQwPkQj1dp1MNK3RrkPP36AYwbF045RPzxj3Zf+DDgA+gmYW6LU6Pu1fQ9qbGDDBaFsi41FDyJk9oiNX2PU6M+ZEh056aL5uYoqBfKIoFqFj/5xHpvTN8NKmTtIt+uOl7GXDrOxNX/aMyRqDZhR4+O5rwqunb1l0IorDrAoGYYeTnK54sCjKitu1kibbed+HO0SMB5UTQnUh/5MOjWzf+xRUXMoiFJ8FYfX34ZTzm8YEzfDfnErPcMmiROaotEUC8U0/eooJEEw9IQJIlCEdRlGNN3g4pC2VzzK6jH1a7pWBdF6kMAvVRKTZ04Td9V17/4YoChQ52foxCJWSNEcyJaq4QRaf2XX5IVsT0MvvvO/j/NwFCoFBdHO1ade648TaJXQf2vfw1uHWOIl0JflxoKhgJZAeoTadT3piqoUwpl0Z9PwmwrUWA06gYVhdJnvSwsCkGjTgWwqMpQKM8mDj75hPm9RzluBTF9T6fFAjIK6iefDHDGGeJnWFQEsGoVQIcO/spNCRLEL+l0787S6BW6UFJRwTbdolwDPvqo/DtMQ6hbT9ddF06ZDNFz++3iz816z6BJ4lYZ6XQ6/DzqODhGpXUpJLwuLF9+GaBTp2jKYmAYH3WDikIRBr2MuVRILgSNelQUyrOJg513Zq9Rm77LruHXEgn9e/F4WbsOQ0hv7rRpw16pq1ch0qkTwMaN0abAU9GqFUtlaYS3pofM5cg8a4MmiZMMGk3fwwQ7Utia1xtuCPd8QTjiCPaKuWd1GTIkvqjNzYUffmCvZuA2iCgUYTBpGvXu3aO/RqE8mzhw02iHgSqom9/ro0Y9lQK4/357LANDuCQlH3Q6zTTacbkGtmwJsGGDWQM0NR57jFntUC6/nLmjmmdt0CSZgnrYpu+lpcFzDIv4wx/CP6df/EQJNuQHDMpkBm6DiPXr2euLL8ZbjqT5qN9yS/TXMII60wRGBdavqJ79WiLRQGeXXmosmaLgssvYa1L6Rzodb3o2r1HfDcngnHOcljldu7q7OYwZE2mxDMkicaNCJMHkoqKQBK8k1Fdz5bDD2GshtRdD4XDbbewVzUiTAG3LheCjHhVJEUSiAJ/xvHnRX0M0f6GZsl/Td0N03Hcfe02K4FkIgnp1tVkDNAd0nvXee+evPIaCJyGjqEU6nU6OoL7LLnGXoHnTv3/cJdDjyCPZq5mkDSqSlLGBjs9xtutzzon2/M1ZUM8HGDdGtBmAgnoQjbohWpIiqAMAVFbGr1E3a4CmT1ER2yxUPWszrxgICRpFGalUKvxgclHQ0ACw445xl8JOcwiWR7nkkrhLoAc+lyQtagz54/DD2Svff6Nw11Hh93pxtuuo68j02WihqUV5/Jq+t2/vvzwGb6RSAKefDvD663GXRM3UqQBjx8avUTfjSdNHJwimEdQNhMSNCpH4qDcXmtskUF4edwn0MOnZDCpGjGCvSdKoU0y7NkQBtqu6Om/HnX02wIoV4ZfH4CSdBnjqKXn+8EIjTkF9xQqAr7+O5/qG/GGy/Bg8krhtm0T5qBcazW3BvN12cZdADyOoG1SggB6noL7nnv4X22ZBYogCHC/XrvV2XDoN0Llz+OUxOEnaOi1OQf355+O5tiG/6GjUN27MT1kMiSBxgnqjj7rBO81twbznngA//hh3KdwxgrpBBQro+TZ1p3z+uf9j42zXRxwB8Omn8V3fEB3YH2pr4y2HQc6bb8ZdAm/EKagbmgc6gnplZX7KYkgEiZPcEuOjXog0N0EdAGD77eMugTv4XJrj8zG4o4p8nQTibNennw7w5ZfxXd8QHdXV7DWp/cJQeBhB3RA1OoL6LruYcc3QSOJGB+OjHgAjCBYmRqNuUIH9lo9WvXJl/sviB5MOyxAFKKjHaWliULPHHnGXwBtxCuo9egD88Y/xXN+QP9CsXRVbY/fd2Xxv5BwDJFVQZ2/iLkryMIJgYWIEdYMKbBedOtk/L/Q0U0uWADz6KMBWW8VdEkPS6dfP+ZnJNVz4JG0TJU5BvarKaNabA/iMV62KtxyGxJC4UcEI6gEwGvXCBJ+LEdQNIrB9dOwYbzm80q0bwE03xV0KQ1PgvPOcn5WV5b8cBn2OPBJg//3jLoU34k7PZgT1pg/O50mL32CIjcSNCo3B5Iyg7p1hw5iWy1BYGI26QYXZYCtMrrkm7hIUBvmYi0tKor+GIVymTIm7BPqcfDKLuh63Rt2sAZo+OJ+bFJEGTRInqDcGkzN458474y6BQQQO3GbzySDCCOqFSVLz2odN1O3zttsAhgyRf58082pD4TFmDBPUf/stnusb0/fmg9mMMXgkcaOCCSZnaHJ8+CF7NW3aIMJM7IWJWVQDbLstQIsW0V7jH/+I9vwGA7pRvPZaPNfPZlmaQTPWN31wncfHnDEYJCRupWF81A1NDoxebDCI6N4d4Oqr7Z/Nnw/QqlU85TEwjKDOUt+ZudiQdOK2WsKxxIwpTR9j+m7wSOJGBeOjbmhydOgQdwkMhUxxMcBdd9k/q6iIpywGC7OoBmjfPt7r338/wBFHxFsGQ/KJW5Otk1vb0DRAl6m4N4cMiSFxK41GH3UjqBuaCsbH0mBIHkZQj59LL427BIamQNxCk9GoNx+Ki+MugSFhJG5Lx5i+GwwGgyF2TDA5g0HI43MfhyfnPRl3MfQpFEHdZDdo+vTsGXcJDAkjcdt3jYK6wdBUMBp1gyF5GO2XwSDk7JfOhhSk4MzeZ8ZdFD3iNjnHsaRNm3jLYYienj3Nms/gCaNRNxjipnXruEtgMBi8YgR1g0FKQ5JUKoWiUTdm0QaDgSORgjoAJGkKMBjUXH45wKJFcZfCYDDo8o9/ABx/fNylMBgKkmw6YZtYcQvq6EZj3GkMBgNHwkZTu6BudOqGJkFRkfFbMhiSxG23xV0Cg6FgyaazUFdfF3cx9EFB/dhj47k++qYbQd1gMHAkTqMOwAR0o1E3GAwGg8FgKCwSp1FHH/Urrojn+kZQNxgMEoygbjAYDAaDwRAyufoczP9lftzFyDuJE9RRox6XCXxpKXs1grrBYOBIpKCeBiOoGwwGg8FgKFyenf8s7D5297iLkXcSK6jHFaTYCOoGg0FCIgX1FADU19fHXQyDwWAwGAwGIZvrNsddhFhInKAedxahb75hryaThMFg4EisoG406gaDwaBPba4WFv1usgsYDPkitSXk7ZrNa2IuSX5JnKAeN/vtx16nTIm3HAaDoeAwgvoWFvy6IOQzGgwGQ+Hw4McPwi4P7hJ3MQyGZgNmqfll0y8xlyS/JFZQb4hJBbTttuz1uOPiub7BYChYjKAOAGur1sJuD+0W4hkNBoOhsFhfvT7uIhgMzYpGjXpV89KoZ1KZuIuQLDDqfEVFvOUwGAwFRyIF9TQA1Ie485mofJ8Gg8Hgg1TcfpgGQzMjnWJLrMrayphLkl/wvhNHXBp1FNQxTZvBYDBsIdBomsvlYK+99oJjjz0WAABWr14NAwcOhJ133hkGDRoEa9eubfzt7bffDj179oRdd90V3njjjUCFDluj3rBlcG6Ia5A2GAwGg8HQpGium2Pfrf4OAAB+3fRrzCVJCBhEDqO/GwwGwxYCCer33XcfVFRUNE5GY8aMgYEDB8KiRYvgsMMOgzFjxgAAwIIFC+CZZ56BBQsWwNSpU2H48OGBoranIFyhGjXqRrNuMBgMBoMhDN5e8jYAND8lQMMWVcoLX78Qc0k8YjTqhoh574f3IDW6eW7gGfzhW1Bfvnw5vP7663DBBRc0TkKTJ0+GYcOGAQDAsGHD4KWXXgIAgJdffhlOP/10KCoqgm7dukGPHj3g448/9l3oFAA0hLhTXVtfCwBGUDcYDE0X9Jf1w+LViyFXnwuxNAa/bK7dDMvWLYu7GAYNxn0xDgAAcg3J7DurN6/2LFTQTYnaXG3YRYqWOAX1jz+28rkbmiyfrPwk7iIYEobvUeHKK6+Eu+66C9JkYFm1ahV07NgRAAA6duwIq1atAgCAlStXQteuXRt/17VrV1ixYoXfS0MawjV9Nxp1g8HQ1GkIMGr2eKAHPPzpwyGWxuCXa968Bra/d/u4i2HQ4IaDbgCA5K4tfqv8zfMxdFMicfediTEI3r77xndtQ95IXJ8wxI4vQf3VV1+FDh06wF577SU16UqlUkr/rCC+WykIN5gc7vqiZt1gMBgMdppb5OpC5ffNv8ddBIMmRekiAIDEWqP4KTc9JnGWBNmEppUzJAYjZxi84mtU+uCDD2Dy5Mnw+uuvQ1VVFaxfvx7OOuss6NixI/z888/QqVMn+Omnn6BDhw4AANClSxdYtswy1Vu+fDl06dJFeO4bb7yx8f2AAQNgwIABjt+EHUzOaNQNBkNTJ4jpOwBAfYP/uCKG8EhsRO0CIVefg2Xrl0G3rbpFf60tgmpS1xZ++nyiNepGUDdESN+H+8KPa3+Ufj99+nSYPn16/gpkSAS+RqXbbrsNbrvtNgAAeO+99+Duu++Gxx9/HP7+97/D+PHj4dprr4Xx48fD8ccfDwAAQ4YMgTPOOAP+9re/wYoVK+Dbb7+Ffv36Cc9NBXUZYQvqm2o3AUACJxWDwWAwNCuCbrg0dx774jG48JULoWFU9P7IuKZInGZ5C37KTYX7RK2pjj4aoFevuEthaMJ89tNnyu955eTo0aMjLpEhCYSyNY9m7CNGjIA333wTdt55Z3jnnXdgxIgRAABQUVEBQ4cOhYqKCjjqqKPgoYceCmz6HmYU1SnfTgGAhE0qBoOh2ZIanYI5K+bEXQxDDDz55ZNxF6EgOODRA+Dej+71fNzaqrXuPwqJINZ6M36cAa9/+3rYRfKEL416fUI16q++CtCmTdylMBgMBhuB7XwOPvhgOPjggwEAoF27dvDWW28Jfzdy5EgYOXJk0MsBANtdCNNHfY+OewBAAiOUGhLFlG+nQIuiFnBwt4PjLoqhCfDZT5/Bvl30AxA115zOhqbJB8s+gJJMCVyx3xWejsun60CjRt2Hr/dxE4+DtVVr86L5l+Gn3PUN9ZBOpaG+oT4xvvlPzHsC9uy0J+zeYfe4i2IwGAw2EunsFrbpOwroidr9NSSOwU8NhuMmHhd3MRLNJys/gfXV6+MuRkEwb9W8vF4vylzQa6vW5lXTafBHfUM93PDODXEXo5F3f3jX8zE6gnpNrgZSo1OB23wQjXohrEcw8JUXzXquIQel2VIACJZpwg+VtZXwy6ZfPB931qSz4Nq3ro2gRAaDwRCM5ArqYUZ9N3nUDXliXfW6uIuQaPb9776w+0NG6wEA8NAnD+X1elEuuvd/ZH/oPbZ3qOd8ct6TkBqdMuN6iKyvXg+3zLwl7mIEQkdQr6ytBABmfh4E1CgH9fWOC1RieNGM5+pzUJIpAYD8Bz688JULoePdHX0dWwj1bTAYDDyJDHFpNOoGQ/OlYpuKuItQEBy0w0Gefh80CFmUGvVl65fBxpqNoZ5z2uJpAMAEh2w6kVNdwRFlG8gXOv0AhbagVh5BNOqFYDZek6sBALbRUARFWsfUN9RDcaYY+m7bF8qLy6MsnoOfNvzk+9hCqG+DwWDgSaRGPQ3hCuo4GZn8hgZD4WM0H4w9O+6Z1+tFqVHPpDKhnxO1mGGV+2/T/gYXTL4glHMllcY6jVlgR423H3RiNaDQFnRNUFdfB5lUxpcQWJ2rDnTtMPBr+p5JZ+Dw7ofnPdp9Ju1/HHHbTFlbtRbWV6+HZeuWKX9nMBgMYZJIQT0F4QaTw8koyORvMBjyQ3MS1HP1OVi5YaX4O4+LYBRYC7H+oljQo3AU1v3+77P/wSOfPxLKuZIKCjPfrv42kvPXN9RDarS7IP3hsg99XwPNsWf+OBOe/vJp4W/wPnET3y91DXVQki1JrLVeo0bdw0ZDfUM9ZFIZyKQyeb/vIBt+VXVVyu/7/LsP9H24L2x/7/a+r9FceWXhK/DFz1+Ecq6Fvy2E5+Y/F8q5RMxaOgum/zA9svMbDF5JrKAeqo/6FtP3dVXGf9hgKHQKUdCMiv98+h/ock8X22d4/17rARfb1XX+NHVRalHDNnsHsIT/sNpLc4yaP3bOWFi9eXXj/yh4Lfp9USTXwzbq1taCpXdlxx407iA448UzhL/Bzfuggjr6ayc1j3qjj7qH8ufqc5BOpSGT9mdJEAQ/GnXd8XTpuqXw3ervACB+i5KkMWTiEDjv5fNCOdcFr1wAQ58fGsq5RAwYNwAOGX8I/O+z/0V2DYPBC8kV1EM8X2MKlYROpgZDc6KpCOqp0Sn4ce2Pyt/89fW/Oj57ch7Lo+11EYzj3MOfPuzpOCTfEZyDErZGvZCzDazcsFIpPDQ0NEgtM1QMf324TXuFgltUgoru5gr1M/daFj7AmUgYx/v0u6mF1NUH06h3atUp0PWDgs/Ds0Y9nYFsOpt/03cfGnU/44TO85y9fLbRzBLC2uictXRWKOeRgfPcuC/GRXodg0GXRArqYfuoB8l1ajAUKh8t/wjeX/p+3MUInaQJjCq+X/O952MwwJXXRTCOc09/JTb3dSMfWiTUWIWBX8sDGXt2ym9MADdoXXW5pwtMXjhZ+tvJCyc7LDP8gG0oqs0yXaGJLvq9lgUF9e3bMBNmoaC+RaMe1E+8rr4Oft74M1zz5jW+jm9R1CLQ9YPi53nnGrZo1GMwfZ+5dKbnY3AcnbNyjvYxOvc16IlBcMj4Q7RcOZoDQYOZ8kQ1BuF5w15nHPPUMaGez9B8SKSgHraPepDIrAZDofLHx/4IBz52YNzFCJ2molEH8LcYwNzRnk3ftyxI/ZqZ52ODpOcDPUM7V9im71EEvAsCL/ypNP7UfN0rVJDFObJ9i/a+z6dCVzCkm0ZeN6xQyG9V3Mp2TUqYGvUgxD3W+Ukvl6vPQSa1RaOeZ+WHnyj9fsqoE2SwKK0XJb+5EJZGHTevom5bYW9Mv/bta6Gez9B8SKygHmYXajTvMqbvoVNZWwn//fS/cRejoDn1+VPhng/vCf28TTUlVdyL17iZ9M0kAPAuOKLQ0FyCZnZsyfIpB02xhfyw9odQzhMWfD+Iqr9fNvWyxvcooEQlhOjOxfR7rwt23KjaVLMJACSCeoga9SDEbeXnx9oQTd8z6fxr1P3gZ92nc19FGauPNPc5CyA8jTrOX1Gv18PcmDbP3xAEI6iDMX2PkjcWvwF/fvXPcRejYGhf5tREPTv/2Uj8oZKwSPJDdV01fLf6u0atV5LR3bUXmU961VBge9hUu8nTcY2mgFxZn/nqGfhl0y+eziVCZbIdBDRVf+mbl0I53++bfw/lPE/Me0Kq/a6uq4b/fPIfrfPwiz/dhetXv3zl2xw3auszXdN3+r3XBTtG98Z+EKVGPagwEfcC348Sg5q+J0H54UujrjH3UMF09vLZnq/R1Ag7GGfU65v5v8yHTneHEyPCa1nHzBoDw14aFsq1DcknuYJ6iGYpfsy7DHqE7ZcUJ6nRqcABpfIZObqpCuqf/vQp9HygJ4x4a0Sk15m9fDbscO8OkV4jCP/9zJulCo5zXk3f8Ti+PZ32wmlw/+z7PZ1LxHETjwt8DhFY7kIzWT9r0lmNAQF55qycAxe/drHWeXghbrvW22kdt8fYPQAA4LVF3k0x/UQB94KuuwKarZcXlwsFLUzzJlon4GfbtNgGAMRCV2jp2YJq1GNek+BGnJcNA0zPlk1nEzEH+XnGOqbvdK6f8eMMz9doavBBHIMSlWJtcM/BAACwoWYDrNq0KtC5Kv5VAe8ueddzP3jw4wdhwtwJga5taDokUlCPKphcEiaVpIGD81e/fBVzSfRQabsAwFfkZB2i8v8tzhRHct5CYOn6pZGef9bSWbB0XbTXcHvuh3c/PLRr4fjmVUuI+W9F42PcGj8VKOSE5U997M7HhnIeAHm9edlU4FOZed0EPOZp78GNdOfKT1d+Ch+v+Nj3+d3a1TtL3gEAkAqDKHyJTNexz+GCXPSbuE3ff69k1htx96/r3rkOALwJRXGmZ0O8jHE0f7pufes8V6qkcMvR3hwIW2kT1Xpdt5w/b/wZXljwgvI3X//2NUz/YbrnsgYddwxNi+QJ6g0NoQeT85OCxKAH+k1GpTULm7MmnQUTv5oo/T7ohCubBKKKqF2SKYnkvGGxoXqDbzPcqBexi9csjvT8Ovx/9q4zQIoibT+Tdja4SwbJKIIiKhIUjGBARTHnMyfMEcPp3ZnFfHqGE8w5oyJmwUROkhEQRHIOS9g0M93fj9m35q3qqg4zg8p9+/zZ2Z6e7urqCm98Xj5eKKc2W5CwcPV+zpJvbjjmrWOk33P82YqEG2g9rxevl5fr5ZOB2+RdojrQfgyCaljyH8HKTwqsl+DZ88We6PliT9/X3f2Z3TFu6bhMdJvHXkz9Fwnrw6tJUW//VHvHd9RPNHYfHv2w45yrPr8KQO7l0bJVJqj9fxWZJGjo+59Vno0QJN3u7Zlvi89++zto2tWfzd7/V0C+ogk7NuoI4I+LNjEZfR4e/TBO++A06dictXMc0RNPTXwq8DpQZ9ipA8cOq6jnUyipq6O+/UCEKn9GtEL9h+pj0cZFgX/npnzkmhf9R4a+A/n3qIfuCWG/F/bL2/U2Vm3M+rfbWzF5bvJz2/X6QLBnUHOte7ftHeheKTuFPZvsKZEc+QEZC3Tr4x+hHGYLau8J756Ql+vlc+6aFHUiaSNFUQXv7xG/jQCQUS6u/fLavLXPBL8e9aB76fz18/Hj4h99h77v0XgPnLTHSek8aEW5SlpJkeevM3iQR33mmpkA9Aa5X9b9AiB3puaklcxpDf6rGMICk8mFIn94ebZlm5eJz69Pfx2he0K+jJvvz3lffDa1d9XWVdL/vjzqbL1oWz8/KVSWbeHFn1/My7X+aOQr9H3++vkAtqNHXVnnTXNQFw130rsnofer8r68qWqTa9SPDtlWZqnD/ybqFHWkN6EQQn9q6PuI30Zg8abFebnWwg0L0fm/nfHomEfzcr184M9gmi6vLs8q5N5tbH30y0e5NMm4We1Ioe+TV0zO27Vy2bz/l+qpm8CFBFWACMrynbSSKI4VB87JpPvq1kfyAAfF3HVz0eLxFln91i/y7Y10i7QJClO/kcfaFM1h2ZYjKofeCymebnhuUm7GJzJUbo+90rbtQGRyIrxaMQpMXzUdt4641fhbavv0VdMBuO9No5eM9tV2E1JWCiWxksC/o+fPd15vtghUR7029P2P9qj/tvE3x7GghmDTuFYN/r5y1LdD6PvabWtx2fDLcMfIOzB+2fi8XDMbVCWr8OaMNwP9Jt+h7+/Pft/7pCyg7htBxr5JJtGNq0nLJwVrWB3+3+KvsQsERBj596jHo3FXwa4iURFI2aQcM7/o+0ZfXP1FsJBUE8756BzMWTsHz0x6Ji/XywXZEljlC9kIlLqFefaa2QCAGWtmZNWOP8vz+FfPUc9l89YJZjsavIwNXKmmvjp5j5Nx0b4XBfa2Ja0kSmIlgXPU6b66uVQULQp0LcLPK3/Gyq0rs/qtX/yVI6RMChj1samkHIUVq8cAYO+me3ve95VprwRppgCtX/nkc+nzah8MnzdcOuY3R51qda/YsgIrt8jjyCvyge5BYe3bM8qJjGNAsD2A2pgreWm+EGQu/Vnl2XRpXn7WyMu7Xy4++21vUI96ZaLS13X9XvPB0Q/igJcOyMs1s8G3C7/FeR+f96fcm8puDv3FmR8+f/18xO/PLd1PNWSbxr4aZQHo5/iVPa4U46V/xwwvyP8HR0Md8oMdT1GnHHUrfyFhKTuFgkiB62Z00MsHodeLvXxfs/GjjQNbzPJlPSfl7K8QNkdt+LNybrIR1rfUbHEc+3nlzwCAMzufmVU7vEoA5kuRr05WS0YRL0X94dEP4/ovr/d1bfJAbQ9kM1bzVR/bBCrvtT1A79u2bSwpX4Iffv9Be57O+23ZFsriZYHHdspOpT3qVvqaX/z6BdZVrPP8HSmGOuE0W2XYTdDN11zIp0ddVQZzhWmt9/JYk4IKZARWes4DWpkFd7pfIO8Qew993+iLl6e+LFjAc1XA+rzaBz8u/hEfz/04cz/YYjx5jUtusPjn9/+UvvMy/lEfU0TK+GXjsaXaueYDQNt6/kKW6z9UXyu4kxOA2uwX5LFNWInAe+ewucPyToIZZC4tKV+C0UtGa9MSticKo4WOY37GO1fw/Y7roClw9/x4T6DzTfirVNHJZr/Oh3xr27YrE/v+L+yfc6UGNVrCNIbnrpvrOMb7hdbPRkWNxLjiY/SvIJ/XYcfADquo59ujHgvHXL3gs9fM9hVayBFUkci3ov5nh81trdmKymR+LMnZIhuB8vaRtzuOkVCXreDhRcKUL+vqWUPPQvPHm4v/SUg04Y7v7sBTE/2V2Oo6pCsA4Lx98mdJJwEmm/eUa41jLxzd/ujtdm0S2pNWEpd8egkOe+0w7Xmc/VWMwVrDYjYe9eJYsei3494+DoNGDXKct3jTYlzx2RVijT2106ni97prZgO3GrG5ClqEkYtG5uU6QP5YeMctHQfAnEJD64RpnSFvJQAhsPKxZAKdM2XlFN9tfXnqy+LzyEUjccu3t+DS4Zd63ssPflz8o9QuQA59v++n+1x/TwaLevF6OKvzWYHuTW1PWAk0LWkKAJLwz+fV7o1393XN8upy/Lr+V+29SLkKMq6TVhIdGnYAAPR/Oxg7/0nvnYQOaC5YAAAgAElEQVR/j/t3oN+Y0KK0BZqVNDMaGZaUL3GQZ1Fk4B9dnk1nlPZzf36OKaRdnf9+rssjXNo3dJIaZoO/inLn1o7RS0bj902/O47nI3KFr+mHtDnE8X15dXnO9/DjUbdsC3s13ctxnMtx9DlhJQSpJZfJ/ypEkXX466NOUUd60V1fuR4PjXnIeI6XwqNDUOXrf01Rb/54c5z5YXYe6HwhX4IC9WW21/PylOmss9lg/LLxgTzqfjf+8qpyMZ7zKXxRLfBsSPq2dwmT7Tl/aJNOWAlBCqYDN0ZQ7WgiqApaMumTuZ+gOFaMd2a9IxRGXTrPSe+dhCFThmBtxVoA6X44tO2h2vSVv3JJyzFLx+TtWvmqxf7Z/M8AAMPnD9d+71WnPGWn838PbnOwOCZI5Vw8tqYQajflkbyyjYsbAwA2VG4Q353z0TnG3wWBOn7oGbwMvORRP3734x2pAH5D3xOphJAjOjzdQXjVeZuCzDFdX/J3EmSNq05WC0/69NXBI5nyJR/RWmPaJy4edrGDPOvGXjdir6Z7GRn5g6IqWeWLG0bXRj/GEf6+Tc+pVq3xk6POKwZMWzUNGyuzJ04l/FXSeagdb814yzHWDnnlEJz70bnif/o+aDqoDrQHXbjvhb6jXYJi/LLxglke0I+JJ8c/ibdmvuU4zvuCPvMx2KdtH/HZ613+1Sv21OGPQ52iDnnCmHKJ/ohc32yJmQiWbeH92e8LTz4pGrZtBybeqEnV5FwOamvN1j9dkM/1/hWJCgybO0y8/2y9fTWpGhRFi7Z7f6jhl/kat89MzPAdbI9nyOaauTLwA2kmda4MT14xGQs2LACwffND6Xm9mLr5eOOGkngkHsi7MmftHACZnPL1lWmhSdeH9NzEQJ5IJdCspJk2Qmh7eAWobvsfjQUbFhiJEvMV8aJLq+EgBWD3RnpPLnmS+3fIeFnPHnp2+jsXwe/Gr2/UHv/b0L8Zf0P7hykMPR/zj48fGxmPuierfG0/xMIxz3aoSh718bz184Qxiu4PQFKogihGujGyrmId9myyp3RfP3hozENYunmpuIYbttVsc+xL+YpkS1kpV6OgjtCypKAER+16VJpMzkrh3Vnv5iSvfTL3E5z6/qme5+kcLUEVdVM71b3Az37Fx87Wmq1o+EhDTFmhj2hJWklj+oV0zb+IF5bace7H52rHGt+baK9xC1n3C+J7KI4WB5pPQdG9eXfxWdfnJuJn/txUNYavT1f0uAIrB6bTqHSpGhydm3b23+A6/E9jh1TUw6FQ3nLUp6+aLrH5mgjj/gjrVq4evMWbFuPMD88UCxgtGmu2rQns2b5o2EVo8miTnNrzV0CuG9uwucNw0nsnCa+S1+awtWYrSgY5WX4TVgLFMfPmUr+wfk7tVPHdou8A5G/cciF0eyjq2Wy61+6fezmqk987WfJu7vfCfjji9SMwYdkEPDvp2ZyvbwIJcbykkA48aoATeQUNfaf3RwRuImcZzmuo75fGLoUrc2wPIq5eL/nnAsknjnrjKGPpwcfGPpaXe3gRkpJQN27ZOO335Emmd88Vi2zCYsnDr4PXfuRGEFoWL/N1f1WZ4d5ur99RCTBVmVbzeFW2fq/1ixs7/ewfal12wtaarVhXsQ6PH/U4yuJlgQwbyzcv931us8eaSR5MIBOplCu8+Ht0+fMpK4VoOIpIKILN1Ztx9tCzc/IE0zikKCATdCzk+fKoq/DzLnVjR8djAAB3jLwDZQ95z5m/iked95OuL3g7ac0jfotcQMptQaQgbylSOpy+5+nis67PTfsel5NIfpAIYUMh7LzTzujVqpcxSovWk3xEYNThfwM7pKKeT4/6t799K/1vmoDZhL4HJXTJVVGn+sjkFaI8IT85jCpmrZmVN6t8t+bdAPw5zOfZKJW7NthVfKZ3QtEOXhv02m1rtcJ4IpVAUSztUZ+6cqrj+3yTxBzx+hEAtk8kyB/pUd9SvcUoLJcUBC97pIN6/YpEhRTmuz3g14DEN3kRFm15k1+a7keeoVu+vcVxfQJFFZEwlrASRqHizyQ3Kq/KLR9x/LLxvtfopyc+ndO9CJ6KuofBijzJ1+x/DQBINZWzMUq6pY94GWGM+bzJamHY9ELSSgpl7+ExD4sx7asfwhHhtXWD6uk2XfvDOR8CAPYdkiGR9DPHKAJE5czgBFL14vUCKRYDug/wbWTdltgm6r77JT3sNqSbr8gVL4+6zniXtJKIhqOIhqMiCscPaaUJtPZ8s/CbwL+tTlajxeMtXKMDk1YSA7oNQLv67Xwr6kE96gSTTGUqx+i45l/Fo85TOjTzyaTI55pjn7SS6NOuD2IRfSRNtlVIOOrF66FeYT3xv1ef82eSyqnW7o3vzHrH8ZtoOGpch+gaXtFXdfj/gx1PUQfyqqirgpNpUmbjmbxs+GW+zuv+fDrMJtc8SDUMja5HE/+aL67xfa0Zq7MrQ6YDKb7bI1TJKzw5G6WyRWm6vvOv638Vgogu30gHk2CXsBJCadYJN/nKh+7Tro/0v2qIygeGzx+ek+Clg4kYruyhMjwy5hHH8XrxenkzGCStJKasmCJq5VYmKqX3sT0MTH6VbN4vnJAwqEedfntdz+sAZELh1VQf4usAMuvGu7PeFZ4MOiY8unkICa9fWB+Lrl+ED0//0PdvqpPVqP+w/ygU3Ts84KUD/vASQ17GTy9DIK0jpfFSxMIxDJ4yWHz3R3vbTG09/PXDXUsn8hDflJXCB7M/kP4HgAaFDVzvLTzqmhJgqoFBffemdUMlwPru/O98KUbdnk8bom/65ia5HbWCejgUTisWAfa/omgRjut4nO/zCfwebiXBpq6a6iCB0yFlpxCLxAKtNaSoR8IRYYR5aLSZ/8cLQSsWLLo+U/N8c/VmrNy6Eiu2rHBtb8Oihggh5N+j7uNd6saZicHfTw4+8NfxqPN5wdcBKmPLU4h4X+VqaEikEoiFY+mUF807OG3P03K6PpDuYy7fePW5lL7D1hpah3QKdywcM1f2qL1froboOvzvYMdT1PPsUVct0KZJSd7qIPe9qsdVnufYti1Kf+U7jJSehTaf+evn5/X6buBhkbFwDPGIe536bLCuYh3qPVTP9ZxslDl6xx2f6SjyjLh30Q2mZ6QNBtB7IfOlqOvKfHHvcMmgEiRSCfzw+w85eY29QrYB+Mq5E+e6WI8XbVrkOFYcK87beErZKfR4oQf6vdUPQNpDJbGzbgfhyG/buceTjFLZKOo1qRoc2PpANCpqJB1XDZXXfXmdQxmvSdVgxdYV0jFqv+k5Wj/R2hjmyUFzrSxehlP39M5DJdC8dluPj9ntGPHZ1Fe66BYv5LL35OpRr0nVCIOfymniNR5M4ej3/niv9rjXc5qMlhOWTXD93bkfZ8K01brw9F73abYPJi2fhINfPtjxeyDjUdeFvnuBK0ucuVllmi8pKBHXXrRxkdinTSBuCwI3yrgJ5jpYthUoWmXWmlkA5L1lpwd3wqjFo4y/8XN9t+gdkyGAe9Rp/cqFzyCoos7XOHoHbpEj1N5wKOzb8OjnXdakajDwgIE4ctcjxTHT/G9V1srXff8qHnX+Lvg6wAk8af3gfbWpalNO62fSSiIWiaEgUqAdU2/MeEO6dzawbAu7NdxN+l8FnzsSxwEbP27zy60igmVbiEfi2yWtrA47JnZIRT2M/CnqXy38CgDw6VmfAvDeDIIIx8TS7Aa+geSac6O2TeRV1y5of+TEL32wVHwOh8LpEMU8KzxuOZKEbBR13TsWpTY8BA5d7igge9R14ejb8900eqSRaFNFogJVySoc9tphuOv7u7K+po5EiOPz+Z/7yrkjuEVG0IbH+7SkoCSvHnUgk48JAJ//+rn4Ph+kWSr8zgVaE4qiRULIy4b1PZFKjz9VuVM9vLPXzhafdWF8QkG35b8qlm1epi1XRTi/y/npdlkJbKraJIxYAFAS805p8JPOw9tvTK1gBiKdQUiHXKII1GfbUr0FM1bPwP4v7A8gM9ZMHuUP53wo2hkOhSXl0Ws88HD0F47P5DDf9YN+HfB6TpNRwWtsfzrvU/GZlCQCvY/7froP3//+vZG5nzzq2YS+r92WIZA7vuPx0ndPjn9SfOZ1wI9+82gR+eYX9E6B4KXKbNgIh8KCPMsk7xzyilyiir8Ty7bw9cKvjffwYxwWOeqaPn5t+mva6wiPeijjUc8lmk41HJpAaxQfT2RMcJOtuKKu3sO2bbw+/XXHbzZXb3bdFyoSFahMVKJPuz54ul8mbcbkUSfCQS/8VTzqUmg7e7d8HdcZaZo+1hSvTns16/smrASi4ShikRg+mPOBcUzk0k+WbUlknl7rC7+XtGe6yHRu60FlohLVqWpf+2Ad/n9gh1TUQ3kkk6Nwt32a7YOWpS2Nk5Is1kEWAD853tzCmmtdaHXROqr9UQDyV5c4W0TC+hDFXKF693TIZsG2bAv/Gf8f6Zjf0HdRB1m5b02qRkRltKvfzvG7fHnUKWxfB2o7vYdc8sXcFPWfFv+E/u941/6dt26e+OzH+z5pxSTxuSRWkjehhXuHSdDgxDfbI2XDj5LN50tlslIwd6fsFOLRYKzvCSsd0dF8p+bScVVwVPPt6H8au6qC7NYGN0GlaXG6fjWFSNP1AfjKb+a1sE3gfWxae67e72rPe6nIZd60LmstPm+o3ICyh8rww+8/iLGdsBLYu+neRsZfThIWCUWwR+M9xP9e84ELfufuc67LmWmQ0Wr0RaO13/sxYHkZ1FNWSlr7Tn7vZABAv936GfNNbdtGeVW5cV9R26W+r41VGZKmJsUyYSpnx+flxfhv/IJY2+PReGBF3bIthENhYezn73bU4lEiNHf0EvndqPdQ+9C2bWHg9mMcdvOo07ulFLvnJj2Hm7+5Wfao18o0uayhJCN5zbsL9r0Agw4fJO1NtL55KeqxSEyrqH/+6+e44JMLHL+5bPhlrmkzJYNK8PXCr0WYNsEUheB3//+zq+gQTGUHuSGYv/seLXqI425pMV7goe+/rPvFGCWaSz8RGaL4XzP2tyUynAemqgHcox5CCFX/yOy10XBUu352fLojGj7SEEDuVaDq8L+DHVNRR/7zRimnKkg+ignUNrccMQJX1FUhOij4JtOhYQepVvOfiXAoLHkn8gXq5wnLzaGWWYW+w8YDox6QjvkNfafcX53wGAvHcGyHYz1DqXKBmzDjR2gxQZ1vbu0dOmeor2v2eCGzebu9JxIoe77YUxzLp0ede4dpA+Zhwvn2qC/fvNx1zBKqk9WwbAtDz8j0Z2WiEjNWzwhMJpdIJRCLxNC+YXvpuLpGqSzi9OxX9rgSAEQev1foO+D09nHQu6M8PMmj7oMkkNrl9m54/5j6itc69otcxh1fP3TXSaQSKCko0c5R27YlJuBwKIwuzbqI/73WV96vhdFCvHOqk+SIoyxehrP2OgtFMb3CbFpHDmp9kPjsp5a9Tkn5csGX+OxXPSP9R798hHt/ujfjUVferdcazfvdbazxPYsUY53c4WXsaVzcOGtF/ccL03wm45eNF98d+uqhuOnrm7S/U+eDaogbPn+4iHbz2nMs24ING7Gwe446KTWPjH0Ej497HEkrKYwowqOehzXUz3ttWdZSUrIGfDYAgD+PeijkzFF3Yyo3VWbgiEfjksJl8qj7hTrHcyVnyxY67hRA3jcFMWSt7NOwKK2A5rJ+0rsatSSd0qGOYXJU5DLeLNuS3pluXeWcAvx7eh/lVeWYuWamOF4WL5MIqU3rwa8bMlFouXJW1eF/B3WKei1EvluAMBcTaLK+OPVFjzNlQblBkTuBjhf4JrB7493FQkCbVK4e+2xRXlW+XULfqZ8PevkgnPDOCdr87HyHvm+t2YqvFnxl/C3VNNaVuIpFYoLtU81Vy1fou9v4pVA0Gg82bN+5cY77GN7ltpptvt+zKXxOxZApQxzH8pqjbslcDoC8Sebbi3Hux+fi9A9O9zzv+SnPAwBO6XSKOMajdILmqHNlWHc99ZqWbaEmVYOdCnYSubxTV6Vzur1C3wkzV8/UHqff0VjkghGvumCCH4+6n9B3LtSft0/aQ6bbWzo07OB5LT/QMSDzdTthJVAS0yvqL/78oiD6AyApQk8c/YRxPBBZ2zHt0zn79CwmI4Vt2/h03qdIWSk0LmrsuO6+O++L3Rvtbux7/i69jIJuOfvE8q0ydi8uT9cwHr10NCIhp0ed7qkLG/9qwVfCmAq4ezJ1hnudB8+PNzQbRT0UComICdXoZYrWU9/J/aPul/5fWr5UfPbac6jCQDgUdl1r6X3TXNpcvVkYUWh81ou7c8m4gfZeL/ll6JyhCIfC2udyG4ePjH0Ew+cPT+eouxike7ftbfzOhFg4Ju0lplx5v4b6v4/8u/T/9kjL8gNeTpb3LR/jvJxoLJLph1xknU1VmxCLxESZURVq1GA2ICMZQbfH8XWY34sM/RRNQ1C947GIN2dFvqIs67DjY4ccCflU1ElRiUfivjzqbsKxZVuoSFQEUkj5xp+rQnDgSweKz2d1PstRk9aPd0NFPiy2c9fN3a6h70DaU/DxLx87zgmUF1g7pnRCCZU7e2vmW4J0zA0mj3o0HMXTE5921FrP16LM+4R7et6a8ZaoQiAU9QBzSA111/Xr5/M/x04P7uTJxE+gZz58l8MDCxwlsfx51K/5Ml0Ngb/3+Rsy8/LPikiZu26u4xjnQAgyN6/98loMmzcMgMyRsHfTvbXXB9ICcnWqGgWRAhGOTuulzrihg4mwkN7dtsQ2dG6SCfN+9cRXhefFDVwINIG/z2cnPqs9h49rimjSCfWcXChpJXHgSwdq348X+Fgisj2uiLp51MlIQuBKyZ5N9jTuO0+MfwIA0KuVXJ/e5LFZtXUVTnz3REH0pvZxLBxDo+JGuOrzq/DG9Dccvyc28V3q7+JpTFtbsdaT72KnB2WuFyp3NHbp2PSerdyD1hJSJvgYfXvm29K5Z+91tvG+ZLjXPaN6P11fdmrcSXwOqqif9/F5ruSvH875UMvR4nUP/r3XnkPvf+SikTjtg9McBhNuvLZtW/TBy9NexgdzPkAkFBHn9G4nK7lBQPuUF2dCZbISI34bof3Oy2A0eslobei7Kf8Y8KdwqrwgpvfjV3lVn+/P2ptM5df48/GITkqFAHKLHrzqi6uwsXKjGBMqCW0ilXAtfeYF27Zhw5baGMR5R4YpVbZSq0b5WQ/qFPU6EHa8kWDbCOcxR71zk8548ugn0aCoASKhiKfg6TZpX532KkoGlQTy9PFc3myto4lUAolUQrLylcXLHF6rIKB8xnxYbEOh0HYJfVcF00g4gikrpkilWIIIRzz/1rRx+o1KUO9LTOLRcBTTV00Xx8mjtD1C36mkFgA8M+kZQeKUzXgg7xRB9y4p94yYV71Agmb9wvqBN9aiWFHOERrqXOdWei4Q5dtr4TekjXtfXjrhJRzf8XipzUHm0/Ity8Vn4q4AZE8xIAvD5FEnIaNPuz4ZXgjyqGvaoCtRo4J+V5molARZvwY9OkctqSXdg42Pe3+Smc3V/Fp+vi48lStFiVQC45aNc2XUNoGPc7om9yonrASKY8XaOUoVKAiRUASNihrhhp43uK6v5dVymR9qg0kQJL6AqmSV9rqhUAixcAxTVk7BkxOe1F0CAHylZ/ghXFXBSz/pIrVobNC45Wzs/JmPan+Ue+h7OIKtNVtx/ifnu7YnaSVx9G5HO44f2vZQ9GzZU7QzqGGRP6cOupJjiVQCPVv2lOY4xy3f3iI+e+055FGvSFQgaSUdBhOO8L1haR6v3rZazvPNYe+nNcdPmkrTkqba4277dt9d++KtU97SKuomRm9CeVU5dv2POQKIe5KB/NT55tDtTQ+NfgiPjX0sr/dx3JetY9Jn1p556+eJY7Fwxgv+xYIvcrp3yk6JOf/urHcd7SqOFWe9Z5M3ne9b6phwGyMmqMZIP8aEuhz1OhB2SEU9nx71mlSNCOv0CvECgO9//95IfEWl3rL19GVL+nbQywfhqDfljZkLvNlYFynXKB8W2xBCvkPfbdtG6J6QpMyaoL6rJ8Y/gR4v9MA5H50jvBFBBAQ/Of3ZlG+xbRsnvnsiRi4aiWg4KsIWf13/q/Cs56MeNSBvIlxY+2XtL+IzjbPBUwb7ZtQlbx6RUOnepR8Wfh3IO16VrEKbJ9r4+k1htDBnj7rf3+fba+F3A+aKelm8TKpnXBovzTraxY1kTc1Rr05WCw98LBwTAhBnyndc38c8p99XJislQdYPizf/PZGP6eBm1KA2fr3w68yzWGZFvSZVgwHdBqBRUSNxvh8v2Pz18/H5/M8FA34ilcArJ76CpiVNMXzecADAY+MyQnUilQ599yNoRsIR1KRq0LSkKSJhs5GZIlxojVm8abH4vQ7UD9tqthmjzHh1ABWkLPmpTNCjeY+c5rEu9F2UVKtlx+fPyd+Zl8cqEooYQ2w5knYSB7Y60MExEw6FRTpFNoq6F24febuzLUqYsQrOLl6dqsa0VdOwfPNy7blq6TwVqqLP71kYLZTzfDVj6KrPr/JVP5zGtRcLdiQUwY29btR+5yZbFUYLURIr0dZR5/NQTclJWkms3LrStVqEb496Fob6xsWNtXvT7SNvx99H/F3zi/yBPwf1kW3b+HR+pqLDYa8dBsC5nk5bNS0rRZreTTwSF+9zvxb7SeckUgkURYuynmtq2DvgHLtq2+le3y/6XhxT5TlOlgoA0VCdR70O/rHjjYQ8K+qUOwxkctIs23LkIRM77Knvn+qot0og0h2a2EHzsrJVCCatmIRpq6ZJx7jAm40BwE/5I79IWAnfnrJT3k/n4w6ePNjXdXVIWkmsr1gvPvtFPp+ZX4OH/3K2z47PdBTH80UKw8feYe0OE8d5vWA+Hsgr4/XMVIrntoNuAwDMXuMU1DkTahCQArh221opt4v3iRpCHY/Ec/aouwkL25NMzu8GrAudJWZ6t1BnL0iMvcoc0nnUhaLO8urcQt/9MPhTG6qT1bJHXaN46aDyb2jvwZREVXCid/r1wq/x3aLvpDYZFfXuA1AUCyYE7vnsnuj/Tn/s8ewe4jr14vUQQgiPjH1E+1wmj7qKRCqBqmSVKC1lGg9CUVdCiE3jkK5TmaxENBxFr1a9pBDxEEKCXE0H6j9uWDIhZaeQtJKBShFd0vUS8VkX+u5GuKUyMevQrXk3dG/eXds/OuNMIpVAPOpcjzgpVRBF3a9so1NyKcyYzyn+ro7tcKz4fO2X16LrkK5iz1VBHnUTVDmI91dhtNDTo/7c5Oekcngm+CVyLYuXaUufAh7rhJ0y1lHnv3u+//P47OzPRGnJZZuXeUZHqTnqpmfg5UD9oiBSYHyu7U0yJynqtc+0tmItPpzzoePcMz48w1Em8NyPvatOqOD78ONHPQ4AOGvoWeKYbdsZj3qWsjStR9IxZeyqfU7f86g1AslLKj+Mnxz1OjK5OhDqFPXasBwgk5P230n/Rb+3+kkLQ8rOlG7izLscvNZwLOw9EQHg5gNuFp9zWVwjoQiu6H6F9L+aox4EFI6ZF7bW2hw+P56yT+Z+AgA4pK2ZMZrALZgcXGgNsmDn0l+mawGycBcN6UOesmGf1oHG0CdnfSIJTjwkULe5cwWs9ROtHd8TSOG/cNiFju9Upny/WLJ5CWatmeWYLzxc8eovZGbleCS+XT3qFYkKNCxqiJ0Kdsq7J8y0AS/csFD6v139dsIjR+uJZVtotlMzX2k6JugIfwhcSRWh77VstTxcz41MjsrL0DXc2jB8/nCnR125pk5x9lMezs2QoWNf9/Kox6NxLNu8TBiN/HjBqA1c2YhFYli9bbWxXSYyOcJjfdMe+LUVa/HBnA9EzWrT+qp61AnU79ygB7Boh0Q62qEgUoC3T30bq29Ot5mvZ7o+oP7zY0wjwfj43TP1zEkRMoGXStMpwOr/ZASoSlaJNfHVE1/FM8c+o73+5d0vx+QBkz1z5/n94hFnuUTunQuiqFOKUvsG7T3OdILkGb72c+VJZ3yYuHyilktC51GvTFQK2UuNNuApHIXRQl+EnH5K2FK/uhEP6trbtKSp4LvIto46H7/xaBzHdTwObeu1Fce89rxtiW2+POp+oMq8PMLJcW6eIvRM4M/R761+WFexTozbZiXNjOcSJi2f5DjmBXoXo5eMRsvSltrvab3KVoYbs8TJ4zRkyhCtYWLQ4YPQqqyVYy86rN1h4l3dfnA66kUX+l7nUa+DX+x4I6E2R317etRfn/46ANnjmbSSwlrrtblQnWM/izKve52LhzAUCkmLMxd4TWFCJqzaugpba7amF7w8hP3SRhjk+fwISaawRK7EBYkm4KHvuY4vkzJkeq585e/TZtG4uLG00E9cPlF81r1TauOCDQuwbPMyR3v2brq3ZAjKB4jReMRvI/DkhCddlUY1F60wWog3Z7wpyntlA9PYvqTrJUhaSfTdtS86NOyQf0VdEX5pTHR7vpt0nDO108ZOwr9OqPSL+w7LeMIcXAqMMMqyLeGhAyAZH0kQ8hKevRT1j+d+LI1TNfJmU9UmFD3gzOv0o6i7fccFOVojvDzqtP6r+e4qHh79sJG8jhuGdRi1ZBQSVsJ13VLzqsmD6jUe1DWNxqFDOamd+xXJCofiA6QVSLeSZHSfkgJvvpaUlVbUeZ/s3mh3x3mcoLJpcbodDYsapg0Uyr7C/7/toNtwcJuDYds2ih4oEoaFfh36GasL8AgS07NxkGywrmIdJizLlF3MVlEnI87kAe456hwtSlvAtm1sS2xztPvKz68Un03C/y3f3OI4Rvs2R/GgYmO0Gy8t5fCoG/Z+P/ssyTVuIea69q7ZtkYYC7wU9Ug4ol1TVW4WQPaO0r6qvtvOTTrjxl43onOTzoEriNwx8g4tgaHaNpNXNl98N25QFeGFGxbizu/vBACHEfKifS+S6qgD2UWPcq4C3XuhEqS5pCIAZj0AACAASURBVJlw3ocPTk9Xy3hjxhu46/u7pPs0LWmK2w+5Hau3rhYcGHRPKh0HZNYQR+i7jzbW5ajXgbDjKepIs77ni0yOC041qRqs3roak1akrX2/b/odoxaPSjO5WylPRZ08DWRhD1LKTf0cFOFQWNqM1Bz1dvXb+Z74FLqaD68l3T8SjqA6WY2Rv4309Rs/iqu6+BN4OGQgRb32fa3YsiJrvgCCSVE35oXmqXQdz+fjni8elqUS6xRGC0V/EdcBr9sLAF127oIDWx8INzQoDFZesEuzLnj4yIfF/26KugoiyltSviTQPTlMY5s8cFQLON9lBUlYJs9DzT/TY0193kQqIdYcnaKerXGH7tu0pKlDYKLxEw6FkUglpPBXnrZxxedpow1FwBBUwdu0pvE+5XNCzVE3kUDRu3MT9Hn/qeDz+/qvrk+3ycOjTtei9dGUo/73kX/HP777BwBn9ETCMrcJSBOI/Xvcv7XrD/1Op3C7hb7T/taxUUfpOI1DkxexIlHhaP/G2zbixRNedPX2kGJVHCv27VHnCtbJezh5B+o9lEkjI+P2sLOGaTkN6P+GRQ3RorSFmDe8bepzlRaUis/UX7r3pPNU8nfa66UMs362ijqR4AVJnVuxZQUGfjMQp75/KqLhqHHemZQ4LdeEIfR94caFjmMqdmuwm2ctar+gZymMFLqep7b39D1Pd5QkNf3OVEddNwb4WKX107F2Wwlc3v3yNF8A6weTp5eM1rZt48HRD+LhMQ87zlHHj2lMbW9vuqktJsdJy9KWOKHjCa6/9wMaQzZstG/Y3iFvJKy0LB+LxLJnfWd9d9qep4nPnZtmKpNwA3rCSuCEd9PPpvK3AJAM7Rx8LzWhzqNeB8KONxK2A5kcLcaz1sySWNgB4NBXD8UT455A0kqKkDte+1yHlOXfo55PRZ3XEY9H4kLIrUnVSMqYXxRGC/MSBk6sxN/+9i2OfONIX7/xs9mY2pa0kiJcN6hHnQQZteyHX7Sp10a0QdfO7e1Rp+u4sSnztg08YKAU3i0UIE1OL287jwQhHLmrv3dLeG/2e2ha0hT/OeY/uHb/a7WKuiklQJQJy0GJNo0fstYTS3++qxWQMNmgKC1okMKnzn++NokcdTuFcCjsy4NqQrv67QBAm55Dgq1lWzjh3ROkcFISgGpSNaJcmwq1TaYwf8l4xc5Rc9Spb9T1ns5xa0dFogITLp2g/Z4LcqR4i7x5Ta1jKlMHAN/+9q32mhy0/nBh69uF36aFPI2nlqM0XoqaVI3jmTnPBAeFvpv2JfKEd2jUQcwbINPv6lynfaMyUelYr+oX1neENaugdhdGCz3HqGVbDkXdK5qK3n0sHNNyn9D/N/a6UZo3QHqPB8xRLUDmnemUNN1aQARuumfLRlEnI2TQetP0bLFwzCgfBRH+TWRy/Bomo9PDfR/2VT/czz5v2ZY2Io/v7Y+MeQTVqQzfhX2XjRt63SAUaE+Pem29eLXfdO+bv2vyplYlq7BgwwJBGsnnOe+Hrxd+rb0mzTkxtjXjSX3+7UFQ6Bfqfd2cQNWparEemn7vB/T8NP5oHyOQR91v2qkOpnnDoyh4FC5h5uqZWFy+WPxP6x6tK+qapmujwwBbl6Neh1rsmIr6dgp9N2FbYpu0SJrCPUnJs2wLkVBEyyKq4tYRt4rPuVqdeWhYcawYU1ZOQU2qBolUIq2oB1Rq4tF4zqHvLUpb4LaDb/O1qUg1nH28X1PbRvw2wndoLgcpQWpbgqAoWoSCSEHg0Hc/ZQFTVgqfzvsUN36lZ7bl13dT1Pk4KIgUSO+G+k39PRem3zz5TfRp10f6viZVgw/mfOC419A5Q7VtoOeligCJVMIxPioSFVKIW9OSpnj7lLdh32WjSUkT6TrZwDQe6Z6RUMQ3uVkQkFBDRh2CTlGntYn6iLxG4VAYG6s2ZtU2TnClGit4iPGS8iWSlyoWjuH7379H/P44Dmh1AA5te6jj2nxslcRKJFI+6bzate6svc5yetQ1tYtNJbj+tvfftNe/4rMrsLh8MRoUNsBeTfdynMef+9aDbpXuoXrH1lesx6qtqxzP4hZiSn0mlQN78yiMXTrWNfQdAD464yOth5xquasKHIW+z147W3p/BB4qr1NI1XFHz1+ZrDQK4PRbnTJJ19PlzdekahANR/GvQ/8FIBP6ztvltR/TuyeDgSn0vVlJM7G20W8mLJ8g2sahew619nE8EpdSiHh7iGyWQ1XU/Rq9GxY1ROcmnb1PrMXws9PVA8iApPOoE6+OSVHXraMmjzof9813aq4lAtypYCfpnZp4fWzbRk2qBp2e7aT9ntoWC8ek9zzitxGI3x8XivJtI9KkXSrfBSnoJkMBIJPJeZXiouuqqEpWocPTHXD464cDULiP2BxatGmRFBpNoPaRTKO7h86LPXXVVKzausr4bNsDKSvlWCMjoQi67txVe/6jYx/FmKVy7ncuHnUaf7z8LJDxqAeZayrUa17V4yoA8ppUnax2zIt9Bu+DB0c/mGmrnUK35t3EuqKu+Tp5mJffXHfLujqPeh0EdryRsB3J5ExKFN/oAe8cdWJ7DWLxPG3P03JSOtZsW4OWpS2F94SUjXdmvoOKRAWKokWBDQH5CH1femOaxdtP2D1vn5++cFuMa1I1CCEklQxLWknjuElaSQybO0wiDcwGCctZHiQfivpJ752EHi/0wNMTn3atXUyVB9QNh4OT8KmKOgk2XYd0dfQdbVbxaNwRkqxTEAC5hjEHvbufFv8krMskpNA7Oum9k0RtdiDtRT977zT7NPVjLnPGZOgh4w55rvMd+k6bfKvSVrDvklnWOVSPespOiTBbUiLc6gOrUDkG/KxP3KsWDUdFffmUlRI1gXkb+PU6NenkmqPesrQlalI1rjnqphQWrxx1qkEdi8Rw8b4XOxQpfj26B11TFUKpVruqkLh5PKnPdMKWSREN3ZO+Xs9WPRGLxISRlWB6Vq4Qb6ra5Pi+U+NO+O+x/wUAfHzmxxhx3gipbep1SWnQhb6rz6eDCC/XzJ3yqnLUi9cTc1wX+u61/iasBK7b/zp02bmLsY56v9364ZJul0jVEtzaz/uZ3qt6TnWqGhd/erGzPUq0ESFbj3rKTqFlmZMsywQ1BDgUCol73dDzBgAQypxpLVOr3NC5uvesrvW66CpaO/m1dLBhY1vNNsxdN9c4vi3bcpT6O+ODMwAAHZ7u4LgvgY/df33/L+21AX9kcs/3f14c041PWjPIIMHTIdQ1QGfgUz3quvGkyjvRcBQXfHIB/jY0Y4TUcba4yT3Z4OT3Tsag0YOkY5FwRKoooIKI5nibguKuH9J54tSfqhOGPOrhUNjVMOOGlmUtsUv9XcT/xMbPx96J757omf6hGrn8kMnxCgiNihvVKep1ENjxRoJtI4w85qgzj7qpRIxlW9Liagox5CGstFH5XZBO3/P0nEtqLN+yXGwOpKh/9utnuOHrGwJ51EnQikfjWVkm+UZOi00kFPHcLHj7/PSbm7e/JlWDhkUNJWUzdl8Mg0YNcpw7bdU0xO6L4aov0tbTXRrs4jjHLxKphCjhNGbJGFw87GLRzuv2v04oNyq83s3oJaMxbdU01/zWzdWbsalqEzbdtslVieCKPjHy68j3OLEKJxUrLSh1CGsmI5BbCT0AWLp5qQipJmFlxuoZAJxKvi5cOpcoFNMYIyMHedTzHvpeK8C+PO1l6bi6/nBhjzZ2Ut7JIBMkYmTEohHS/zoyIl2+L/V1+wbthSI4a+0sUfaJj4V/j/u3+OxGeJeyUyiMFqIqWeVaR12N9PA6roIMUepzXffVdeIzCXWmHPUeL6S5MPzWTQfSpZtmrZmlV9Q9FFGKynl87OMouD8z39W+vOXANAHYmKVjMoR4tc/w6bxPBUFYyk6JkPd9d94XR+x6hPQ8ptDxikSFUSGn/dAtpFg3d7bUbMFOBTuJPUbnUfcT+k7RKLo9NmWl0LK0JcKhsDACOkJ1FQMEfw4vMi6+LlJ78hn6bvJkm/pavXcIGUVdVaJNkVY654OpHQe0PkB8DofCEokcB3+Ppr3fsi2sr0yXUtUxbtM56lrFmf85+Bz1y8lDZHK6CEjLtnBG5zNwabdLXa9LawaVKDUZb9x+zz3BWkXdcirqgBwtoHsXsftiuOfHe7RtyQakpN7U6yZxzLZtJK0kjm5/NCZe6ow6ebTvo9L/2Sjqc9fNBZB5x9NXT5e+p9zxMUvHCENOUKSslJQedMxux6SPM/mM9/EhbQ5B/45yuiydz9+zjkxOfZ/qu6sjk6sDYYdU1PMa+s486uXVegbplCVPutlrnTWkATn0PRwKoypZJXkEdWhS3AQ39boJ4VAYU1dNda1P6wekCFK446KN6XD4olgR5q+fj6XlS42/JZBwlW09St09VFZ6Hb5Z+E2mDT6MCl4e9YZFDR255lNWTnGcu2bbGul/rgyPv2S8erorklYShdFCJK0k3pjxBl6Z9gqSVhJdmnXBf/r9Rwqf5V4+LyMNja0vfv3CeM7iTekcKa/QUY4VW1dIXim+6fM5lrQyzMxNSppgbcVa6TomC7ZpQ+bjijYtEkRVnggC9xbmw6OetJKOUjIA0Ld9XwDb36OuQg2tVj3qiVRCOgZAVKjIBi1KWzjmt/p/TapGrH2NixsLI+Xr018Xc+n+n+4X509bNU18diM4o3nCrw84c9RNZRbpfy/PSUGkQKvMUWQAkBGyU3YK8UjclcTQC8PnDRefP533qVZRdzO2AWkBrSBSgHHLxknHVaWXrr18y/KMsaG2v54Y/wQeG5cu40aKiAqa3+o6SvfZWrPVqGz8Xv67OMeEZZuXOYTPLdVbUBovFffQetR9hL7T+TpjgBoFwnPUCeo74BFIXgaZk9+Tye6qU9WeHvUgebMmT7bJKKc+C/eoH9zmYADeXC0XdLnA2I5z9j5HOs4NTW5eP77O/bD4B+05tm3jrA/TtbDJ+Kg7R42cuLLHldpzOfx4JM/56BxMWzXNWEedjD5eJQlV543JeAM4lXDbtlGRqEhzAtWuazpjHs3TS7pegr2a7iXOGbt0rDjn0Fec6UhAxvidD1AKTsuylqK0I83jI3c9Evu1lKsLHbHLEejSrIt0LJdITdN75bnwZPwJCnUtGtx/MA5uc7DRWH98x+OlKhV9d03LDkRQSHDkqPuoo17nUa8DYccbCTmGvtu2LUjXUlbKIfjqQDlMBFOZM+5Rp01q7+f2dr12r1a90Ltdb0RCESzYsADXfXmd6/leIIs5Kew02UkoPvBlPXP3jNUz0OaJNrBtG8s2LxP1KLNhP9ctMGOXjsV9P92nOTsDbtTws5C7nVOdqnZ41IG0gK6rR8pBpDwA0Ly0uWc7OBJWApuqNqH3q73Fhs6t63wcce+Gl9fWjzePl9HyC8rp0oUSc6GFP0OT4iYO44YpBNuN8A8AujXvJoRYGmvLNi/T/obnjNIYy2XDT6QS2jIvK7dk2Gu3h0fdtAGr65CuPJu6XgWZn3zcr7hpBQYeMNDRf/z9NyhsgGPeOgbfLfoOAIxROeRFApxRD26h74XRQke+n2oY8fKoPz3xaez3gnM95sRaXt5MGruJVAIlBSWeZKFuUBmeTaHvjxz5iOt1dGuv2pd07dZlrcXcoNBXqTSWIjQSaH6rRhDq/wUbFhjnL80J9fn4XBm5aKSUtwmkPeqlBaUSaWE2HnXO3aCLCODrbcKS+S8e7fuoYz3t2jyTX8sVMUrdMj3j2m1rMXH5RG2bOedJLh71wccNFlUYjnj9CEdUlrqGUZ8Cae93jxY9RH+b5CZdjj2NmzdPedPxXASdQeHmA24GIL9HrkzStQFg5pqZwuBn2rcs28KGyg14f/b74hiPFKAoFhV+yLjenvm2ONeUo+6Hz0DH+m4ax+pzvj79ddiwsbVma6Y9rF9PeOcElD5YioSVwC71d8GLJ7yImVfOFNfnueGmtMyP536sPe4X3YZ0E7IUrTXRcBTfnpfmRdDNYwIdJyWWjgUFvRuqYz/wgIEA0gbRn1f+jPKqciMnil/ojGRt6rUxGpx5hSEgzaNDKaM0bg5uczBO7XSq9Dtf5dnqyOTqUIsdT1EHclLUl25eisNeS1sBo/dFsaVmi9j0yTqo4rnJz0mTpl6he9kUbkn3Am3mwvIewBsKOPvh/sPvx1unvCUWG9pUaHM3eYuGzhmKpZuXYuHGhej/Tn+Rq51N6Ltu8w4h5KlU8E0yaOi7auWuSdWgLF4mnpfqGm+p2YJf1v0inetmqOHv8aJ9L/JuUyqtqPMxwAVLfj3uxQnqtXUjufESdDkiITOXgsOjXvsMZfEywZRNUD2b/XbrB0AWIr9f9D1u+CqdM0nj6v7D70+HvqectaNv6HkDbuyVIc7TzY0jXj9C+1zV1dXYbz+9QY0/k8pGC0BEC5Ankr+bXi/2yrkSAq0lT/d7Wjq+uHyxtOnz8mJkgVcVdZMXSocHDn9AfG5e2hzxiDm15ZYDb3F40vh9T97jZEEIxuchH0euoe9WOvSdMzUDTgGG+kNVJvk5lI/OQfcVoe8agjogzaRelaxCdbIaw+YNQ3Gs2NVLz41FXkRTCSuhjdLyY0griBQ42pGyU+jfsb8oX0ZrycADBopwZArT5+3gQiOHyBNXDFF+1l7TWk65zutu0UeGkUf9xl434m97/01PJufSP5NXTMamqk0Zj7om4kUtKZi0klJZUF3EV+uy1uIzH488DJbA122KaNG1mSt5QXPUeRsu73E5mpU0Q8JK4LtF30nKGF8fCe/Oele6VzwSF+/LWLZNo3zqxk3XnbtK40U3rm47uJbYzRC6W15Vjuh93qHdBMu2HOONp9vs/szu6k8ABPNIupHJqdfR8b9wucq2bSlSU4U6XnkI9+w16WhNXnZ0+Pzh2Fqz1VExgubA1FVTXZ8tV3w2/zNMXTVVtIn2TKq60HXnrp6KeiwSw8dn5mYsoH4jwxHtRye+eyK6P98dlclKreE9CH78/UfHMTdjvUpm+dbMt5CyU9IcHnXRKFzcVea2UNcD3bys86jXgbDjjQTbRthn6Ltt244J0PbJto7zaEHds8me2uuoC5CXoM4t6V4goYI2SlOevAnq87Wp10YwHO/ReA/BUkubi1vYEIE2xWzrUepCw7iSaxIW+Dv148VMpBJCWeDvp2FRQ1GSjq55zZfXiO9V76+bFZYEkcf6PobB/QeL4zx0VmoTNx7UvlNuXaf+P7TtoZLBwC2EuzpZjQ2VG+R23RtxMOmqxhm/MCrq3KPOnkFXGkzt01ZlrdC7bW+0rpcRgP87+b/4z4T/AEjPqVZlrRANRx2h78QoHwlH0HynTESDblyZxueGDRswebJTgVN/yxWvedfMA5CZg0k7KW3SFYkKTFg+wUiQ5xf0nnSl57oOyXhHnpr4lPAW0TuqTlYLYa1Dww7Gkl068HfBr8nRqXEnnL7n6WhXv51DoORCYklBCTo0TBM56cjkKEfYzaNOpIQqAZRkrKAQd2V8UZqHCYIbI+xk7ue5sDf1ugnVqWoUPpBeH4tjxeJeq7auwrx186TrUr1j/qwcfvaJWCSGXq16ab8j6KoNWLaFq3pchWY7NZOeUac4cAVKjQgj0PxWBUbe/6Z0JZOHlhPJ6fDCzy/gm4XfoHW91rho34u0oe/8s+rR3u+F/fDOrHcko6Sf0PdnJz0rvlcNs2tuXoMh/YeI/9UwXRXcuHf/qPsdbSbkM0d95daVOOGdTC1qMoTe1fsuNCpq5LjGpBWTxOeCSIEY0zQfbz3wVvRu21uco1tbdd7FUCgkrQt8TySo0XwqTF5fk/FHt4Y8OvZRzZky1La7yRTRsL6Ouk6W0/U3V9RJUTMZzHWVEAhJOz1G+rTt4/gdN9xSm93gmJtZOreOf+d46ffcow6kDQX/+v5fnh71koIS/HDBD1m1AciMA1LGVcdaZaLSUakhCH5a/BMGjR7kkO3c0t9Uj/rdve8Wa6ibR1xlptftFXU56nUg7JCKegj+yOSeHP8kIvdmBrvJgkWLy+0H3268FveMjF82XpsvxnP+gnjU+WTv1NhcpkQHdWMh1ndALomiU9Rt2xZtptA3vuEURAqy8h7qFEUu5JuuyfPz/XrUycjCn4ss8KY6vkHChU01Y49+82h9m9izSR51pZ0qO6ubEPHy1Je1x9X8e8u2sGuDXY3XMcFEeqiSenFjg7pxqd6/piVN0b5Be6mveV9yxV8NfafUFLLEDz0jXeLNT81dgh9jhepRp/YROQz3qL8x/Q1BRGjy4vuFTsE6Ypf0NWeumSmd+9XCtIeSBP3+7/QXXsv2DdsHGssqAaAuTy4ajuKOQ+7wVCz4eJAEzdrftK3f1heZXHVKDn1Xvd9dBqeVpo7PdBQGkpG/jcTN397s+qz8Guqz8PYSoR2hIFIgFInmjzfHHs/ugQu6XICXT0jPwZ8u+snxrBz8WXhKAEdBpACHtD0E9l02vjn3G+05frx7XAlU4fCou+SoS+kK90YcJIc6UJ+pc5LnjhM498j4ZRnODzLK8LSa2w66TWq7yYjK7+MV+q7mqKv91aSkiYhMOWfvc9C+YXvjcwNyVAXxZuRTUTdF5HF+lY6NOorrNipu5CiXyUPZq1PVoiydZVu44+A78HDfh/HssRnjhW69vPmbm/Hzyp+lY+FQGCkrhakr015cXUkuL6/msLnDtMeDKOp+oPYhla8jnPjuieJzJKyvo04VfDho3b5u/0ya4rz1GYMeVUsw7UHqOODP3bFhR9EeFVzeAeQxN2rxKKzdJvPGpOyU8NADwJy1c7Tt8QtBMqwo6kCaO4dHYKy4KU24mLSS0l7fu11vZAs1fYK4ZAj93+kv3g2Xg/0gZaXQ+1V921TjMb+2Oq+7t+ieVtQNPBMElbNi8GSnwavOo14Hwo43EgLkqKu5SzzHSWJ5DTnrMr59ytuO6+3XYj8M6DYAlclK3P3D3Y7vaUNJWAmH4mgCWd5ELmZAD7YqKPFFZPW21eIzWbm55bzNk21w/VfXA8iQvXBFMxKKCKUpCNSSKYAzJFSHpydmQoH9ksnpQso3VW3C1JVTjYq6en83BZAW24ZFDaXjJvZcvvjqctSpnSpjqdsYITZ6t3sBaTZilbyQe6QBCC+oaGMoJG023Zp3E9+pIc2iLqwm95h7PJ88+knc2ftOR54tH3s8NJBC31UiOzrnlE6nAIBDEPEDt3UikUpIc56EDHrnJHikrBQGfjMQD4xKh44HCTfXgcYCzzU1ldMjoVcn6KupKROXT9QKu5RbeHR72bikMs9+teArzFwz05jXraam0HPwttNvvjrnK0+PushR52RyLpUySMD/x3f/AKCPSNC1NRKO4J1Z74i5wb+LR+PSuJu1ZpYoA0RYXL5YtJErjrp2cmHYRLTGhW3T2qP17lkp34q6muevO6dDow64rNtljrX2o18+0raJg+a7Or941M1l3S4DADw+7nHx/bX7X4u/H/R3cY4aMrtL/V0kBcckrKqKOIcu9J3PEzdPpOl98LmjS8ExKer0LEEUdZNhhYPGMt2Xh0q3LmstrVFjl44Vc4YbAUjZN+HHxc4w4BBC+HXDr+j2fHqfiEVikuHCvsv2NJLq0gkAswHfT1hwcawY/zjkH9Ix1aOpXoeXDDOFvqtzDsisd5z9/pZvbxGfKxIVrimM6jhoWZouxXdG5zMEUZtu3HN5h9pMOPTVQ3HW0LMc53OZ14uLyQvCo15r3HZELLAogualzVEcK0ZFogI/r/w5p5K3QbBq6yo8cPgDuKTrJYF+5yZ3q+PivH3OExwjaug7PX//t/t7etQpegKQxw/ls9cp6nUg7HgjIQDru7pY0mYFeIeaNCqWw5tO2P0ETLxsIgZ0HwBAb50UDMWKR90UJg1kLLa0UAQlrvJrbabNhSIDJi2fhGWblwkr5WfzPwMgGzC+W/QdHhv3WF4Y9vlCbSQoyqI8G11XFbBenvYybDhTHwCn5d6tD8OhMBbfsBgX7Cuz4qoKMOB8d09NfAqALCiPXJTOlVTz3bNhFlfvp/PyrxgolxLSbdY8fJQbJNTQLMmjbqWkcVGTqkHfXfvCvsvG9b2uR0GkwBGRweeHjhCKv5eqZJVUOhGAg2neDdQ2t8ibpJWUhEy19jX3qPN25BJeB2QESK7gmgQ7lUxO+k5JTen5Yk88P+V5qCh9sBSA02umWvWJyDIWSSvqr0x7RTpfp6j3addHIglqWz+dWlQaL/Wfo+5Sno2DPN1kTPLLxUDnkfeTxuEDhz8gjAVu+OH3H7RCk66dvPTha9Nf015PSiEwpDr58e65Keo8Yqc6Wa0dswWRAtzT556siJ04GRyHMHaFIji+4/GOc3goMUXmkBFwyQ1LpDJYdJ27e9/tuL8U+q6po079RFEjPI/39RnBKiV0btJZ4mvQvXfd/OXr/qy1s3DnD3f6ut/5n5wvSMVMoP2ars+NoOFQ2LXULOfD2XTbJvEbPwiFQlLYeTQcxUl7nOTrtwSTwmgKidcZTzinQDQcRdOSpg7lzE/9ckJpgX690pHJUflWk1xUmah0XZvU8dqxUUectddZUjSP7tqcXBRwznseGVRaUIqaVI20p5qqFbmBrw0iraW2P6iiEGHs0rHSu4pH4mId0vF+8IjOfGHC8gnaKBsveJaZZO+MV4FSw+LpeWzYrsY2dT+nffzKHlfiwzM+FPetQx2AHVRRD8OfR1214kmKh8aCxieGumDXi6cJ5ETN9QLnRqh61Im86afFPznOJZDgQpPWj8IWuickQs94O+sX1jf+ZuXWNJM1hezv/+L+ANLhdGu2rRFMmhcOuxAdG3VEp8adxKKrK2nmB3Ovnis+b6jK5FibFkW+sfpS1JmFWXfNN2e8qfeoK4YCPpbU/LMQQmhTr41j09cRy6mKJYErpZQ72L15dwBp0q5Bhw8yKidqHjqHOlb8lJUyKeo61nf+C/vpaAAAIABJREFUDvgz0OYUvjfTJ7w0Cr8Xfy809iqTlZIQGwvHpBx1IK1UuTHneo2PVCrdN8mk+byElUA8Gsedh96JvZvuLSkQdA/yqJsiKHIBfxem9z/oiHS4fTQcdRgqdGSP22r04dY6qMICldKKhWNGciwCvb/2DdpL12hV2gr3HZau7kAGHR2SVhITl0/Eii0rHOXZTN6NlJXCeR+fJ9Y5v4o6rev0TJQ60LZeW9/l2HRCUzYKLm8HABzY+kD8dp2zhKcuvSRI6PuoJaMApOfc9NXTjREbQTy9HMKjbgp9rw0lpnbzZxBCbu3corHUul5rh3AbDoVx0h4nYe+mcvUUV4868+ypuaAA8NARDxmfS6ewzrpqFs7rcp74//NfP3ecEwlF8NYpb0nHeBTSJ3M/Md4zG1CkDfUXHyvhUBjndzkfR7U/yvE7dQwJXhOP2vEmqEqMG0zEkAQ1HYxg2Rb2b5mWV0R6oZUQMpmOZBNwenzdPP31Cutp66jrctRblLaAfZdtTMuoSFS4epBNqRoF4QIRhaObk6p8ocoafI3aUrMFg0YNktJvdEZcL/D9RBi/a/tIVb7nr58vGZji0TjGLB3jeB6ay62eaCXJEPmCm7HXBLcUTzUPna8vkVAEE5ZNEFERUkWEADnqBC6L1nnU60DYIUdCKBTylaOuCjCSBcvFo27fZaNny57Sd2Shps2gfwdnrWehqNd61Km+IoXM6jB6yWipbX4XmBVbVkj3BOQ60yq+XPCl8bvN1ZsFC/TcdXMxf/18XNrtUrHQBBH+OXhUwqTlGXIb00Z9zX5pwre7e9+t7Ycnxj2B8D2ZITt55WTxHqkkjAo/HnUubBKhGMEkhOis/CamV4mITfGm7lJ/F1zb81qj59HkZcgWXJgZfNxgDDxgoCTs6oi81GfQCXU6r53KXE1lr87/+Hw5R13D+v7RLx+5MufysEMd/CjqJCDdc9g9mHHlDMkbCKTHzve/f487f7hTClMPStangt41X59046z5Ts2FUMPPPaPzGQD0ZI+6ucXTGThMwkI8GteWyONjlCIsVK/8oNGDxHluJDwpOyVyzrlAEg1HsaR8CV76+SXtb96c8aZQlNwEoX133ld8pvbRXyI0XLBhgfDqE67d/1oc1Pogx/V0QlO2ijpXIEKhkPDQqffzUhrcFHUCzSlddQNqy7qKdZi+arqoZ81hMogTod2S8iVSHjP3utFzqoo6J/rTkclxUEUUy7a0vDJ+Qt/VOXH23mdr70X3ywaF0UKcvVf6utROt+dyQ69WvXBIm0Ncz1Gvq3Kj/P3gv+Prc792/M6hqAf02qme+lAo5FtmGfrLUEdbCad2OtU1R73fbv0kT2nSSmLuNRlHgBoWDmTe5ZNHp6NcvIwRujrqbhV8ju1wLPZptg8aFzeWjruFvh/b4Vizoh4pELKWbt1U90N1DETDUbQua40zO58JAHhk7COS7OZWzUKHykSlkE+BzNym8a1bG6S0okgcZw9Nz4kDWmX26+t7ptMtGxQ2CNQeP+jevLtr+pQJbqHvqjGK5+KPWToGv6z7Bcu3LAcgy09uc99kIOXjr45Mrg6EHU9RD5CjToslt8ISdBOzOFaMhdctBAA0KGqAD0//UHxHCxAtlDphXfWom4SjzKPIocOA/xBonbdCBa/37rYhj106FpZtSV6XgkiBaIuuxJAfqBsYwWS9bFXWCtfsd41xoZ22eppYyKqT1Ri/bDweGpP2jpzS6RS8f9r70vm9WvXylaPOz1FTHkybiR+LN2HNtjVi3BBrNA/71nnPCPmu4c0Zyy/vcTnaN2xv9Kjz98S9Q7qxr/OokwJOII/6sHnDpOtFw1FMWjEJ/530X3Fu1+ZdJS8+IAvR3JuhG09+FXUu+Kih75FQBKu2rsJvG3+TOAWy9T4RKCWCb8TH7nas+GzbNnq/2ttBikWgMFydR/2tmbJXz629OjI5IK10cOIlys/VedRjkZix9JNXjjpFpejqIJMnhoPycmesngHALAiNWzoO01ZNw+NHpXOjyWNOgiqxXa+vXI94VPaoc6GMX5+/q9dOeg3HdTjOda2+dv9rjd/5gdp3HZ/uiNFLRkvj1Y+iTmUpTefQ8R9+/wHvzX7Pd/uGnTVMlFviRp07v0+Hd4dCIaNHnc8v8qirQultB2VKfJFCr8sz1wm894+6Hws3LhTfcwXQSwH2o6jrrlEWLxN8H7Rm6xR1P6lqXZp1EZVbTGhZ1lL6n/eB2zOYojJMY5lHMtxx8B1a8ji/ShGt/zrZq2FRQ+N1qM0pOyWiikhpJQVQ61GvlXloT/cysBpD3w0KUygUwvQrpmPQ4YMcz6m+9wHdBuDePvdqvb1JK4loKK2ovzr9VXGMQOu9Kl9EQ/I9IuEImpc2xw29bhDHtiYyPBlBSfkeGfMI+r+TcUjxsG4T+HPreKConUCGq8CvjHNqp1Ndo2GAtAExmygh19D3cAQ3fn2jIJvjoe+/b/pdOpf3sSmKCTDvvRx1HvU6EHa8kRBEUa8VakgQ5GykJmWRs2bzcm3P/5wOG3Ij5KBJevw7x6cVdY9cVr45Uiih30VL562w75L7xC+h3ZPjnxQ5o4SCSIFgjlXZNrMBX6hN1ksSbHR5hwBQEM70PYWIlVeVpyMgWvXE6Z1Pl/rgjoPv0D63mpPqNpZMm7TuPZk8wFd/cbXYwI7Z7Zj0s9SOo2g4qiVnE211sYJnk9+1vnK94xj3VKTsFO7qnSbTuvyzy8U5PEdd206DR52/63b122mvR322aFMm5+32kbc7WG5NxibdeEok0sdcQ9+VZyJvEb3zXMl3vMCF4Kv3v1p87vVSL/y0+CdUp6olgw6BFEtKGeCgqAUO0xjSeRsBJ2vzV+emQ8X5ejhy0UjEIjHpHasEY271Z5NWEofvcjgAeX2heaDmxwOZvFyCaW4+N/k5cX8g0181qRrcPuJ2QZJFPApcSItH41q+Br6Wnt/lfPRo0cNV0DLN59P3PF17/JYDb5H+X7Z5GWatmSX+p7QEPg64Z9qEccvGATAba+h6QSoqAGnFlMj8eN9wAjKhBLIxcN9P9+G7Rd+Jdlu2haSddKybDx35EG7oeQNCCGXY4S1/ijqQCTVXFXUvD7eXEa4kVqJl8ycjJZ9TXFEnAj3Owm2CTsGfeaVcDeKZfs9I/zcoShuUPzj9A7xyonPuAJlytfx9xaNxUc9eB078RkZdFV7OBXIYkMyljWZ0CaG3bEu8l3ZPtgOQScV6+9R0qHV5dbljvabn5PnsbvBLJqeCR5REQhFt6PuQ44fgX73/pR2v3KM+d106SoD3BclOm6o2obSgVBxX38WI30Zg4vKJ0r25R/2oXZ2pECrGLxsv1m91nDs86po1g7fJNNdoXaaqNX6dU0WxIjQvdXIDcYQQMsqPbuBjkjz+BGovpbCm7EzEjmr84f+7KepGjzqT6epy1OtA2DEV9YBkcrSgnLdPJs/MD7t6pyadHDnLJqEokUo4mFW9POq0Odq2jS47p8sQ+V1g1lekFS6a7Lo8R251Vz3FHCUFJbBsS2pvQaRAPOvDYx721SYAom67G0xGEvKsmBYxvghSnum9h91rvM/oJaP1irqiuJiE6ueOe85xbEj/ITh7r7O17XMLdaSxeM3+6fB+7k12y+V1I7rKhoBOR4LHNzbLtoQHlSvOXmGc1Smnoh4Lx+TSM4xlmHvLdVEIPy3+SQpnbFrSVFL06RigH081Nen7enrUldrg9l02wqEwWpW1whmdz8BF+14kciGzwaKNi7Bm2xrtdyYPD82hzdWbpXFCIM+yGrEApNcsFSZvAZ9noXtkAYPXWCbwcHL6Pa/RTAqxr9B3KyWlE/BrEtQ1ntcwB8xKFY1DWr9ovlcnq0V1CyAtmKtRCQ0KGzhC5XX3ioQi0u8u+/Qy0YcTLp0g1e3mMCnE9KxUbWRDZYbTg0fB6Oagqkis3pqp9kGpMyaGfBIGTfupa0UMJVXE1C71GqTMczI53XM9ccwTCIVCgT3qQCYKLBqOCuLXfXfeF6fteZrxeXibTSgpKHFNBeOpIPy5iGvCiySOfqf2qcqRoXLkUOTXaXuehoPayKkba25Orz+UPqA+Y8eGHY17IC/hBhgqDHg4F+oVptdPkrl0spdbXrFt247oDEqd4u1RlWOa/9R3fIyTQsyhq7SgI5NTwUtqEtO5m5Kqjld6Fm5okEjcatu9qWqTlHpgusfi8sXiM1e2/fCsHPDSASJvXO2LUYvTvBeJVAIdG3XE5d3Thvz+HfujWUk6FYbKjALeFRuIk8Cvc8otFY4QCoWyIpPjY/KmA26SvtOx29Mxdf/l+4SXos7vSU4xvlbmWl2mDv872CEVdb9kcsLqVTt5TGG9bqA8LyL/IuFSvb9a01r1qOs2QhJibdjo064PHjj8Ad+L1t8++hvGLxuP4fOGA4A2z/G1kzKsw2rpEo4Lu1yoDX33Q7KkYmn5Us9zTIoDkXT4WWiJQbdLsy7Gc0zl2VSvoypI0maoK18zoPsAdGjYQWIRJphC3wFnmBr3lLopNG4edb+hbD9dmLYE23fZ6NGih7NtSo66KR/XreRMdVJPJqcyxxOGzRsmSv+ZPNc8j332VbMx4dIJjnYD+j5SPeqTV0x2zNmElXC8F8LSG5fitD1PQ99d+4ooCEKQHPVdn9oVx7yZ+X3QKAhd+UFOjubIUdcZLQzzTc0v5zhzrzO1x7nxSijqKVlRJyHGJHzv8cweWL5luVaQ4cZFtd1UC5pgGv+ifFBtP1HkwrbENqk94VBYyvM/rN1hOHq3o8VcTFpJYRxQ1/cXp76IQaMHSf8T2tRrIxmFOUzvn/rwiF2PcHzHy13yOaj27UdnpMuq7fx4RimvTFSidVlr87pUO4dM649bVIkgIqudD9d+IYf705j9df2v+t8rZHLG+9Sep/OMe4W58utOvXwqrtpPX+pSbbMOfdr1wSl7nCKV3evZsqe0z/L28Igd6iMK/3aDrj+4svjSCS852ulmtG1SklYCDnz5QK2ibkq9alTUyKHc6d7Tg0c8iKf7PY1lNzp5Lej6ANC+Qbo+fSKVwHEdjpPOccsr5m3+16H/ApBJW1IrRujuS04KbpQ880Pn+qartKAjk1NBaRpA2oDilqOu8/bS3sr3Tz63aZ1btXWVL481lzu54hg09F09/6ExD6EqWYXBUwbj1gNvFTLnDT1vEKWAecoGNxhw0LpB0X1+HQ5u5LKEY9ofk5VHnTifgPT6zUFjjPqVz09+n8u7X44+7fqI/4N41HVs/++c+k6gZ6jD/y52SEXdL5mc2DAtZ8jVMW8do/2NCmIYJibjBkUNcEGXC3zll5TGM2FKV39+teMcWoy5ZyLIAvPE+CccdbM5dirYCW+c/AamDJgiCKiI3Z2DLO18gefEJkFg6hephraP0Hev/hWeIBePz6XdLnU1kBDUzXnaFdMAmIW2J8Y/oWX+JYuvztOnbtyqR13XDsDpUR983GDxucvgLpLnzYSerXrixl43AtA/k6SoM2sxh9cmqfWoR2SPOv9MhF6AnG/OOQG4Bb1xcWMR3snbDegFEFLU6e9+L+wnmLAJXsYHwN0r7Bec5DFoGomuz3npKVUx182bDg07OI7RtU0GS9O7vqLHFdI5sXBMrGNqDrjJ4DZvfZqwURWIVNiwXT0o/L2vq1gnPtP8I+Gnd7veOGfvc7ClWla2Gxc3RiwcE2voLvV3kcL1k1amfJ9qNLi+5/Xot1s/bbuKokX499H/1n535K5Hao9TpI1X6LWkeCrGwpM7nSw+k4GhKlnlOm9pPTAZc9SIMl1b6BrPTJLDsem4qayiHzI5fl6Q0HdC0PrNbv3//QXf44EjHpC8lJZtCdJYak8ilcDvm37H9NXTHf3qhxyUs0oT+Lp9cdeL0blJZww8YGDmNz4M/BOXT9Qq6iqrNW+HRHyIkHa/7dq8K67Z/xpH3ry4fiiCw3c5XDxTwko40mu8Qt/DoTCu6nEVGhU3gm3bIvpOJWZUrwmkS5WdsPsJ0jghnguOoDnqBB7pUxwrxqglo4zjTh2vK7aswMBv0oSu3FvOz6E2PTDqATmCwLB39W2fKZf5/e/fO65jgjqPVHmkKlmFtdvSc5kb8Py0iYPeC6UWBfKoG66/4NoFWHvLWly9/9VZkcnpDDeivUpkFier5P3wwOEPiOgRwL0cXiwcQ3lVuYjCyjcXUR3+t7DjKeqA7xx1lSCLb/Q6VmMdaCLyxVpnsVMnWjgUlsqlDZ4yGCroGpQXb9owTUikErh/1P2u55y7z7mC9fnNk9/Ega0PlL7vunNXJKwEUrYzRz0bVmMSvtXSJdzr6Rr6HopoFRAVfhgxKaRfhY5NmYM2Hp1RAzALW+RRXzlwpeM7h4dEU4ZIJ6io3uJ9mu0j/b9q6yptWzgKIgVCcdDdQyWT414Kmmcq8ZqjnQaP+uSVk4WwajLQ8BDou/vcLT4v37LcdeOn9mj5AmoV9F0ez0SaqEKzV949oM+z1oVsqzj9g9OFoctv/q+uf3Vhl1SfmnvULx52MQD9+92r6V54rO9jzvu5ENp49QuQHrNcKKpKVqFjo47o3a5WUfcwcrSup88dJRJKEpKf7ve0wwMHyM/KlXBae3jkTGlBKbbUbJGI6woiBdL4OqTtISJvGqhV1GvHtLrfNC5uLNqpekmLYkVGIk1u6OCg6B2vfuffE2Ga23lTV011vWYoFMLBbQ7WRk/Nv2a+K0M6jU2TQVM3dvdptg/ePfVd8X3KSmHCsgmu67nIUfcR+q6+Jz/jmMMtRQyozVFnBmxdySwqF0bfc7iRVhG0HnWlf4piRXjsqMyc9mtM1CrqBiWZKyT/POSf6N+xP16b/prjPC+EQ2HpPV35+ZX4YM4H0jluBheeSliTqhFe7nAo7BqWTs9ZUlBi5ONQz9cp6l4edf6b3zb+hhd+fsEc+q4okSN/Gwkg/fxLN6ejEUsLSqX3wa/Px4HJkWLap70UdXUNUM8vi5eJsc6jm9zSD3SgZyBZMYhH3XT9tvXbijXXLY0CAJZvXo7LPr1MOsajZBztVcYYN2DxFDF1jnIvvYpoOCqlTPDo2jrUQcWOp6gHIJNTFfVsQrnVMEr6rKvdqv7vtWhZtoX6hfWFJdqPR50vQEEVad1muEuDXVCTqtHmqHsxz+ogDBvK4vbgEQ+Kz14edV1IL6An2nAbB/FIHDZsxzkzVs+QPNWJVALdmncToXu0MevSCQCz14U8wFS6iOPpiU9rn4Xet4lQTvWoc4st4E/w49DdgwsPaug7CWaeZHKpakeYbCwcw+QVk/H42MfFNQgtSluIz/x33Ps8d91c1zlEQoO2BF9tjjpSGYFGPc9P+SSuuBGopq8bPpzzoTbahebYgG4DHN/t3nh3xzFdmD2NL27QIvI1vj4s2rgIGyo3IGU5PXSAmUyOvvOCStxTnayWjH1uZHKA05in4oPZH6AqWYUB3Qc4DIwA0KlxJh+f9xNdlws9OxXshC3VW6QKFpSjTrhw3wslYZ171FUBip+nzsGgXlzC3KvnOqJGVPD34sadIKWceCgosXBMG5LdoVEHVyWFf6dbh3W/jUfigmsiEo6gvLocSzcvlcpAqSCDj5/Qd/p8/2H3S+f5waLrFwkiTROIPJGXYlVLZiWtpGTg5MhWUfdSFv0a+E0edVPkGSkf9x1+H5qUNHFVaEwIh8JYvnm5w6jMiV/dnBSWbSEUCgk+DG40VvdDDloT4pE4YuEYlpQvwcotTiM6b6fOAePV9zrlyi0FTie3RcNRvDsrbcAqihVJ5/A28XFhqtKg7hn77rwvbj7gZtz87c1YWr5UIr/jUOVjqk5CuKL7FWKc8PWC908QAlZRis7n2HWLgPOSzzm+/e1bKVUJcI+koTmwV9O9RHvpfrcedKvg9FFlXq/Qd14thfNV1aEOKnZIRT3sk0wuL4p6JMPmSoiGo9hQuQGhezLtUBebLdVbPIUEPuEBfx51/gxVySrs33J/3Hrgrb6eRRcJ0LS4KRKpBKqT1Vi0MUMeVhApwPPHP+/rugBw7FvH4qwPz8rU0VWsi7xU3Is/y4skgRQKXX1o3bN4IR6Na8P1Xpr6Ep6akNmEElYCjYoaSQYTN6ikZgS3jeTkPU6W/m9bP+2tp/dtIpSrSdVI3kQ1FDVoyJROIHN41Nm7u2jYRbBtWxuOqbZTDX2nHDQKz+fv9Ny9zxXsqvy6I34bIdJMAPfIiSH9hwAAvlzwpeM78qgjBXzx6xfa33tFCQBO4a20oNR3rp8upYEEgsePftxx/jfnfhPouipjOSArBrs+tStO/+B0bfkrwN2L5YdxViXueWbiM1JIqZfhkZ5DJTqjPrpw2IWinboKGj1a9EDNP52Kj65cXGm81JFnfkqnU7S1l1N2SqQDmQRPrqg7CIUCcBhw6Aw1Kvh4dTN08HGhlhBSYcP2RQKqgp4/ZaWkyJ/XT3odgL4fNldvFu0Oh8IiZcFNGQrC+k7Pfcchd0jn+UG7+u08CWBpzNO6q3rUqa48pSVQNJvaPjd8MvcTx1j1mo+Uh+4FnaL+yJhH8Pg453qkMxj45fbhiIQjmL12tpjPOrjlFQuPeiTtUedGY7f3Wxwrxpyr5iAUCmHi8okY+M1AdH++u/F8Y+i7R9/r0kNM7TJ5e6PhqIgmU2UByaPO2rKxaqNru/i16Z0P/WUouj/fXWtwMcnH1/e8Hn8/6O+wYYt2cVJaLwI0zlQPZGQWaoNfj/qI30Zgc/Vmx/E7D71TWmu8ctR1e75bSgqPHPrnd//E0F+Giu8KIgUitUzdY8/Y8wzjNfn4SKTShr8mxU1wSFv38pF1+P+JHVJRD5qjPm5pukSNbiHapb7ea0rQhb7bsEXoD3kA1YVh6qqp3lZwJQfMj0edLygbqzaiWUkzB8urCbrcnZKCEvy64Vcs2rQIy7csF8fpuXu27Onr2l8u+BLD5w/PMD4rm1vz0uaCcVdX6xnICAaRUARTVkxxfM83BOo3t4UtEooYazlzD7dag9VLWBvSf4hgHOdwy+Pm0Qn2XbbIa6P3YQoTVuuTc94DQB53rctai5JXJuhY5KOhtPAwd91czF47G+FQGNftf534fkvNFkRCEa3gTYKnLvRdzcfmgnZVskrMD3WT5e/Czbh2aNtDAchl5MS9SFFPAmd8mN4wtWRyAUPf3WqDq1D7y7ItTFoxCaUFpVoGXlO4tArqN13kiSrIfLfoO6mcDIfq/VO/M4HyrIVHvbZ/VC9F0FQeE8KhsFZhtm1bKEn8PkQ0yVFaUIot1VvEPLzvsPvQorSFkym6NrIlcm9EPAPgFO4kRd1HBZFcQcYL/l6O2e0YY3pOkDb98PsPDv4GP6DnH/jNQHz8y8fiOPUZH1ebqjZh0cZFKK8uF15Q/ixu3qdIOIL1letx7ZcZsjquqC3bvEwKNaea5uo98oVIOIJvFn6DZyc+q2WiHjxlMM4emk4ZUI0p3GDtBioFxe/pho/O+AjLb1rueg6gV9R1a9GCDQtQk6pxrBvcILP0Rm/iWMApC9SL18MpnU4BAIy9eCyG9B/i6gW1YYs1oDpVrTWI81KKHFQFgyqYcC4LXTvV9coPmVyTkiaw77Jx8b4Xi2NUaUAFNyw9MuYRnP/J+eI4ERav2rpKm6NO5xFMDgMVsXBMzAc3o4Npr41H4iJ6i+SN/VpmxrHXfrj5dnlP2q3hbgAyHBtB9ohpq6ZJ/4cQktoCuHOvAJn0Fj/8PgAjzUQID4x6AADwxow3pPsBsrHxsm6X4cYDbjRek4/fmlQNbNhYffNqXLjvhb7aVIf/X8hKUV+6dCkOO+wwdO7cGXvttReeeirtndywYQP69u2Ljh074qijjsKmTZkw1gcffBAdOnTAHnvsgW++8ec50iKL0Pe7f7wbgH4hmn7FdNdrkPLBQ2Ne/PlFfDrvUwDMKqhZbNyED/pNUI86V7T+j73rDJOiSrunq9NEMgxIGqIEEQERJShBRBBFPljAiAhKEsOqS3IV1jWtOWBYV1dBJZgQURERUZIkQTKCZBhmSMPkzt+P6rf6VtWt1F09jOuc5+Ghp7rq1u2qG9543o3HN+LL3740HW7Es+buPLkTb//ytupcWnTev/F9TTIqJZwOZ6yGskKw8Dg9+PgvH/Muk0Cevy/2fIFdp3bJvpuybIpUS5juBeh7lRwOh0ygvrHVjdJ3lA8GqBX1Wmm1sGOCNhFIpjdTVl+WoFc+RCuv2UzoO+tNVLbPvs8jBUeker1aYMunEEh4IM/bmdIzeLl/jOxt7+m9KoH30SsflfoH8MnkSACct2MeFuxYINs8WUWdhVNwyn5jvKFgrEedoMW2qwen4JR57M/5zhnOUWUkD+GTnZ9g/FfjVTwDBKO+fPh/ooFLYn3ncDkU+YvUzMUaoe+U58k+lxf7vSh9pwVSDql01pbcLbLybgSr5JgEnsB++Nxh1TFSRlvWbGmYKlM1pSpeWf+KdIyeB9ejzrxfeta8UGT6bfF4Ga2CrdNNuLvT3Th4/0HZedVTqmNgy4EJ9+nLm740PId+/46TO2QeOuXYcQkuDJo3CE1faSrzqLP7Iy9igkDvgKpEUJvs/yR0ny45LTNWJUVRdzgxeP5g3PPNPdxKH1rrw8TOE1UkaloY3WG07G8jksGqKVVl6URa4HrU+/5LUpwJ7/zyDgD1Pm6lJj0AvNTvJSm6gfbMq5tejRFtRwAArmh4Be7udDf+teZfePynx7ltKHPUeQZWszWnjcoNKtcrM2RyhHcGvSN9ZlO4ZPdgnCWsMcYtuOUVHaL9mP79dEnWBORyi9JTrQW3060qlciTNUg+JoMxGZUo8oxSPppUayKTpayyyVMpYoKVPUKpyIYfC2Ngy4GyY1QiTwskX2w4tkF2XHAImHHVDNX59OzYecOWKv1u/3cA5GPQKFKPHb8kC8UbiVWJ/33Epai73W68+OKL2LFXoSDUAAAgAElEQVRjB37++WfMmjULu3btwtNPP42+ffvit99+Q58+ffD0008DAHbu3In58+dj586dWLJkCSZMmGDKI86FQR11X9An1cikBZFyYXiKupG1lL5nQ9FYoZBly1bC6/LK8rCU4HnUiwJFMsIj3jVKmFXUeVZrXtgwnUttm/XOsEqxGcItJSi8mldu65nVz0gb24ZjG9CtoX4UwYRLJ0h9ot/Mq4sOAEMWDMHnuz+XHWtTu41m21q5t3rl2bTIC0nR1Qp9V3rUXYJLUpIB9SZpFA43/crpWDVqlarMVjAclIRBZb1qf8iv+l0ze81EjdQaMY96SO1RJ+H7aMFR3PzpzbJxtC1vm2wzJebkTvU6ycZzvOQqbI46Qfl8zZLJKWEkWHyy8xMAkPJu6TeQN8dKHh8Lej88jzrlyR0rPIZVh1fJFLVNOZs0hU1libZD+Ydk92CZpQn3drlX6o/T4dQuv2XSo65cg3nrTV6JuhY9zR2tMnPs2KE6tXO3iyVviHmeBCpSIpT5uvTc+jXvp+ozL0f97OTY/DvywBGphjVFf8QL2ruMxuvfr/w7mldvbpm7Qon6mXwGbxb07Opn1peNL1XpsHAIqw+vBiAS/BG7NbtH6JG4aaVtsN/R3Hjg2we459kJp+CUVZJRCuXfH/iee50W9woLMniRJ5hgF8mUJpmcYp4+vVqU3YxSEoxw3+X3oWO9jpjcbTImdhYr3ygN44B+2Trq87GCY3h+7fPclCUjZZr2Oz3DL2+98of8cXNOcO/hcCKvWFwT2GdL1W4ItJ4tO7BMdj2lkwFi/XI9ngrCjKtmYHvedgDydBUlyoJlSHOnSaH8lJL0ws8vwB/yY8GOBdyc/USjpp5d/Sx+Pvqz4XkNqzQ0tXeme9Kx9uhaze9pDiq5hKp6q+KxnmqOCtpnWEWaNaQRu7sy6lYPPEW9EpXQQlyjo27durjkEtGilJGRgdatW+PYsWNYtGgRRo4cCQAYOXIkFi5cCAD44osvcNNNN8HtdiM7OxvNmzfH+vXWc+IAGHrUX1j7AlrPEje59cfFe9CiR5YvFrycGh54XhYAUqkW+p5q9pptk21LcAj4aNtHuPA17VxFnvVSzxvBwih3hwUtOspa2EbX0AJlJb+dwIa+6+HwucPI9GZyrZ8E6ofgEOAL+uAW3Kpc2HihFaau51Hn5VYRky61acaj7nA4MLXHVHww+AMAMaWRNhMzY6Fbo26qMlvBcFDaiJQh2P6QnyvwsjW0lf0EgImXxUoShiNhBEIBTLpMDF9de3Qt3tgYMxZ8e+u3AIBBFw6SbcbxKrVs6Lt0TCEklwZLDQ1KPAHwv1v+qzsn1h0V02L++ZO8IgPrCTfCrom7sHvibtkxGh90PetRZwUDZSmrzSc2a3p46N2T8tSiphg9k+nNxLbx22TM0gSKCPA4PXAJLu7YBsx51Hs06oGbLpIzi1PkAAvevGKVV56irhUyCkAibqIxP2ewGMqojDCgd6ZMdWEjYFgmbLafDao0QK20WhjbaaxkKEgURmOHnoWV0Hde2HC6J51zphxt67TFkNZDMKbjGFkIvjKlJd2TLmM1puPs3nt3JzW5IkErbYMFvQvlODcz16zC6XDi8gaXA9A3ziphppoJQfn7zO7xRjhbdpZfns2kXPDuDe9Kn60YQVgnAU9R10sJIEWdSqLyDKxGezvVcLfqUS/yF6nSzRKBw+GQZMYvf4tFrWw4vkH2m0ie3HNqj+x69rk92edJnJ18Fh/930eq+2y6O5Y62KVBF+le1C7NlwJfAdKeSINjpgO5RbnI8GRIawc7Tv658p/Ye2avmA6h2BO1xk6aO80wGtMtuPHahtc0oylYmGHgB0SDeEmgRFWOk0BzUJkGqOXkeOSHRwDInwe7Zj7dR23U0uJhIrD7RFmwzHRESCX+nEjYjHPw4EFs3rwZXbp0QW5uLrKyRCtVVlYWcnNzAQDHjx9HgwaxUOEGDRrg2DHjfCotCDo56mwIHhHkBMIBGVGavC1zj4AV+tiN+elV4iQNRUJoVasVto7fanoDU3nUTYRY8ayXpj3qghObczZrfs96WSWvnaIWNiBa/fed2ae6/kzpGYQjYXRt2NUwV1qJnMIcvLHxDbgElyQEaSHTmykaOXSeFxlyBIfA9QgnAq0wdVZoI0Ilql9/Z4c7Vec/3vtxqUSVVnk2soSzSHGloFeTXuI9o5vOxuMb4/kpAOTheGyd59cHvA5A26vAkpnxPOrEkgqIAlIgHMA1za7Btc2vVbVF461Oeh3ZeDaKnAD40Ru80Helca8kUGIYiqoMOaXwUj0PEAk69EwPnzuMNze+KfOEa4GeTc3UmipyMbZ+M7VD92KFDl6OnlYOMp1L725I6yHSd+z7U2LruK24sNaFcApOTSIePY86ebB/GvWTyhhww4U3qM6nZ5Y/OaaIUeg0+3uX7Fsifc++byU5178Hyg2J9J6Vc1trjWE96pS3CKgVQ4fDgTcHvmmbx8RM+bZfc39Fkb9IMooZgRdWbTZEu31WewTDQVkUlLLagZbXj57JJXUv0f1deh51GgM015QGimR51GmN0jPOKuF1ernRYjwo+53qTpVFUsWLTTmbTHnUtTCqwyisG7OO20c9sGsBT1GfP3S+Zs51SaAEXqdXGpP5Zfmyex994CiW3baMey2BVyGkSbUmsnvyUgOL/EXcHP540aRaE65Rce72ubJxROdQlYrpPaYDUO8dDoeDy9PDzmn2WdG+FYqEEAqHcPl/LpfW74lfT0RecZ5q72BTKnhKZecLOiPdnY6vbv5Kdvz3e3/H6jtXq/rGgkoYm0lxM8MXAMRy9zflqHmOgNizNTsXCezvZmUd3rg1kjfZCKKWr7W03JdK/LmQkPRQVFSEIUOG4OWXX0Zmptzq6HA4dHMu4s7H0PGoD1kwBE+uepJ72exfZ8d3vyi0vDMkAJphB1VClaPOfL7uo+tw95dqL0MoElLloplV1Hef2i0LnQKAL0Z8IX1mlWs9ZmlADJF1zHTghwM/yI5HIpG4hFKy+DodToy4aAQ3B5xQI7WGJkEWINa6pRJagkOAL+SzVWDTClNnWXLJ2NC2dlsAfMIeFlrC0usbX8dbm0R2c5Zple5Dgmm8nmdqKxQR6xSz7RDhnhbpGrHwAnyPuiqkOSrUssqU8tym1ZtKffjvoP8arhPTe0xX5agBfI+60nNYGiw1HVFD6NFIFIr0yr/QM2E9xeO/Gi8pHHr1VZ+5+hkAfOVk1oZZsr/Z6ggX1blIKlfGK7umNSep7jPl+JodR+2y2kn30oLT4UT7a9rjxGx5Waas9CysH2MuomrB0AUAYu+OhPXLG1yOmb1myn4DIBKb8aBkNdfykinJArXWGMEnoEqOmh9DS2mb3G2y5HlJBGYUdTLK6HmpWfDmGEVYGIEUMNZQpDRisiSlPBiVGdXzqKe505BdLVsWis4iGSGlZ0rPSGlYhf5C00bgGqk1cLbUPFO3EvFUrSFQRQkqdcaC51G/7eLb8N6g97htUWi0FeP3kYIjElcQT1H3urxcolNA9HTWTKspXTP+q/Gye9evUl83dQLgr2vZ1bIxou0IiZmf9xwK/YW2Kupav3N6j+nSO3+y95OqOUE1x3nPvEGVBqoUS2VYPYEU/1A4hDlb58i4gA6dE9Oe6N70/9N9npZSoMqCZaq9qWpKVRRNK8KAFgNkx+tm1DWsRkDRWGby3M3K2EZRrUrjNqWkXdPsGt3rlKS3BN5efWu7W3XbMipNWolKsIh7FwsEAhgyZAhuu+023HijSCyRlZWFEydEoSwnJwd16ojhgvXr18eRIzESjKNHj6J+fX4O3IwZM6R/K1asUJ+go6h/tuszzf6SxWr+0PkYcdEIMz9RBtZqxi761zQVJ7eZeptK6HnUv977tYxZUromHEKmJ1OWQ23EUk6g/tGieOrhUzIlh10sSenSylGnDY1yPdk29Ihvlt22DL2ye6mOE49Akb9IlXOqFL7CkTCeWf2MphWyaFoRRnUYBUAe+g5AU1g2y7gNxDb0WetnoeGLDWX9pPu0qNkCkcciknfQSAHSCn2n3wAAc4fMlY5Jinr02dA70qr9rgeX4EJ+WT5GLxot6ydtTFoRCWXBMvx+5ncAfI+6Esow0VkDYoon3Yvq5QLmciAvqXuJYR11glIIKw0Yh75rhUrml+VL+dxK0Bgg4YpA8yKnSLuWL13L++0ta7ZUnUvvPxQOScYptkYrQYsd3CW4JAXg5WtfNqzjrcSxArkSRoYGQBzTrmIXzq08JzuHJ6hrgcbLhM4TZH+3rNlSUtrJMDFy4UhZ5BT77pT7hVZevNIId2XjK7lrg3eOF6P/Olp1XMuw1OmCTpjcfbLGr9TGPZ3v0e23EqwASWN71SjtGuWA+N6VMBP6TvdT1ji3WhPYSFHn/Wb2d7L7RbMazUzd006Y9ainuFJMe8548/+OS+6I26tO6SpnSs9oVjpgoRfS36xGM0QeixiS5bKYuy22d/Hmv1b+fm5RLnIKc+ASXJjafSoA4LfTv1k2vCvJYgFxDD119VNSmDjPWG63R10rqqJeRj1pDPdv0R+bT2zG8gPL0b95fwCxyBGjPfG5vmJ0EpuqIzgEKTqO9ahrGX6UEWEX1blIktl2ntxpq/GLnoVyn3XMdKi4T8yGvtMavPi3xdzvac+kNYv4M2h8aYFdz9h+KPfavZP24oV+Lxj2k5XnCCtWrJDpQJWoBBCnoh6JRDB69Gi0adMG999/v3T8hhtuwPvvi/l677//vqTA33DDDZg3bx78fj8OHDiAvXv34rLLLuO2zQ7Snj178m6uSybHwuP04NaLRcsWWc+yq2WjY92Oepepb/lYRMZUyW50NdNqIhKJYHveds0wyZJpJdwcM6WFkP2c4krhLqTEQto7O+b9Niv0kqJAi7Vy4WM3ayKzcQvq0HcgtogrN+tRX4zCtrxtmn3wutQbVSQSwa+5Ivv+rlO7VDmnZAVW9nPmjzM170MgjzoJHU2rN1Wd06V+F1MsxwTa0FccWiEjieMJNw2riIq8kWdYK/QdEL1bd1xyBzrU6yAdo3BSusYf8uOqxldpMorrwSW4sDV3K3KLc2Vj+5VrxWoOviA/IuFIwREM+GiAdI7ROFSGid528W3c83glEfX6zhP0uazvCiHMjEdduc7Q2Bu9aDSyX87mXkMGi78u/Sv32hNFJ1TXEGj88J63UmBkPerBcFD2/JXGLa1QZrfglkLqO9TtwD1HD0TORmANiPQbIkH5M/SH/JaNi1kZWVIaCSBfKwWHgKveuwqzf50thXFO6TZFNr7Yte3mdjfLyN3u6niXVBqJSoER7rnsHpx8+KSqXw53+TD0Wo08Y+cMPWO9NA0AqlSUyGMRywSlv+T8Ih2jZ23k5ZT6aZB/zXsG7PxgUx861u2Ih7s+bOq+dsGs0shLI9MC7ze3rt1aiiKxCppHBb4CVYkyXoSYlZB+MyBFbO/pvdhwfINqfGmt4xe/eTE2HN8At+BG/xai0nq69LTlvtH5VbxVUBoQ1wjl/qL0qBf5i7Dz5E5LirpRZRutCMW7O90t3YfG06RvJkkOIjK66UUxjOkwRmJFr5dZT/bd+M7jcVXjq6T1UasSCBDbO4LhIL677Tt0qNdBei53L747KfnUPGO7klT5VMkpS0aC59c+zz1OeybteyTDaqVc3t1RjEyiksxKKMdy8xrNTRk6ebwlPXv2rFTUK6FCXIr66tWr8cEHH+CHH35Ahw4d0KFDByxZsgRTpkzBd999h5YtW2L58uWYMkUsFdWmTRsMGzYMbdq0Qf/+/fH6668nFPoumFTUA6EAPtgqkm6RctimdpuEyyCwi3kgFMDqI6tx6+e3ai5grEBN2Hdmn4rtkd04tAQlytN5vl9sETJLNEPKN20UVM+WQOGlbBiVVq1lWsyVHskD+Qc0iasAPkPzxuMbJUKmDE8GXIJLJkwoQ8Xo3mw+tRakHPXoRs3zuJjNfSJYIZOrmVYTv9z9i+pcVZsaee+AqGT9d9B/ZeFSTsGJIa2HSM9y2vfTdD21enAJLkmQYscdKXdv//K2Ku9UCX/Izx2HM3vGBMucohyZoKE1xq141LXq7/JC35Ubv5kcdSXoOek96xd/fpF73MhzCDAedY6RYtJlk/CPnv+QnSsJVZGgNIZD4ZBqvdF6li7BJUWzKMvmmMGU7vJygJQawN4zEoqtHS1ebYHiQLFpRZAMYS7BhflD5wMQBasrGlyhe91TVz8ly/Ef3Hqw9PndG96VciMBkfiSIgnMrgMOV/ko6uxz0gpFZsEK3zQfjZTDRNKCKPT9X2v+JR2jOdKyZkvdqieJ3F/mUWdSH6xEa9gFVp7QM/hqGb3LA+y4XrxX7mnk7WdmSlfGA+IQUr5zLaI9Ykh3O90yp0C8HvUCX4GkoCnXROVeQh5dK4r60DZDdSMKeY4KQPx9WRlZiDwWkTz+7DiWQt91DBRv3/C2rnGsLFiG97a8BwCaqYMTLp0g7R3fH/heqgfPyiZU/zwRsPsEwI++YffARNI+lKB3/PuZ33Gq5JR0H60xZRRtObjVYGwZu0X3HB6In6gSlTBCXDt09+7dNcncli3jk3pMmzYN06ZNs3yvVq2A8eOB++6LHoiGvhuVdwtHwogggv7N++Obfd9IG2SGJ8N0/p0WWtZsKSmSgXBAEnRpwisXHVLCWA92i1db4JZ2t6jKsxG0FnvKa2fPNSuYXNn4SjgdTpQGSlWkXYCYU6QUrCgUORAW85eJ0XrP4T1AifUamjzLOUtGxXpvD+YfRHa1bJVwQx7261teb3g/Cn2nNikfjYVVfgHyqCvf0R1f3MFlUGY94Xr91CL00VIm2WepV47ECFpjid2wjaAV+s4KFvvP7pf9rbUxJsujfu+SezGpS4xgqyxYZhi+qQzJoxxTM0q3EmaukcpOccZjx3odZeOXNQCGwiEIrqiiHuUbYMNJtRRQl+BCkb8IWelZceXNUbi9sv8Asx4yijqRUJr1iA1tM1R1rHS6nLzOjNGWTV3SU0DMrgMOoXwUdWKrBkT2ZiOwz5/lGdFDIp5Tl+CS5bkC1vcEKwz17H3Zz1KOetheT7BV6I0fK6VO7QY7/5UM6byQ721525LyHGnuKddCiuz57vfv0LdZX9V1PMU+nvvqtakkv6R9lzXqmUEEEU3lPhgOYtGeRTh87rDm9fR+yPMPMJU+EngnrEdYqz58u6x2CIQCUoljWjuszmkjzOg5AztP7sSkb8T9mAwCLPp/2F+SR0lRNxulowcyCE1bPg3Tlk/D97eL8o3W3L30gkt123MKzriM3C1rtsTN7W7GR9vUrP2VqASLCl+8b88e4DtFVTUzoe9Ua5OUOdaKOabjGFkdRKtgreb+kF8S5pWERWx/eQrFysMrseVEzBLHLpxaXn/Ka3cKTmkBseJBcApOlARKLF3DegImLxPzLCf3mwy8AE3GZy3wngP7LqnkExDLW1cKN7Rom9m0lKHvSjz47YMo9hdb8qgrCadYECmXVeiVyNEKo9JSUq3CJbikd8AypZphXCfwyOQAtYBkRMICWPOohyIhfPv7t6rjpKhf3Vg76sIX9FnKswTUYcRHzh1RncN6vVnQu5rcTTtXWcpFNGGkYOdlMKz2qLOGEy3B0e10o8hfZDoUndcHFjzDY9gXmyuUsmE2qsmIQ0CJHo16YPFN6txE1qimN9dNe9SdsfZ6ZffCstuWyUoi2YE66XVkvARm1mx2fikjpsxcYxVOh1O1PlsV6uNZw7Ry1AMh8+XSkgG9eWsU+m63MsSCNTi+1v812Xe8vWf/2f04kM+vlJMI6D0p70fv7JoP+IReynXGTN1tFry5o1TAleXZguEg2tRuY3l+vHPDO9wSkwCwI0+sud34JT5nCIviQLE0JmhdMmOsM4OdJ3dyf1eqKxWBcACtZ7VGVnoWBl04CEBiBgIeejfpjXsui/Fv5BTlSHsrT7b3BX22lbjkGcuqeKto7klsNJbdqFTSK2EGFV5RV8Ggjjph6rKpCIQDklWUZX13O926pYeMwHpNA6GAqdImwXBQqutIfVdaVVnFRCt8nGWKX3PnGgDmyeToHqXBUtnGdV2L63SvYfOqZIJI0HpIEldRjwoRbWq3wT96/UPaQNhwRha/nvhVassIytB3FtO+n4YXfn4B+87sM6UYEazUnTXdpkHoOw92KeqCQ5As6Ftzt8b6JDhNEy+a8agD2p4QpbGG7m8EliOAhd/vh8PtgCuiPUZ8IeO8egJxG9BYJAX935v+rTpXy7ASDAfx4BUP4umrtdm/6V2bURg9To8sn7B9Vnvp87GCYzKPDBtJwMIluDBw7kBdD48ezBhiQgWxuWKUL62EVVb+lYdXWr6Ghdl1gKIXgBg3BS9aJxEEQgHZ/DaT4qT0NAPGIZaJKOq8NUjJk/G3rn8DAHRv1B3/uV5dX9hsbXEA+GevfwJQs1pTG3vP7OWuo13q26PgGIF9lnvuUdfA1vutyQyLZ2UUZcUDK+XZ4kX1lOqyflxYU1560gpJYjxQ7kN77tmDV/u/Kjum9KizVVys4M4Od3JLTALmSRoB8VnRmAhHwog8FsHt7W83fb1ebflB8wZxxxu7h7NpJNe11JcR7QClOPJkGjtTWpSpaX1m95HY57Xw+fDPbbl3JSoRD/4QirpMJ9chk2PDMF/4WWRdZMmNWFApo0QRCAdUXrl5Q+dhzmA1Y3utZ8VcFy3lyoyQyIYs0f9WrJ0uwaXyqBt5t1gBQ+nlLAuWadao58EpOFVhTkT60a5OO6R70uF2unHpBZdKURCBUEBWi3fNUdFAQTn3esgpykG/D/rJNlwS9p5a9RQA0VBgKUc9KthoMYLHAwp933t6LxwzHdh0POad0/LQ5hTlYNQXoxK+96e7PpVKsyhhNhTYrEfdLbixcPhC1Xmsx5fGplb9ZWV7PAQCAQgeAZGA9jvS6jMLWmfof1KGSaHmGWzCkTA3hzoYDho+z1R3KjbctUH3HIKSTK5mWk30btIboUgIAz4aIOublpBjtwDM/j6pbWZqWQ39NdM/5TzkGQPM/k7THnUm9N1u4i1A9Mq9OfBN2fMyY5BVpnVFHougVa1WutckwtniFJxS5BNBma5Aa8DwtsMxuqM6ks2ssTHNnSaRZSnbpzY+3fUpHlvxmOz7yGMR/DzGmgc2XrDjX0lcapSjrlWezA6w3mNVbrbC8ExrnV0eTEBUdMhj3fmCzprlEQmnS05jxooZ0t+JRkko17+WNVuq+uAudaNPnz7w5cQURjvLugJQKdrKUrsscopypPlvtoICC6XBSskyzhuL7DrGGt+TUeZQCZL3eDn8u0/tNizzaBYH8w9avoYMfVYj8CpRCTvwh1TUBfBz1Hl53Z3rd+a22a95P1NEN0bgWciHthkqsc3zoFWiRU+Iv/iNizHt+2nwh/zSoik4BKwfs96yN1ipqBstwmzInvJepYFS/OcXuZfkxzt+NN0fIFZGg90UWdZ7f8gvEzSWH1iOJtWaoHuj7pbuQ3io60Oyvy3nqEcFGztDFak8W8vXxFDXjcc3IhKJwAGHJmleblGuLfdmrclK771ZQUXLo85j9x3UapBq7lVNqSodo2vM5Exr9S8YDELwCggG9eudWw35Ht1xNNpntUePxiIZDm8MhCNhiUVc1ieTgp9RThxBRiYXNQJY9Y4lqmAqfw+r9FHb8eRzU63meMATautl1sO9l91reK1ZgZQ4SiKRiG4pq3hxZ4c7MaztMJnRwYxHiZQPrYoKWjhw3wFc1fgqa52EuGcZRUnQGNE0qpk03mjdh3LUHTPFcZbMEHJA7Q1mocU5A2gzfhOS6VF3O914+/q3AagNM8o1g+QTHj9EvMjKyEKjqo3EdcqEvLJs/zJZVRcaQ/Hu+WbmjscXzccuEcdPMhR1paJntN4QGXI8TgHlPFDOP54Xmc1jN2PIthMUAcYzWL2y/pVy6wcPNA6aVLNe/tYMto3XrpRUiUr8IRV1LY86ERUpwRIJ2Q1/yK8ZfqsFdiEa22ms9Jm3ga04uAILdy/EtrxteGrVU3h3y7syAUDLEKEFl+DCYysek4U4P3TFQ/j7lX/XvIYVMH584EeAWVMKCgtUmw+vBBqBci7/8eM/EAwH8dDSmNLM/v4UV4r0nALhgCrf0qpgzApBvGvj8ajbKRAqy7MV+YukvGOjXO5EwQoBSmMXsfGzdVl50PSoK4QDM8+MfpeZ36c1DkKhEBweBwJ+bSXAFzIWRCicuXmN5lg3Zh2uaHAFfCGfVEOdNdQdLTiKl39+GTmFOVxPeyiiXRInHpBH/WTxSZwuPQ2X4OKmZVAECQ8Je9R15uHnu6PhgnE4bHk1ZrWw6rC8TviAFgO455kJTXcJLlOVAE4WiyXbIsGIxIeSDLA8EWaEZtobrKbmZFfLNmQ35uGrvV9hz+lYiDePC4GejaZRzUL6Tq20WujXrJ+qfbYNCrVPFi6pewkA4OgDR7FvklzmkBHCKhRiIzI5szXW44XWGFWuGZO/mywdtwvEqM6m7ulBOQcTnV9m5AVXUD4+k6GoK/dXs7JjPHNTudcqfwuPT4fdz8KRsO2/Xwk2JYUcM7x5oGcc42HWgFmqcqNrjqyRjHlWQc+hTe02tjj4lEgkFbcS//v4QyjqBw4AkyYBN98MTUXdF/TJ6t+ysEpIZAZbxm7B5G6TEQgHcMcXd1i6ll2I2IWbt4H1er8XBs+PkVkU+AoS2kBPlZxSCbY9GvfAP3rxw6uBmIDR4IUGKD1ZCjCpd0XFRXh0xaOy8/WeNynEa46swemS03h+7fOSIYV9Fl6nV1q42dD361pchw51O1j2JrMCEk8ptxqVQCz+LFrVaoWdE9TspabaVHg1HvruIew7s0/X42ubos7MJS2GWyUBkRJaHnWlwmBFUTclXOl51D0CAj6+YBwIBXC88LjhM+K/XSIAACAASURBVKyZVhO7J+7GvKHzcFn9y+BwOLD71G5syxOtVexc/nDrh7j/2/vx0rqX8MbGN6Tj5F33h/z2KupRj3rTV5pizZE1cAkuLNm3BNd9JM8nZGuGq9pI0BOsJ0D/dOgn8UMcslEia5zWtWaVV+Ls0HtXdVPF/M9IIIJAKJA0gbZ+lfqYcOkEAObmOymHVvK+CfF47VhhuH1We+yauEt1jsRYrTHWrPTV6/Jiya1LZMfYHHUAmvnBduHeLvdiavepqF+lvqrcp944MPKoJzP0HdDum0twyfae2Vtnc89L9N5HCo6gyF+kOT8P3X8IDauIfArKPZr6Hq/TxRQRo1+8B1WpSIairgy3v7vj3Vwl7YPBH0gVH2b2nBnX71ZGVil/y+mS07il3S0yw5eSY4SXFkOGKjvw6bBPpc+Sos6ZB90bdZeI7cyg8wWdVWNo/Ffj4+xl7LmURwpAJSqhRIUcdYWFQF4e8H20KlRaGvD++8DcucC5IoFLJqdnqU5GXkn7uu1R1Vs1LoGIXYjYiW+GZVVZmq08QLl1vByh4rJi1TEzz5sVCoe3HQ4A+OHgD9Kxnw79hK/3fg1AVHCozVAkhM0nNksl2szCKKzQKut7KBLi1paPd2Mn5Z/Foyse1RUwlGWR9DyneqB86kZVG2H9XfzKBTzh6sc7fkT3Rt0RjoQ1vYrK2uXNazQ37I8Vj7rELB4JI6cwB8+teQ6A6FGHE1i7eC13g3953csAzI3VC2tdyC27B8jJFJWGwjEdxgAAnuojciEU+gqT4lHXqk1M0KsDnGh/9K4ngS6eHOie2T3x82h784rNpgRMumwSpnWfBv8j2mvGRbVE4TrsDycl9J0FrQtmniOtSfGUAYsnD5ZSQABx/WhQpYHqHBojWmMl0ZJlbI46kPw80q4Nu+LJPk9yv6N1kqfMeJwerD+2XirxqESya6xrPX9l/XCrhI9mQM9lwEcDNPvBlpNUjnWaX/E6Xczs726/eI9IMHmKuhJvXf8WN+y5bkZdqXZ6vFwBSnlCuYf/+5d/48vfvpSMI4D+er53klhXXq9OvFWwfaIKQuw8oN9g9V2kulNVRMeJzC8af8lQ1IlosRKV0EKFVNSHDgWysoD+/cW/DxwQlXcAuGZiCwgcj7qewkwswE/25m+u8UJZbuX4X4+buk7mUWc2JDPMtIJDKHernsoTsD36fyZQUqre1M3k/fpDfmlTphx1lnm60F+INze9CQBSDXcAKuIiszBapOOpo670QAXDwbgFdmXoOwD0zu6tK5hQ6FrNf9VEvYx6GNUhPmK5J/o8AUBMWdAit+FtkhRySoysPEWC3dS/ueUbU8qG5FE3Ee5IYy0UDuHDbR/i4e8eBiB61AOnxPG1cMRCVVtEaJgIQzggV9SfXfOs7DulguIL+WwV/LxOr2xca7VdL7OeZhvxEOuw0HufVBqTdhmWhd4IgkMwXYqIRzDGg1mPeo/GPfBEnyd0f5srLD7rgycPJoVMjoWVFBvy8MYjlMaTysOr264ErVO8Z/TGdW9g1oBZpu71/o3va/aBVfbPJ+ETGeF/GPmD6jvaG7QYppMe+q6xN7kEl2xuJMNgwMprWnstW0FAOZZo7Dx3zXNx94HkKyXbu3T/cvCoA8DB+w4ansMan8yub0oo1zuegl0aKJWdx6YcKFNSkiF3snI77aVsnvyJohNSX6xEWbERmYREIlZoHCRCvMnDa/1fw2sD9KMVK1GJCqmoH4g6lmltz2cqlR3M8cIBNZlcMBzUzOMhT8qEzhNs7SdrAQb0BWLCxuMbZQsGu3i2rt0aK0et1L1eL2fZCpT5O3rQLCvj4SvqZja3KxtdiTVHRPb2HSfF2qI3t7uZe64/5JeEDKu5SoG/i/02inywlKOuQSYXCCfgUeeUZ/OFzNX5PlN6xhSjuBZICOJdTwREvO9IsNIjnWFrkGZ69Jl+CVY86v2bi9a8YDgom0uhUAjeJmKfIpEIaqfLvRLUl0QFMZ73qUv9Lniu73PSmKXNvSRQYqvgxxIuAvyoh8hjEd0yPVq8HvFAyTh+TTOxJjKRyREvxov95OVxEoVZT7CdJaiEiLhevP3z20n3qFvJN6fUlfIKfWfXBa01dMGOBQD4c23cpeN0iVelvumUplLmqCfbC6oHkgd4z4IlgeXhfIa+0/OjErJ2g12DtOQXth9KpZL6XsVbReK5sYoVd6wAIEbrcO9PinqSPepm2nQJLslgEq/hSSlPKOd3/cz6+GjIR7J99u5Odxu2a2dpWlZmJ0Pu3V/G+rD096XiPcPW+F14ZSPZiNX6mfUt9ZPWOTujCQBg4mUTNeXeSlSCUCEV9UBUxuDJX8Ggg5ujrqckkYXO7kWXFNg7L7mTWx+WBYXOjlk0RtOjDhizms7fMd+W0Hcri78ycoDgcDvw1a6vLN97bKexqJtRF8M/GS473rRajIRudAexjM+iPYswffl0CA4B4UfDGHnJSADA/7X+P1P3ondu5CWwImjT82fbpJzneD1rVO+dRaGv0LTHNxGhQq9uOaUl8L6jzXD3qd0o9PMFPDb/zuwztlJLnPp1ouiE7PxgMIi0dmI7R44cwZo718iu63RBJ1MKghF4Huk66XXQvEZzaSzUyxANeHO2zrHVIu91yb0G51NBAdRGCynNIfqTSVBky2jaAbOCo63PJyoDO4KOpHvUKSTUCsor9F2Z08oDHU/W+FTmqNtJgmYV9Ax5kVDUR613w0aUJQN6ZHKk1IxdLJLbtq3d1tZ7s+vekn1LuOe4nW5NAxO7d8Q714wMwHkl4jtLtqLOG5+HDh2Cw+HAmTOx6JPSYCncgjvuPcMoQqY4UAyP0yPjpdGr807t2WnwTHWnYtWoVRjcarCKTO6mi26S3pXVd+EUnDh07hDSnuATg1qNDqB3YGdJ3kpUwiwqpKJeVqb93ZkCFxac6asSKsww79rt9SAFNhgxXkS+ullUaCOIJCxc2yGIWFHUtUhwnB4noCDs/WLEF4bteZ1ebpgfuyFReaZB8wZh96ndyC3KhcPhkJS47g2tlWkxUtSt5L45HA6ku9Nl3gcSshLJUVeG9Rf5i0y/p0QYxSl8nMe+TN/x2iZF/fGfHtdsm73OqJ4zweFwoHuj7oa1dlk0faWpNH7e3/K+mKMeXd3efPNNNKraCA44JGGjLFhmC8lk36Z9VcdKg6XwurzSb8/wZEi5u5RPbgdSXCmy9pTv6F9X/8t0W4kqz3Uz6qpI68jrrJRt7BZ+zYZsj+owCuvGrDM+0QQoPBYBJN2jnl+Wb3ySAlaY1BMB+y55JQmBmGEzWc9I6VHXIsQsD9BY5P1W6pfWXjTsk2EAYIsBkQczZHJHCo4AiEW5lSf0Qt/Zvv+z9z/xRO8nLLdvFNHwdaEYdZXs0HeeoyU7OxsAcPasyF/gElwo9hcnNGeM1sWSQAncghuPXPmIZMhWRkWxIJnb7tSSbo26cXPK093puOWzW1AWLLMcMUjvWMvIqXyvrw943VS7n+/63HQfKlEJu1AhFfWSqGNGy8B/JFCPm6NutKjZ7fWg0Hcz+TPkeduau1UW4jay/UjVuQuHL9RtS8sibQUTO080fa7H6cHeM3tVx4NCEFAYV3lkQkp4XV7DML9hbYfJ/qbybLSRUB1jszDyMFndfFLdqbJNgJTEeDd2t+CW5S7WSa+D3OJcXcWOFUgLfAUJe9R5OcRSLWxOyJcU+q6TW+lxeqScQDN10QkrR620zGpPa8Idr96BefPmIRgMonqN6ujYsSMcDgc8To807gp8BbpCiVnQGGDfU5G/CF6nV/Iwe5we6TnGE5KsBeV6pnz/xQHzfA6JEretHb1WlZfrDIlrInmoCHavw6xAelfHuzTP8zg99nnzad0LIOkedS3yMT3Eo6jHE9J66PdUYNsIAMDkbpO559DemKzccWWOejylrOxCVkaW5neNqzVG29ptDY3GcwbPsbtbALT3ZpZMLp6oCqt44PIHuMdZg4tS3mDn142tbsS0HtPivr/Wb/RGt7EPfvlAUg6T6VGnEPxgkEnbcIn3czvd+P3s7wkR+yk938rf7Q/5kVechwxPBq5oeAVCj4Z0vfdkOF988+K4+6SFVFeqSqmm5+QL+iw7IoyUeuU+YdaJkGweiUpUgocKqaiXRuer9p4hqHLUA+GYsKRVL9duIgi30405W+fgbOlZw0WEZdZ8Z/M70uf2ddurzqW2Jl02iduWHWQvWnlaPLgFNw6c5TDSOyF51G9vfztCj4ZM1SrW8tCzymCHevIcelLyyKNORHNmoWddDj0aMkWAx8ItuLns/fFawD1OD55bGyPK6desH97/9X0VazqLrHS5UJioUMET7mnO8L5jc9T1YGWsJYJX1r8ifvhQ/K/4cDF69e6FQDSXhh13p0tOG9aGNwMybtzy2S3SsUJfoexeVVOqSuPCzo1euZ5FIhEZGZAZIa9kWglW37k6obUx9GgI2dWyVW0IQXFOkKJOgqLdnlV2bpeHogHEvG5CSJDIFJOFKd2nSJUDzCIewwFV2bCCF/5RF/hUrHmvNYZIaE5GmVRAzfp+PtGmdhuEHtU2eHhdXluNdVbQunZrbt9YMrl40iysQstgw1ZTIVJQSp2yU2HWMhi7o6/l7Q1v45ecX5LuUb+6ydUAxIgvAsm1dtw3zZ0m2w8obDv8aFjidskrzpO+NwoHr5tRF6FHQ7qcJ/GC5VuZ0m0K+jXrJ/HekDPMaui7Hq5reR2wEUDUvn6+08YqUQk9VEhFPRTdS7RlLnWOOjuRB7cazLvIdpBw9t3+71BWWIaiIm3vZ7dG3aTPn+76VPM8ICbINq7a2IZe8mElrNjj9KiFaycAFyRFvU+TPqbzfsyEvivbSnOJGw5tPO2z1AaOeBEPm6nH6cGe07GC8jQe42VGbb+qPU4fipX3Wn+MXyaNxfe3fy/7O9HNRs+jxvuOFHVlWTIl2tZuixUjVyTUNzM4XRLtR/QVBMIBpKemw+cTx5rXFRt3iYQrL75J9CiM7TRWEmy/3fet9H2hvxBel1cazx6nRxLOrDCfW0UgHEDh1Fg6hpkKCanuVHRt2DWh+2qNeaWiTkhm6Hs8zOXxgBT1i2pclPTQ9xsuvAFTuk8xff7U7lMtnU+YdNkklfHPECbsIol61CMR4MgR7e/ZHPXNYzfHdQ87obcHUKnT8wVe39gcdauRavFAi3jU4XBIe8ptF98GANgydovURzsQ/HtQM+rBGd3inGEnSgIluPXzW5NSCpfeAcmPrNx49Kj4HuxYI7dP2I4dE2IpDCSjOBwOKQKFl5N+72X3araZrIpDqa5UaW9McaXgsvqXyVLyrIa+8/YBtsTqxVkXA4sBbBL/NvO8v775a9tLhlaiEmZQIRV1cpYLmr1TK+qFvkKke9LRt2lfjO4wOml5XizIa+EW3JjYbyL69etn6joj6z+1m2jpKD1Y8QB5nJ5Y/hDJowJEJT3qtLOyiGqFvustlrRo08ZihSkzGQaPs2XycFRSZOMVRvu92Q9/+fkvAIBuDbtJRoBLL7hU85r6VeTMpYluonpKpJ5H3SiKwuFw4KrsqxLqmxlIhHZRe4/L6UJKSgpOnDiBd955R+blTsQLel3L6xB5LIKrm14tKerZ1bKl7yn0fdXhVdIxEjTtjuph4Q/5ZWOgRc0WSbuXGQghhUc9qtXZHSbOhngGI+XjWSVFPVCmzfJ9vvBknycxoMUAy9e9fO3LOP6guRKjBDPxC2M6jAEQ/362ahXQqJH2927BjbJgGQSHwK1fXpHgcXoSrhtvN9gc9f9rJZK0/nvgv22/zxvXvQFAv3wrhb+3q9MOEy6dIBoR/m7fnNZT+ElRF8KCZOT84aC6zF6iIDmHnkNGRob03ZVXimPDjjUyu1q2bF9iS6+SJ71fM7XMej7IGFmP+me7P8P+s/slg04wHMThc4ctGS94ijp3bYi+czNt92/R33TJ0EpUwk5UHOmCg7Cmc0StqHd9tyvWH1uPpbctRb3MeuXiWZFYMCMhlBSWYM2aNQZXmAMtGsR8TqCQIyJaixda9dqHDRuGSZPU4faCQ8CLP78ohgmRjBEB8DuAL+V9NgOq/8z+jiGth2BI6yG617D/W1HUuzfqjhY15EpLoqGqSoKnYDhouXScEvUcIjs4G5q38fhG09cnqgTuOrVL8zvefCJFvUm1Jphx1YyE7m0roquax+2B1+vFm2++iTFjxoiRHFEDkR15xWnuNOw9LeZStqndBkCM4E0pjG7P2w7A/vIuLFiPwYRLJ+C+Lvcl7V5mIHnUo0otKQN2K7Xs2Cy3sOKogPfN7m/K537lAIfDYfndFBWK4/nirIs1zyGSwXhD30sMMjhcggsFvoJyi6ZIBFppX+cTLIkb7YusgmcX2tVpB0Dbow6IxpySQAl8IZ9uNZJkwBW1BzjDTsmYcucld9p+n1R3Kn664yepFFpmJhvdaJ9HXYkO9TpI5WppH2pWo5nqvGTuUVogRf2ZVc9ga+5WfLjtQylKKRgO4vm1z+OldS+Zbo8qrbDgzbvG1UUnTmXoeyUqMiq0oq4NwTAXkfUAzhsyLym9IAsgbwE4d+6cbig8ABVLMoE8T16XFz/e8aN0nGo/N66WmIdYS6H7+OOP8dprr8mOLVq0CAd/PwgUAHiO+aIXgFYAog5fK5upx+mBL+RD5/qdpWOfDPsErWu31ryGPNUOhwOBvwdkuVdGmD14NnZNlCuhL/V7CVO7T5WFhiWCWetnJUT8AgDhUlHQvP/y+02R8pUn9BT10kBpUqM/LCM6vKtfUh1er1eahx6HKCSfLD6JkmBJwuHK+8/ux7a8bQBiZIWprlTJW6+s3Z5skLEAENeQZHrvTSG6BLPljpKBCZ0n4J7O92D8peNVxs1kgYwPefl5Bmf+b2PjWjHCaeWolZrnkPIf7xrhNpim+/P3419rzFc4OJ/QKnVqZ8krqyAyuVA4hKOFRwGIlSrsBhkv9YzkVb1VkV+WjweXPojFe+0nLdOD5FGPCHj/1/cBAA2rNtS5In70aNwDZ/LEUmxyWTbqUY/uTde3vD6u9rds2YLZs2erjptRSEdcNCKueyYCIued8r2YsnPrxbdKMkc8+wZv7+MZcR1CYiTAlahEeeAPqqg7VGRySlxUO1a/efhFw+F/xH4rth6rcuvWrdGrVy/ZsSbVmsj+Xn77cu61rFLEMlMPunAQAH2LtBGqp1RH5ws6G59I9xw0CCsfXgm8EDtWv1l9oAuAegCispclj3o0V9jKAty2Tqyuq9VFVXAIKkPC+M7j8WSfJ2XKTbxYf2w9XtvwmlTaJl4UBgoxttNYXNPsGjzeS7vkWbJglQWdFPWyYJltjM5z5syRStTEjegeXaV+FXi9XtSvL6YInF1yFjt37kSd5+pg9q+zE/aok8A9+9fZWPybKFTWTBOjRLxOL9rWbovaaclV1hcOX8gVfM+n4E+IBKLkRUG5wGW3AeGaZtfg1QGv4vXrXkefpn1sbVsLpKiXlerUEv0TQa+iw5lSUSGJd99yGtiA520XDfEd6nbQP7ECQMujfj7D4WlvnLVhFj7a9hEA2LIvKkHvX0tRdzgccPhjJTT3ndlnex/0wHrUaT1PVpTGggULUL9+fZSWlsLvZ8eD3KNuleQWAPbs2YMOHTpg5Eh1RSGC3hrcuX5nXN7gcsv3TQQprhQxajOKuzreJe1hdhl4efOO2N4rFfVKVGT8YRR1dl1p2XITwgYb2yNXPiKF+QDJqeHavZF2Le+cnBxs3CgPW/5tkpzBW8sLzVpY2YX6mb7PAIh/UZk5cyZGbB6Bl65VhxAdPnzYdDtbt20FXEDTmk2B6D5mRVHzOr3ILcrFsv3LUMVbBW1rt9U9v2GVhril3S2655wveJwe9Hq/l/GJJlAaLMVbm94CkLxSRnrQ2rx/GPkDbrjwBtVxl+BCflk+Tpeeto3R+fbbb8d//vOfxBqJ/oxa6bXg9XpREo2dDX4TxKyes6TTEk1/uKbZNQCAkQtjAhEJl16XF6/0f0WV82u3kjqo1SBuvfQLayWWhmEHJEU9IC4SpIwkw1unhTNnzmDOHPvLXZGiTiXoKqENCq+1QmDKQpurRg4eMVZFg1twcz17pETw5nJ5wO1042iB6E1/tf+rUjlUO0GyjJ4sFjobOm8pDCyZHCFZfRk+fDgAYOzYsRLZqQhRKSUjco2UGspLDZGwoRvAgqELbIs2NAOlvONxeqRnn2ikIqUpBsIBMVKxDFi8WDTEtM0SZc9kKOp79uxBenrFX5MqUfFR4RX1qtH9go0OuuKKr1Faqu+9JAbRZKJVrVaGoZayGpmCC/d3ud+w3QhD0UPKxOwbZ0NwCNg6bivmD50fV38Xv7wYw+YPSzhH1CW44H/Ej/Fdxku5mlYUS4/Tg2/2ibmdswbMwpZxW3TPz/BknP8wXgWW3bYMgChgJbqREDrv64wp3cTQL3qei0Ys0r3G94gP4zqNs+X+WrlpPbN7cucSHZu7fa6toe+hkDVvsO8Rn0RYBUBa1S7KugherxeFhSLJ3E24CY/iUem0RI13ytqrH//lY+mz1+mF4BBUzy1RHgMelHPD/4hfs1ZxeSISiCDkCMlC3/s161euda7fffdd3H777fY3TCRE4UpPjBHqpNdB5LH4y+YZKepUtSCZteztglYpuRUHVwCALB2sPMEaED7Y+oEtbRaHQnji0CHpbz2POjknzq08Jylo1VOq29IPs2DJ5Ai9m/ROyr0eflgsP5ebm6vwqIvvgPYNlnfELOTt8WGUh96wasOkRFVoQWnoD4aD0jhYe2RtQm3P+XUONh3fhO152/Hh/30IPA1cf72YUuBxiWMxGbrCtm3bJCdBJSqRCCqcov6zovrBekWVqr902g+HAzh3zh7itkTB1kTnYcaMGbK/yZv0j57/0LyGVaRpUxvYciAAoF1WO9TLVBNlmEFKUFuZZg0KLHgKsktwwe10w+v14vZ2ohBsyaPORAkcyj9kuEgms0ZxvOjTtA8KphTY2mbtwtpS3Vh6nkahbx6nB32b9U343h3qdpCVEDQD9r3ZGQFg1SijYlKODuU0T5osR12JRAV75bhln4HWmCUCITuhFLrcTneFMGxFAhH43X5JUQ+ErHFL2AESiO0GedTdIbdhRND/MsbZYyPUhdFQpj21Iu4TSrgEFzfMfefJnQBEo+j5AGtA0Evps4IvT53CIwcOIBhNU5TI4ZgKMUuXLsW+ffsk+cMhxELfKY2ovMDzqLes2TIp90pJie0VPI867S16KSVaMOJvAipWlQqAHw1DlXTu+eYeALEINqvwhXxSKoOS+4fkq2Qo6mbeQyUqYQYVa7YCuOIK+d+Uil4vqps+cf3PcDiAYFCfqK1coZNCs23bNtnf5MXTI07r0agHlt66FEBsc0tUCCkrK5M8izwQiVy7du1kx3mLDVk/3W635FlyC274/X5TYVdsrpDehkHlXCoqm2+8oZx6kBR0C/mcduRwrb9rPb686UtL10ipG/8CzuWcS7gPJ0+eBAAIZmNdGdzenvGaRgX7jJQMnDp1CsXFxdHDconfbsGeVdS1Nv5kKNBNqjcxPuk8IBwIw+/2IxwS5+/Qj4fi892fG15311134emnn7a1L3JhOHGQop7qS+WmhfxZkGn/EqgCbUFagTY0r5NZy94usJ7r0yWnsWDHAgAia36vbHtSqOLt1+nS0wBipLWJgnbtouiL44XT9+vXD2PHjpW8wGd/OotnHhVT/JLN76GEpKhHkp/OQr83HA4rPOCijEb7RzwyhhkFsbyNIEaok15H9rfgEFRy338H/Teutn1BH4r8or6gNM4LEUG6n92oVNQrYRcqnKKuRF2xIhkaRA1hXvjgcMhD4c87FOnd7MKrzP1ma69rwSk4JS8pKRPxkIoQ1q5di7Vr9cOHjh07BgC49FLtut0EUjbcbrdEFHWq5BSmTp2KGjWMQ7WohicAjOowSvM8KiNnNbQ8FArh9OnTlq6pCDhW/Zj0nknpI0+LHuwQaFyCKy6SPgBACXBi34mE+1CnjrhZx6PMUohiiisFqCYey0zNxIEDB6RzeJ5nO8ESuJWnR3tgy4EonV5abvdjcfbsWSxYICobn332GfLyYnM74o8g4A5IHnWz+M9//oOpU6fa2k+2X3bgt12/oTClEGn+tHKPEqhIiMOmZhlkrNcI+pL2SPKaVWS4BbfkUX9j4xsY/omYq+wP+ZNi+DXdL6cbc7fPBQBUT7Un5DwcFdLKoi+Q5gmPmycQiEUZzHlL5JT4ZNgntvTDLFgyuWSDDIfhcBg+nw933HFH9JubAMT2j3gi1cwoiPF46pMJpezRpX4XFSEqWwfeCr7e9zWeWyuWLJo/W542GgyILz0ZZI56hNdbi4rw3Zkzmt9HIhHs2qVdLrcSfy5UWEWdctPT008jJSWMbtGoXA/80VA4+WLqdDhROFXbY1ye8HpjSrUyX+iLPV8AMO/NozCxREJzunbtit69tXOtIpEIGjVqBEC+YfJQWhpTCNxut+Qt69O0D44fP651mQxsjUs9YinarKwq6i+++CJq1Sq/PFg7QRsz/W9mnPRq0uu8KWqEFMG+0HerHvVQKIR33hFTUKqlVEM1r6ipp7nTdNuyO6dVL7Jh36R9qhKBduJ8kA8CwBtvvCERIw0ZMgTPPvus9F3+qXz4XX7LinoyYCZv0wpWrVyFAAIQwsKfWlEPIfnRTuRJ11LUZ/acmfQ+2AU2xJxdf3xBX0LVXBLBgw8+iKIlsQjFd29415Z2Sc0KKBRHNvSdoJyfddLrxK2YxQspR720WtLvxXrUjx8/jrZtKX1GHvmz/AC/MpAeWEX9rbfe4p5jpfJPeUAp3zoFp22RlGuOxNJkH75Xngrl9/vRrHqzpPCmaKWTAsBf9+3DNVu3an6/dOlStGlTfhwBlajYqHCK+t/+Blx6KdCihfj36tW1dHBMegAAIABJREFUsGvXLDz/vPi3MyIO/vR0eYh2OBK2jXnaCp7r+xzwk/g5NVV9/5075R7RdcfWATCvqKd70m3fsAo2yHOrV6xYgeeeew4ul0t3cQHkuVUejwe5J3IReSwCl+AyrBtPuLHVjdJnPUU9u1o2AOuh74cYAps/GkhYs6Kos+efL3gE+8LIrXqjDxw4gDFjxqBJtSbo2rAr8vfmwzPYgzR3Gpw6tZ3sDn3X2+yb1WimIp/jYeXKlcjIyKiwYXOnFAI19ZMqXLDv7ubhN6OssExS1BtUaYBZA2bBDLp27WpHdyXYHfruhBNurxtCRE0Y+GfCuydyAMS83skAKeo8G3JuLrDlpwbqLyooXIJLCn2n9efbfd/CF/JpRs2VlZUlNULnhRdeQMHymEyQlZFlS7sZ0bVXqagrw4yXL1+uUtTPhyznCgJBOOAsFtfxptWbJu1etB6tWLECs2fPxty5c1G7dg8Af5NFi1b1Jsa+P27cOCxdulR1/OGuD5934z4LnpF7aJuhSb1no0aNEAgEsO/efUmpRKK355QYLJh/xIjQSiQPFU5Rj0SAv/xF3Pjr198LAAiHj0MQgC+/BGp4CiAIQITJI6IQGa1yZ8lEq1qtgIPi50AggCVLluie//3t3wMwH3brcXpw7K/HEumiBGc0CsGfK98UT506BUC0ABp51FkEAgF8//330t9U8oI9xoNZoaNaimjZZlnwzYBlDV9Tbw1K9ydvQ2Jzq+JhaFVCqaBXdIIkqrdqV15jPHC5REVp9z27pYoIfvhRL7MeWrXSVo7tCH1vUaOF9LlLgy4JteX3+3HllVeiuLgY9evXx7Rp0xLtnu2ovWYNDpfFaoeTot65s+ihIZbbr7/+Gk444fP5JEX9gswL0LFeR1P30TOwWAFxbtjtURcgQHALcIadUv7jnxFn/OJaa2HbsAw9j/rMmcCdI8o3lzkRsKHvtP6M+2ocPtz2oSrUl0AcG0lFBGhbuy3+PfDftjVZ3yPuXSqPelROYxmxlXLHoXPlb2x3hgA/BAgRUT6ZO2Ru0u6lXI/Onj2L6tW7AXCjsDD2XEZ31K8qxIMy5PrECXVamsPhOO/GfRa8NbRH4x5JveeVV15p+77AQk/ZDuZ5gIHa5Z2tVr6pxP82KpyiHgqJeW/t2gGPP/6X6FFx4Rw4EBDCATgcQDgcW/wD4cB5I5JhjQOhUAj9+/fXPb9HI3HxOR9eGBfEezrT5EIwKwhwPepd+AoIbQjKjeHqq69OpJsJg13k/Cf8KFhnLzs7i+W3x0LTjv/VXOj/ggULZCkEwcLYMyevChkzhrcdbkc3k4YCn/hsnbDPSGYU1aEEKeoepyc2ry4Uc/cffPBB6byLcbHsOjtC31++9mUAwLe3fgsAKJlWEncKDvu7c3Jy8NRTTyXcv2Qgn+mn0vM/a5boMV+4cCEECAhlhKQY2EAoYNrwZDX94cyZM9wohOzsbAD2etQ3bNgAAQLS09IhRARsPL7Rtrb/aHAEgR+wIqmKul6OusWl4rwjtzgXS38XPZykKB3MP4ilvy/F13u/5l5D+2u8wvvQoUMxe/Zsg7Mc2HFyh61lNkkqCGp41NkIvGQqTGbhDAE+CGhSJRtAcklslb/X6/UiHHYDeAJVq8YY0PVIzgqDQfg5nlnl/mmX0TOZYNn1x1863pY29fb3tWvXolu3bkkdd3pyTMnuVKBYWweoUqVicQhU4vyiwinq4TDgdAL/+Q/Qti0t8ALzfSy3hxAIBc5bDVWWoMrjMRZCyaBgVMfSTtSsKTJ8kqLucMnvXcZ4yII8IXzGDLT7/HNs375ddh2dq8cmr4fnr3ne1HlWw4BJoCEDBDE0A8C6deuwb98+S+3pgdj7R3cYbZrwb/jw4fjss88AiGF/OfvE8FFn2CkJb+lucbNOhESQxfz58y0rwGbQvFpzANaVaz1Y3TzJqBEKhbCe6jm6xFB0tzu2LjRHc9l1Z0q1yVzMon8L0TDXqV4nAECqOzXuMDpeNEtFsqyXRvvCCodaczMUCkGAgKArBL8vgCELhmDzic3muTksCpc1a9bEf/+rZgWmZ2qnon7mzBkIEAAXMLTVUCmK48+GQDgMZ1Cce76y5KVq6IW+s8vOklv0o9kqAuZsnYPvD4gRZxQxRtBSkmkMW4l2Y/Hpp5/igw8MaqNHHR/HCuyJ3gOAUHRtKFWsYcRRI5PhAgE0bZq8UHMzcAVFj7orIspJiYad68Hn8+Gf//ynFPGVkpKCUEguw35505e4pO4lmm1UWbUKY3/7TXVcuRd/9tlnMsdARcQFmRdIZS5fv+516fiFNS+03NaWwkL8mJ+Pc1MUlWiYYXj55ZfD4/HYrqh//PHH0l5De/fevXtV5+14oJluO7w02kr8eVEhFXVBAFwuIBwWLa5sqHSZ+yQcDiAUYhb58+hRJwiCICORM4LVcO5EQCE4pKgryZ1IAJg/fz4CgQCuvfZazJ49G2VlZeJvSklBasOGDOGJiAEDBgAAbrnllrgUCr1NiIXV6APqS0FB1JPO/NzLL7/cVo+/4BBQNLUIb1//tqXrqI99+vTBww9PBiAq6pSjnpWRZSs54ogRI7Blyxbb2gOARYsWYdEtiwDIjT2JwqpASspiIBDAGWJSderkjEflmO6NtEPPrKBwaqEt5W54xg72WSgrH+4YvgMnPkicbd8sFlKKDKOcS3NMgWAwCCecKM2vg0CxG5/tEg1TyfKoA8BWDjkPCU12CmTBYBACBERcEbSu0fq87z3nC2XhMBxRI2igHBR1ni2QXSqSkWeaTChD3bXysmnsJjKGzc4ntiJLoiAJbcr+/dKxwqmF6FCvAwB56Lvf7xe9iDcByAYWjVhkWz/MQgiLiroz4kDh1ELdErqJwu/3o2rVqpIC3a5dO5WiPrDlQMOyYTs4aRE8RX3RovJ/nlbBi2D4ddyvAIBxncaZbqfDpk3ouWWLyvDlfkZ8viNHjgQgOtbs5i4ZNmwYvvnmGwAxGY/KzlpBvEa5SvxvosIq6gBQVhZb4PPyxBJACIYgCBXHo06oUaOGKY86QVk3sjxA4cmRgFyoIgGgRo0aCAaD+PbbbzFy5EgUFxcjPT1d1Q6hXrS4/Q8//BCXEmj2GVhV1FVlMRQypN1eynRPumWyHzZ/KaegGD5PVFFnPOh2C552E5Tdd9990mc7LfaFhYWWLMr0vmfOnBkraeKQe6hkoZ/RZcUuBcuu96SnqJ84ASgrH55ccBK57+facm8zcFLkAnPs+ef5UTHkUQ8gBCczAZPlUQf4pSVLS0tRrVo1WwUyp9MJJ5wIC2FZtI6d2NB+Awp/qRhVTLTgYzzq/lL7nkN+fj6++uor6W89jzp7zB86/+HTVqAk0NLKGbZDUd+xY4ep8+yK4ALEiAsA+J0x4rJr5ZgxY6TPPp9PdApEl+TzUefbFYjmqIeEpBt9yDBBhuUZM2ZEQ99FmDV8K/P/AXEfIdmMwEaWVVTwnFdelxc/3vEjHu/9eFxtshU5Av5oWcQ33gAA7N+/Hx999FFc7eph8ODB2Lt3ryRnxiN3+f1+3HjjjcYnVuJPgQqnqFOOOguf7yh27hyOvLwFCEfkYSVAxfCop6amqhT1V155BYB6op6bcg7NayjCcM+ciTuE3CzIox4OyBXZ0tJSTJs2DW63W2bJKy4uhidNXOj01FDWMm4WBVMKcFGdi0yda1VRJyVPUnwqIIH2X//6V+lzIBiB3wO4Qi4p5D0Z0KvrGQ8oogKw16Oem5uLsrIyU1bliRMnSiXBnn76adlzZVGtWjUUZUZzIitONLkMgUBAVlUBiAnn9CiUrzBcjuzwpKiTR51HUnTFFVcAENdnJ5zwl4OiTusrz9BRVlaGqlWr2qqoZ2ZmQoCAyUcmY+XvK21rl0Xx1mLk/5iflLbtQlk4DCH6yO1U1N955x0MHDhQ+pv0UyOPerJyiiORCBYsWGBLW69c+4oU+h2KyBcinqJSXFyMTz/9FEBi6RtHjx7lHlcare10eBRF2z5YVoaxe/aoviejapUqVWKKOgAcBNyO8pfnnNHQd4SSLxb7fD5UqVJFkvkEQZAp6p9//rm5djRy1C+5RB6taCXa83xBq8zllY2vtFQ+LYsxSvCImGmP/eWXX0y19+STT2L69OkAgN27d2Pq1KmG16xcuVLaj5T7EqsPaG3ffr//D2FcqUT5oMIp6mVlgEJWhcMhKmo7dw7HifrbomRyFcujrlTUx40bh0mTJsHtdqss4VW8IlFEKBRCUVER1q1bh5o1ayaFQIIlipNC3xmP+vbt27Fp0yakp6fD7XbjNybnqbi4GEL0ZRh5jJXGCCMrYqbXPEu4VTZ/Ej6IrEbZl3jCapOJSCAEnzcCZ5kzqQKK3WFexKgNAHv27MHatWttaZdCxYwMQGVlZXj99dfx2muvyY536dJFlZ8mCALOZkdjx/3Aprs32dJXQrNmzXDw4MGE2igqKlKtAbR2kDxNtjxJOS1PRT36P+WekvACAN27i2kEFFlx/PhxOOFEAGHxumg3kxH6Ts+IZywij7rf70ckEsG5c+dU51iF3++HAAGbijdh0c6KH1KaLPgiEQghcV+wM/T9oYcekv1NwTq85eCzE6ekz9VTq3PbO5cgf8bHH3+M4cOH2xKR1KJmCzSq2ggAUOwX92YyRPNKVM2dO1eq/pCIR/2uu+7iHpfNmXwXrmt5Xdz3UOIkY0X5d06O6nuSKQoKCnDo0CF4vV5c2/haAMDp4+VbnioSiUgedUco+eRrFPpOEHPUY2ue2ai/UCSC5s2bw+FwoHXr1tK1SoOvck5VRHw+/HP8PPrnhNvJdMUcO9VSqqnI6WjcNW8ud5ZpYfr06XjyyScBAK1bt8bTTz9teM0vv/wiydI9e/aUfXecmcdar/nkyZOWInQr8b+NiqWxQNyU1VGvsW4ea/arWlEvZ4/6G2+8AYfDgXA4DGeZuKinpKTIJlaTJk0AAOnp6Zr1xWfMmIHMzEypPFoyUFJSIlnmeDnq7dq1w8KFC5GWlgaXy4XcXDGUNjs7G8XFxUiLhr7/rJGLCgAdOnRQecBsIxeLACW/WvPYk4LXq1cvqQ0WyaxJGxdCgN8tvp+Az/7cJJorV111lW1tngsGZYr07Nmzbat9nZcn5kkaCabKDZDgcrkkYxihXr16MY+bANNlwsxi//79+PXXXy1dU1ZWJstfu/jii5GXl4cePcTKEIIgqDzqpGcWR3f4JJavVoE86kQml5kZM7bR/Kf+XnLJJSLrOyIIARAi4hpuVlH/9ttvTfeLDFDjx49Hfr7cC82Gvn/66aeoVq0arwlLIEUdQELzVSu//4+CsnAYQlTQ9CcpR93v92PFCpEIjVvtaI3oaTs35ZzmnK62ahV+zI8/OuHDDz8EYE9E0vIDy7Hu2DoAwISvJwCIKegPXP6A6vyMjFgIdjJy1FlF/YPu83BZ/cvivocSylrRZQqthO3Ttm3b4PV64Ygafuj/8kIoEpE86uWhqJNHnVC3bl2EQnIHipl0hTCA33//HYDo7QVE2YsU9WbNmknf5eXl4ccff7TrJ9iORlUbxVXitKioCLVrx0o0uhXy3eO9HpdV5yHcc889pvcDGqsTJ040df6sWbMkwmAl2N6VaaybkyZNwuJVq0zdqxL/+/hDKOqBgHqHlpVnK2eP+oQJ4ga7cuVK9G3XFwDQvn17mTeaLJj5+flcT1thYaFkpVNaP+1EaWkp0qLh680aiYu2MkcdANLS0mShNikpKSguLsY+Ay/Cs88+i969e6O4uFjmYbWLDCPTk4nj7xzn1pL96quvuLnRpECS0aEihr4Dsfr14UBIDH2HKyk1c+NJTdDDpsJCVFu1KmlMssR3YCSYbtu2jXtcGTKWn5+Pjh072lp6yA6kpqaiTp0YTwPNGTIkNWnShMlPFc8h3a531ChQnqSUdCd/dE0gQfPDDz+UOBcuvlgsgRcIBHBB1gUI4wBCcMAZFoVfI0WdPElW1g82UuTw4cOy70pLS6XQ9+PHzZVPNEIgEJD4Pkr2xz+3WDIpLiqYPVGJTRs2wFkkPtN4POor8/PR18C49c033+D9928DENQtAac0zCmRl4CSS/Pxp59+irsNwoiLRnCPj+00FhM6T1AdZ9eyZCjq7PgrsZnAKqBQ1DtukkcxjRo1ChddJKa/RSIReL1epKZF1+hyskC+++67GDduHIKRCJxBBwLRHPVkw+/3q8LRg4wD5ZlnnpGejR54qU/BYFBqm5R4AHjwwQc1jdvnG4kYLQsLC3Hq1CnJSOtUKOo102qiV5Nequu8Xq9p2ZvWADvC0UPMOyvlyOKEc4cOJXyvSvxv4A+hqJ869ansb0FQ56iXZ11ymtxHjhyRjr366quyc9iN8d5771W1UaVKFclC73Ilr+9PPfUUzp07h2XLlmHwDYMBaCvqbD8CgYDokTYg9aLQ/mHDhskUp3gU9SVLluDcuXNYuHChdOzQveJidVZJeQ1g4MCB3JJMpJhmIxsAEPbJd/3z6VFnwyclK3AwgoArAiecphX1Rx55BM8995ypc9la4naAvLlnNSJF7IKRYKqVd6fcTKtWrYqSfSXI2pEFAHD6zXlMIpGIplU8maDx6fF4pHlEj4J00g3RGPhwORqhiLjIp/Coh0IhqXQjje/S0lKkelMRQgFCgKSouwU3ysrKMGrUKK6H8tgxMaeQPEFmwHoF6Xlt3LgR3bt3x8mTJ6XQd7vmPetRN4IW7wjtX3rpKA6hYmvqI3v1gmOHqFzmHLU+EJfn52MZZ10fMmSI9Dm2BgQTqpmeyJOk6DCz660eLsi8AACw+LfFGHThIInpXSsaINmKOjt3FubxGd/LQiGV0m0GyrScXQqDscfjwaBBg9C1a1eUlJTA6/WiUadGQDV7y33q4c0338Rbb72FEGLl2RzloKifPn1atX9peVf1wHsrwWAQHo8Hc+fOVTHrV1RUrVoVS5cujetaWkvpt+rt7mxEAS8tVfMekQgKg0FbatL7mXlR5CvPmLhK/FFR4RT1nByAor1q1LgODk7OrsMBRBjimGJ/cbl6lmhys9ZoNoxplSJkhQ2Jffvtt1VMyexmuYdDupIIqL0+ffqgSprYx3AgjNOnT6NRo0bSeRkZGTJFXfq8caNu+1SLUrngxbMp9O/fH7fffjsGDx4ca98heuC0ckt53mJSdi+EWIMzVCQu5IsXLwZwfhV1rgGjxIegM4IQQigpMOehe+KJJzBjxgxT565bt076bEf4Ji0aP2oIdvGAFDw25NloDPGMNwCfiGz7jdsR8Yv3cB5Sf89TqA4cOCBTGpIJNj2mVi0xnJet86pFqOX/oXzCp4tDIUyPllkiQYPCclklgNi6y8rK4Hd5EUZYpqg7BSeWLl2K9957LxbxwuCBBx6QrjcLVtml+fXtt99i9erVAIAvv/wSkyZNSoqirrfvLF++XJN3hPr8R/aoA4AQZVqf8571/beWhneKxn8kEmHebRDKktFmiBTJqMRjxzYLUgQoYiwvL08aW1ZBhFnvbXkPF2RegJ7ZPQFoE6ayirqv0IfTS6zlbtP40hr78+bNkz5/fd992MjZ71usX4+hJlnjWRjxZwQCAbhcLrjdbmzevBlerxeNqzUG0oHqHj7fgN0gp0tQFvqeHLH4xx9/xJkzZ1BSUoLc3FxZqmQ4DJSVWY/4Cin2yFdffRXjxo2D0+nEiBEjZNVTiGFeKxXzfINHTmoGtOa/9957AABBMdZfeuklTJ8+HU6nUyI7BWC5jnqVVavsUdTDYcArrinFfm157OJ33034XpX430CFU9S3bQPS07/Cjh0jAESQns4P/2EVjn4f9MP2vO2m75HoQkX3JmGyU6dOso2wW7dusvOLi4sRjF5z//33q4g9WKF0zZo1CfVNCTbyQAhHhctgBAcPHpRFBFSvXl0SClq2bBnz/BqQmpDX76GHHsKYMWOkHJ5AIIB+/frh55+tkYOQ0E/KJVnWtUKjlKQroVAIq1evRrNmzVCztVjiJVggtnH99dcDiK/0k12YsXev6lhx3imEHREEEUSg1HwkQjxeBztSEkj8CtjI9B6MWqtZpS9e8rslS5aojjkzYu9c2Cpf9o4fP85VqEjINSKR2rlzJwDrBqC//e1vAMQxS2kQTz75JMaOHYtbb72Vq6jzXl8wGITD4bA9FeHs2bOScStj5UrsibZPOep5eXkYP368zDNEa2tpaSnOOpwqRR0AsrLEyIbXX39ddU+KYLDy7qWSfOAbd8igY5eiHggETCnqJHh+/fXXsuN+v18yDOm9s4ruUQcAZ3RuDL5B/RwikQiKdNaoahqRZG+99RYA8Tk3bNgwejSIyZPl5710hM9kzuLF6B53RzR/Nx7QOut2uxEOh5GVlSWRJ1oFedAX/7YYvqBPKgPmdPD3JHbtWTFtBbb156f7aIHmo5ZH/YsvvhA/RHkxli1bpjrnqM+HdXGEJkvGkbfeAr78Uv19IAC3240tW7Zg3bp18Hq9uLfLvejSqAtCwcRLc2wsKMBRgz2qZs2ojMAo6mzoe1FRkW1lTXv27IkJEyagcePGAERnyPDhwwGI67rLdRuuueYTS236FGz+VJ2AF6VJ75blFrEL8+bNg8PhSIiwNt71meYnkZtS6Du9t8cee0xKM2UNX2zEmonOiW3ryI68cTJixAiJ5I/gj0QAnxPICGh61GvUqAGBcaRV4s+NCqeoV6uWh7KyiTh5cj4ikQCcTvWiwpLJFfuLURwolkqemEFmZqYt9RNJwd60SZtBulOvXkCPHhgStUjzPMCson7nnXcm3C8WLMGXIywuNnPnzFUtOCkpKdLirsy3B4B6GgyUFD4UDodRu3ZtvPbaa2jUqBECgQCWLl2Kjz/+2FJ/aeGkEFiyAmt51JXKKkUv3Hnnndi7S1SK33vdLzPsxMum+VFuLuonaEh56sAB1TEBAkKRIEIIIegzr3yb3RTZDSTR8LfNmzfj3mjppKCNinogEIDH48GFF14oHTPq60grc4XZQ1MukuelkUKlnJskRB0yyBVr27YtAO2a4kbw+/0SqdyNN96Ivn37Ys6cObLQPL0SVRTBc5rLthUfSktLcfXVV+P6669XednIS3nu3Dk0a9ZMVgqI5lZpaSng8iCEEELw4eP/i60DMSZ7bWHcikf9hhtukD7T+vHII4+ozqP1LVHB2+/3SznqZiK5WK8lAFx99dVo3749gP9n77zDpCiztv/r3JMZogRJApJMCKiIoCIqoihGVAwo5rTqGtewLmZWRcWEaXHN66oLKiKSBSRKlJxkCJOZ6encVfX98dRTXVVdPTOg7/X6veu5Li+Z7urqquonnPuc+9zn//+Muicp1udUPPM5PLdrFwX1CCI15HzEYrH0+u5fy/33W9/fGGo4MPWAvt4mfsVvLq+hRYsWv3qO+Tw+iEPTnKbEFRNQz9LZZPjwtAr7skX1s9ucrKHuCVdccQU9RowAPdiWbW+MH8TzS2kaXpcLPv4Y3n478/1Uygh+gChlcrvcBP3B34T63m/FCrouWVIvWJf3W1pejicaz8ioFxQUNLpVWn0mg09btmwxgrKaphlrUioFbl+A8kOGHNB5KydNsvy9TWc92Usx/6esoqKCefPmGUHXX9NV40C78YQVBU3TMsC2XN/lnJdJHns9+oFQ36XJ73LaQ5z2s86dO7N+/XqLTtWw1avBpeHNVwknnOdVMpkk+TvrTvSH/e/Z724k3H//9cTjwjHWtCTt2mUqobrdQkwunAiT/5TY6LL1YMxml19++UFfo6QTyT7p0vr3z1RMXT57Nsyfz1elVQYQCAaD3HDDDcYxdqf0t2yj1b59e4O+K5VUlyxcwmWXXWY5zu/3G9FGGWWW9mD79lkHioxK1tbWGuDfvAAe6L1IMSgJeuT/hw0bRigU4s4776Sqqsqgt9sXRxktbtGiheFM11QlLdTmg+35ffn69ZbWGgdlqRQUFhrgDiDgy0FJxUVGPfY/p/oOv35sff7556zUaZ/qbwjUZd/QdAYN+vXrl/X4snCYyf/8Z+O/QH8EZTllFMestEoJpOyK4VJ1d+zYsenrVFWjXnPatGkWh/JAxabkZ+PxuAHUzY7ygWTUxTG/XQ3i1KlTjT6zdoq6dIBCoRB5+fn8bGozpKoqqVSKaDSKxxvUgXodhd40Y0Fe5yGHHJL1+w92nGZ7Bi/zMoFSAUZ+LfPAnFH3NnHOCldVVRl7jB10zJ8/33imTteiKb9NBu9/yhRNI6qvu8MRQNJJTG6yQ2mD2eSqpGQBgbFYjP37xThw5y3OIHcpSV0h3JP9efXWu5b0Mamngwg2pVQV1XQv2cysJ3CwYp8LFy5kxIgRQsflKRhz9BgLUFfUhjPIsmvLgZhc+7MC8HicYPPmBlDPJpaVOMga9RwJNmylRbFYjLq6OouIrQRSa9as+dWtLhVFgUSCmKpymYlxYzeZSDjjlFPwVpWJjLpq9XbMgmwHazfeeCNg1TVq06aN0SIsmYSUW+WnaIi+fa9q8Hzy9zjEJjjnJJhp39cO1Dp27JiV0ThhwgQGDx5srHG/hrF3IBn1nbEY+fPn8/Lu3Rnra40+Xyts15Jj01vyeDy4XK7GtcLTj5E6FU6BJKd7P1tPasguUAB7o2KPcvu0rNT3VCpF4vfWnegP+1+z3x1QP/bYNE1QVZP4fM0cj1NV1dJ3NJJsXG3vbwGCL7roIgBKdNrRoEGDACy11XZz/e0T8nSnIRaLWaKHdmftt2ghBMJZvPnmm/n3v4UY33u7SlFQ8OCx0EVBbOQyumsH6gUeT9aIus/nIx6P88wzzxhR3K1bt7JX75t6oJFxKUi3cOFCVFW1qJQ+88wzTJgwgUMPPZT333/f8fyaplFcXEyrVq3SzjRxy2b1P6VW3ihLpcDrtThOPm8AdfuWrNT3NWvWZFVrbYzAkaQae73eXw3mjLrwZcugUKQOAAAgAElEQVRQY7Gsgm4HapIGCTB58uQGjx9yzTUW1Dp69Oh6j5fgp/DQQk4psCrAyn622caFOXp+9LJljNCF08466yyDUncwlhaKSxhriXlDN1PzamPCUZDDvdDjoU4sJ8Zv8luq+8tOESCei7nljcyoh0Ih9vt8nGuqX1VVla1btxKLxcgP5OjUd5U8d55xjHT66guYpVKpRuspmGme9nNeeuml7Ny5k9705runhVjRr90DzDXqSpZrfPbZZ41/17feOD0DKX7pJPrZkEUa2X/5QO3z8nJu1PVOntq5k9z58wFoRzsAFIfM0Kn6PpbtmmQN86IsWbhYLMbu3WKsqJ7DsP9sasoFuSk0FbIlfM8oLibodnOuXvcO8MADD9D6wQe5dP16Tl250riXbNa9e3fjeg527/jXv/7F1KlTjbHfPNjcQn3/blvDQloHA9QlCMm2D1dXV+Py+3E3ANTjBwHUk5pGnaKAxyOKsE2Wm5vL66+/TlFRkTF/ZTa2qqrqVzML77vvPjjjjAaPk2t7yaZNePA41qg3tqd5Y6zMpOvidrv5y1/+QnV1tVjXvRp4NNzuhhl/dfo1ebLQo5944gnj30VFRQecrTbbzp07s7LK5LhatGgRcHC+1cHo5shuEXds2ZLh09SkUgRcrgyNBDtQhwOvU5fmtIc4zbEiUxDbMMUFXg23VyNST0Y98b9YovmH/b7sdwfUvd60861pyaxicqqqWmiHt/RrXH/D1q0FRd6uKqxpWqMzrfbjJFB3avVw+/PPA6DMf83yunlS2893sBlfu9kXE28NVFFlZJrNFggEHDPqTSdPxu92Z92o/X6/4XyYaU+yhd2v2SDsAQ25+UQiESP6al8cFUWhZcuW+P1+4z49fGoB6r91u7IDMieg7gvomUdn6vuMGTOy9j+95557GvzKyy+/nLPPPpu2bdvWC1Ief/zxDJaI3Yyo8aefosTjhvDTr7VEImE8kyuvvNJ43UncCGC9rK3UTVJS22dxXCRQj3ijbP7JqhPQEHA0b+TrIxGWmrILjz76qPHvPn0OrDe7/E2nTJnCDTfcwNixYy3j3exEfLNPgPG6OjF2L2rRAk3HzhdffDHAb9razxyA2bBhA5j6vZsz6jm2TGX37t15//33iUajuHTqu4pKl6IulN9TbnwOsgOfDh06kJeXZ9ESWb58uRH8s9t1113HX//6V0aNGpVxvqOOOspY81PRlPG9B2u7y8u5/4svjJriSNjZ0TLX33/55ZcWCrPZnO5fAnU1S7ZF08BW9g5A24ULyZs/n5+yKM0frCmaxgXr1vGG/vw36ddcZAqG5q7OpITL7hB5WYCwdKSdlN9B/E533HGp+KN1HXZ/WkkAPhVPQCMbPlj973x4vbNl/3r66aepfu89PisvZ24jqLqpVIoOHTqQTCYPeu+YMGECkK4ZD0fCxJU4eT4RwCoKODj0kA7QHnMMPrK3horr7AC7vfDCC8Y9ONlTTz3Fmn/+E389barcwMFA1ZSme2gOvoMEyIWFhcYcMDN3Bg8efBDfmLbNJi2Y+fpvLPUFspkXLwlc5LisgM4cqI3H478pcPf5fDRp0oRkElS3AOo+X3os2BMq0uTcimfJYJsZe/DrRWSzJQrsZZ8HCtQrKyuN2vkDCaDWmX6DqO0ZJFSVHI8ng6nj5Is2RH+3UNw3baJtOxGYdNpDkskkRUVFXHvttcZrzkDdLQIyXog4rPGappFKpYj9kVH/w3T73QF1s2laCrepP3rz5iM5fGov1q4YiaalLHSxvwz6S4PnW7dunZF9at26tWWyvfzyy44RNyezT1IpgHTNNdcYYh7SThg5EsjDbmaazK+p66nP5OJ87733omkahXUeqql2jMybM+pNmzY1Xq9q355vKiuzA/UtfkYsEzWiZkVN6dD8GqBeXV3dYLTTvmnu3r2bjRs34vf7TRl1rwWomwHN3XffbaiF2u2yyy5jzpw5B3fx2S8Ylw2oez1+PfOokIplOlS/tqZW6gc0FD1++OGHeeSRR+o9l6TqsXQp4aqqRvV6bYyZM+pm2+5Q0w/p6PgZ558PCGrhEUccwffff8/s2bMzjld08LOqIIgXr4XOKAXTzPdifub2Lg6VWZzeA3XiV69eDWDoQdgDfV999RU333yz2LiTLmALF1+cx5YtW0hqGjaG5m8K1M3r08MPP0xK7zBwRatWVJeXs3jxYurq6giagPo777zDxo0befzxx0WmLpiHioqKCy2l0TxXBHXkc3rttdcsmXs5l+fNm0dhYaGFbtm3b1+uuiqTEhqLxUgmk7Ru3ZqdO3fy8ssvWwD+Pffck6bWIp7vwWbUyxIJ2o0ZQ3TOHLz6vqQqzuuindb/zTffEAqF6Nq1q+X1nQ5rf0MZ9Y0bwY77VU0zynK2H0AgQtM0pk2bVu8x02Rdtn5+KdbkCwYJIYICzZZkKja/3YCKswTqj5mydXJ9at++vXWfPazGOaPu01B8CtluedlbxcQ+apdZo34ATnAsFqOgoIB4PG5p13gw4EeOzcp9ldTEavB7xD5wQQ/n7hItW7YU9c3332/s25JNZrbgvHk85kAXl8yOOfXU1ifDYfz63n/TTTdlvB/Q9/CtBwjCjIym/v/mDs+rqKgoA1Ted999nNGIbHh9Zuwlus7I8lCIZDJJWVlZVpaByKhX0z7fGuw17wUdO3bkuuuu+1XX5mSpFOCRGfV0kFRq9ditTlHIc7tJZNmLsu0FH3zwAW3atGn0dcl7l1pBdrOLD2bzZb/66ivH53bvvfcav/WBBFDNszlqWxgSesmFDFxJRowTKyAYDNb7vZb7u+EG9unBJKfPSM2Fli1bGq85CvcpLvBoeLwaYQdtD0VRcLvd1P4GHXr+sP8b9jsH6uaMuofevT+n9U8t0bQAqppE0Q4ssml2xH/44QcLMH/66acbfR571FAqRhcWFhq0eGlXbtkCZC6a8XicLl260KpVK6PN1m8pBgVpZ7uoqIiUplEQgjrqGgTq9nqkXI+HhKY5Akb/Mj9H1QphJHOQQgKsX6O03K5dOxKJhGPWVtYPm4H63r17GTp0KCAygumMusfivJsFSJ5//nnGjBnj+P0fffSRIQID0Cv3wHQQHG3uXLQ9eyxA3ePyCJBOilQshaIoFkD9WwB1j8dDIBDIAOqKpvGdaRN2Uos1W9u2bY1/V+3axbhx4yx1dwcrAlRRUWG0+9r/w36eDAhK+Ztvvul4/Pl6d4FjB59M7269GTFiBKtXr6Zr166O0f/9IXHfqYAbDx6LAJpUbTebfVNvTOuYUChEz549s9bzZTO56X/2Wabib0lJCZ+Wl/Ph/M8BAfKmT59OTFVRbMSY3xKox+Nxzj33XM7XAyGa7jR0CAZ59+KLOf7445k3bx7+vHQQsmPHjkaQb/fu3ShNm6PSBdWVh5ZKj2G5ftqfaSKRIBgM0r59e4LBYAagdspk5eTk8MEHH+Dz+Vi0aBE//vijkb3s1auXJVBYSKFxbwdj1amUUXvgNVS6neemE+ApLS1ly5Ytltfud8iYyTaC2TLqTv5bzKxDcQAO3ubNmznrrLPqPeYRCQDPOIOlS5cafCx3IMAqBAVVbUD5brqDo+/UvisajeLz+WjVqhVTzUrh7lQGUE8lhcOLT814zzD9sjJqrA8ggCyB+vLly3nyySeNtXvt2sZ1mjGv33KOfjXxKxbvXsy+OjEHhnR2FhGLRqMi6JOTY+zb99tU9ebrQeif6wkUrv3oIzRNo2/fvgaIlRlsV9OmaPV8VgZmsim/lyYSLHdgcSQ1ja4mH6tiyBBSqZQlCNisWTMj8CDXwZycnF9dniaDoJSVgaZRkUwaIFLOf/t66cFDErC7leaAzL59+3j33XcN/6Mx1piATjIJeFW8XlBMwb9sn317717Cqpq1JjxbZ6MOHTpYEjENmVlLqTHm5MOuXr2aRx55hLfeeivjPfPcOJB9c5/JjznjFGspW0JVCbrdBgukvrr5vLw8yziQ4njyuk4//XTL8Yp+LiegvnfvXioqKowWpeDMsiXlwu8DT0CjJpq5BiaTSXx+P9E/gPofptv/F0D9yCO/47jjdBXyZBIXXjRN4atNXzV4jng83iDQiUQiGbTKq9avZ5YDJU9RFGbMmGF57T573xjdUilIXjnA8b1oNMrYsWMtC3G+jUZ6sKZpGlOmTElvxC4XNaEEvX4GX7NgVqAuN3B7sCHoduNzuRyVcz15abTQTqcFma2xGfVsdLJ4PO5IH5IUbTPwlO2uQAiRuXGTJIkHjyHqUVVVhaIoDSp5S5NCY9OmTSN0kKreFnNon+JxeQ3qeywS47DDDqNt27ZMmzYNzRQgkXVgB0q9W7pnD75AgEAgkLHBLKqp4YzVqxk8alTGdTmZGeTE6+rIz8+3gPeDdbAGDBhgAObyT8s5IS7YGfa5Ji2oR6qPqezDy5saVriNRvQsyrxD8OJtMPttz+Rfeuml9R4/e/ZsamtrWb9+vSVwUZ/JNo7yN8kWDNgTicBn1xt/t2/f3qA+AgZz5LcG6oFAIB3M1OdxXFWpMj0bj8kRz8nJsQQ/XXhQOATFpWUAdac5vWfPHuNZBAIB4vE4e/fuZeXKlfolOK8l0WiUZDLJ66+/Dgjn1u/3Z7RFc+M2mFRz5sw5YAp8XFWF44+Ys8Kc9xana6122E/q6qG+N1Sjbgan0UYA9SVL4MILra81JpBqHmv9+/c3+hR7A2nwWHJ0/V1XdjploPR1zW+6BkEDTuLxeKzK/a5kBvW9SPOBTwWflgHUd+3aJfa9naL3+cFk1DVNI66qBlCXIETuOY3d28wK3JIVEsgXWdP7Bt7HvruzBwEjkYiYUz6f8aztv9mg8XvhzU5OH7fYpEmTWL58uRFMlawP7cEHCZmChPb9RY6nw7IwDq9av56+Dp1vUppGT1tw+7zzzrOI7nbt2tUoQ5R7S0NZzsaYmfqOqlKxa5dBe5cMukgkYqHCe/GRIImaso4VKapptgNhktkDg7I9m9lkRl3zqGDyz7Lt9c/pmiYyo94Pq/Bqtr0gLy/vgGqyzYFyTdOYPn2643Gdu3XjmGOOcdxXjzrqKH766SdAPIvltbW45sxhmb5fSrMHoA7GFE0zALpcX+R4v/XWWzOONwP1iooKBg8ezODBg3G73YbAq5M5BXul6KwRJEIwO+Qzk75R90AehQE3+71xHl7/S8Z5EokEvoPsTPSH/d+03x1Qj0TS0T5VFUC9adOh5Pg7wJVXwg8/AF5UVWXH/h0Nni8YDDpSxczmNCHfKy3lfQfVWtla4/bbbzdeO/fccx3PG40Ce52zsNXV1QSDQeO7mzdvnlXIxWxOi+y5555rERXbsWMH5557riX48I9dwhmo6NKRc8/KvF5zRl1msGVN+JyLupC6rD+7Sx0cQIdLLi5Oq2o31pkxt7Yyt5Rz2iTNAY2ZM2ca/zYHZGSNeoKEpSZfXts111zDAl29/MILL2xQsfudd97hFx1kV35biaYeZJZbd0Dk4l1SUoJb7zedIsWc7+ewc+dOKioqOOuss6ipqTE2BelgJBIJAoGAIU5YX3Rf0zTe/OtfWVNR4ZipkL/ovE8+ARp23O3jLycnx/hMIBA4aNVX8+dc3oad6BV6SULunobF7BRNI6DvqwoevPr6Ia1nz57Gv80BnEGDBjF+/Hig4ZZ+TZo0MTb8xlJi5bOUTumDDz7oeNwbNnRVW1tLdSpFQP8aHz6GDRuWNYtyMCY1AyTwztPXhvU2R+wqPdt6xuOP06dPH2uNfcRLAlBQLUrm0WjU4qzK5/Xtt9+K71ZVA6hffvnlHHPMMQD1BkBeeuklo2NEKpXC7XZniGJ68BgU5lNOOaVRooVmMwNgRXcHPVm2UKd1WmovDBs2LH1OGyDRNI1EWHxWyyI0JJc5c7Jm1VoV9om5ILPr33zzTbpVUSLBF1+AritqmPy96gNGxbbgncywKopKH4QuQ9xTf4DPSdk9oaoUejxcqQNG8zUkf0xyN3frfx0GrsyMuppEZNT9mRl1uSeric1AKiN40Zh96a29ewnOm0csFqOwsNDCvGndunWjAc/SpUszXmvZoyXu7W7yPfm0yneum96xYwcrV64U5SHBIN4BQgvHvEZrmgYfHwofdnCsUTdKSw4/3BCsdDjI8qd9HQnqz0rRNNbU1bFOX+e+/fZbotGopV7YbElVJWbzoZYuXWoE3iCdcZw+fboRaGvWrJnhZ/0mlkxyt6mFo/wdw+GwsYeCWB/iprVKguRs7dkeyVKWJU0CW/vcuu222zLa1koxuVY5PjQt7a+YgbrL5aKkpIRq016ZTKXId+fzLM8aAduWLVs6diAC6z7VkNmD1Zs2beLMM890PLasIk5hYWGDAfBgMMiTuh/zcVkZP/74o+V9p7K1es1Gvd+0ZQt+l4vtsRhv6Ar40rdw2sPNQP2uu+6yzPHvvssu8Oi0XtrvXdM0XC6XUWog/bhUEjxeRJAxlenr/AHU/zC7/e6Aut9fR58+iwFRo+6SmYvvvwe9HZMrqaJpCsccckyjzmmJrjpYtkyWzwZaVq1aZThZlv7kWcBNNk2fpk2bMnfuXIsQx5w5cxoESTLLZbcpU6YYomLfV1WxX6d4mTPq8aRY8MPNc+l8aOeMc/j9flwuF3v37jUAe4sWgvZTvj6AticHE6PHMM2hNY45c9QY2raiKBZWgrnvcHV1dUYgxbwgmhfWjPYbOlB3YhDs37+fgQMHAoJynE28Rmb+jPZuiQRrhq1h80PbGrwvR7N5lG3atMFryqjP+NaaQR48eDAPP/wwIFrOiUsQIEpec31O9lZ9s/3hk08cgbr912mI4h2Pxxlsyi5LR1DTNAoLCxsN1Otzcl/eZ63LcxIRW/btt9CqFZ56RJCk/VhbS6WO2VJ4M8aD2XGRWgYPPPAA8+bNM1obNuvenb2m384Oxn0+n+EINMaBLy0tZenSpQSDQb7++mvOPvtsi1Kv2TbaslWjR49mYW0tbv1R+/DRoUOHRjtgVVWQRaPPMLnWfCIDOG43S/r04ZY2bcgxM2eko33iifj9fktbpUBtkBigaGpGRt1cwy3Hb0FBAaNHjyYwbx47deEu83iSvcelmQHQY489Zjj948aNIxaLZawHbtzk5eUZDtOB1hhHVRV0FkQ4JdYgFedSD6c5KceWpSY8Hidluo7XXnuNfseI7Fg26rt9eP3rXzCkTwDuFuUcskxp+PDhbN68mWnTphEIBKip2QpYyzwkHbhz58w94fPPP+fuu++mlc1pfF3/jWticU7lVCCtAWG2gNzPsoC5qKrSyuOnUm9JaV6bzuEczuZsXuRF4ARwKyQSYp2ZOnUqyWSSWAKKctz4/FpGjbrHoph82kFR32VQKh6PU2rrmNG5c+dGz7eQgyMwe9Ns1Mkq337zbdbPDRgwgMrKSmMc+zxifDcpSneFCSsK+MW9RRzGc+fOnek7bhyoKov1jiogxv6xxx4r/6DHBekaeTsFua/OXtqXSDB8zRpGrl1LNBpl2LBhzJgxg81ZWFQpTWPl3/5meS2c5djTTz/d0G9o2rSpI/tEWkOlK999Z+2eQSpF6S/pzKUcZ5MnTzb6joP0FxRjrWroe8Y1wMorKyvjzDPPNL5PUs67devGhbbga1IGnTwaRxxxCx999BHnnXdeRt/u0047TZTg6OZKJrlq1NUA5CL24tLSUoOtZbemTZvWmyk2m70u3dylRJocQ7G6WoqKihql01Kj7+cacIqNtt7YVnLdc3NFyzTbnrlx716DPbNNf+4yKOfE9jMDdXsJXH2dZLLVqEOmqKxMwMnvT6XA54PD8oKMLG6RcZ5kMonP66VLIzWz/rD/+/a7A+put0JBwbGAC01LpsXknnnGOMaVV4imWduzNdacBC3MC8+XpkXMDtSnTp1qUHikSIQ9Imi2ad86O1py4podSSfauN3kQlmfgzl09WqW6vcgW4G4XC6UpPjM2t6gRtWM4IW8JulAX3TRa1x//VEUmhwely/ze90eMYROPfVU4zXDAaBxfTVl9LywsBBN0yy9tD/55BOL4zB48GCCwSADBgwwIpXyfemoH3744QAZGXUpdte0adMGxWpkfaRc5OUG4l4t6hL3PNU4erOzpZ1il8uFx+UzgLpdkd9MozID9UAg0GA2LKIodNVphWfce68zULcFUi64wFnUSNqqVauImDIu5jFcXl7uWO9tN1XPmJrr2W+++WaD6hpx1X9NxnjQNKOneX2W0jRCBXBL786k9Iy62cLhMJdddhkARx99NNu2bWPxYhEslEGrj3buTNfqkpl18nq9xu/QGGdFBqZisRhVVVWOWTcnqp7xfUnIiUCECD6EcnBjRSnvvRf69RPXKbPVdpNAXYIMDehfVETdvn24TVkobIGSbt26pd9SNeIuPaNuA+pmyqkck/F43JjD1evWMXLkSEvm0yzqt3TpUt5++23j706dOmVoExgOmg4Sz+EcmjRpYoj3ebK0v8m2ZoUVBSZOFJkrfd4oOB8rx4KZ4p/hKHbtCvE4YdMY3rBhg6HunY36bgbq2+piGJ3gasTnFE0zxufhhx9u1KC/9loXoJdxj7NmzTKccads09NPP83zzz/PlN274eqrTQ9COLYx03NSbdeqaBoJTeOc6mo46yx+MdXmK4qCoiiEEwm2nno13994qH5acd527doZ6+CRHAl4eXZuD3L2R6moqGDEiBH4/X5iSQ2/D5JeJSOjbs2Yz81oL6o1onxIZqhjsRgx0zg/ZeRIcnNziUQibN++nauvvprJkydTmkhwogMDzK7436ZvG2R8p77MvlznxugA26s/491rdxssqtf27IGguJeqvdZzaZrG2rVrRes1RWGGqVPGnXfemZ77sRjnPfEEvXRgYgfqkkJ83caN7IrH2aH3QAdQgkHK9HEwzwayEppGqU3xP9yIjgT5+fnU1dVRXl6ewaiTTMRsCQBNE13ZOnRMizaenp9PW5OIo5ybUpfoL38RQsQe3CRQUBXNclxWGzeu3relXzlr1izat29vrDsyQWC2ZFKAdJdHw+drzqhRoywlAPI5bNy40aLtoL70Ep9/KGgyAbKzy9atW8d3331Hfn4+iUTCqv+QxezPWGb3zckimWxKJao57LDDGrX3hfU1x+xdSwE2pzp2J9sQiXCVQ0D8ET2wDHCB7i+lAXImXjADdbuCfTYrKCggFouxefNmtm7davjjct+YO3eu5T5kaYdkcOqNf8jxu9AU54y61+/H+4fq+x+m2+8OqKdSebhcHkAjkdiD261vkKYUkMvjQ9NUwsn6I9qypldSl9q0acM555xjOUbTtIz2S9J8tk3UnPGWjqZZ4dFuHQ6XDtglltdlptusCCkF6eozp4imk83Uz79vnwDqXq+XPov0KHFAAHWp3t2rVy8mTJiQkc0fPPhGwGep7bMvc5XfVKJMEIu3VM4Gq9NnvtZkUtCMx40bZ6GdyoypmeaVm0W4rWfPnuTn5xONRo3WM5LyKp38GTNmoGoabtykXC7D6Rs8eDB74nFG3XAD8x1aBplrWiUVXzpSkvKVu05kqFMH2+Ky+SAg3bppWW0tbtwGUPeTnfIkqVgyoy43nmybo6R+AUxv145gMJgBFu44+2wwOVj/tnNjbfbOO++w1LTJ27OWjanPltdrd4TknLKLpNmv2UxVdxKkMtved/bieqEUXxISa4tJ4XYE6pMmTTL+Xrx4MccddxyXX345k5NJ2vfuDdEo78rM/oYNnH/++UbbL/O1y/M1ZHaQ2Lp1a5bV1lIRSyKngSUrZNg9nDVyJJ0SApSFCOHHz3vvvWdpFVeflUQFqiktLbXQUM0Wj8fx+/28+OKLAER1oLXtp58I6/20Dz/8cJEaMNmqVasMOmkgCok8NSOjPm3aNMt6J3/fWCxmcQLLy8stz3KPaTz379/fIvTo8/k46aSTeF5vh2k28zyIRnOMWkK7Mrs0v9/vGIC9QXewZzKTgD5PUzivxXJsm8WEMgIpPXrAokVWvQF3enw6ZdRvuukm1q9PB++qY6l0uXVUjClF0xrMTH355ZcMGTLEePZOAWwjeDRsGJizh1IwKpW+btVG04+pKjluN6NkNtgE0C688EKOOOIIymtqUOMbCC0X40UGhU488UQGYgIznWL0K23KIZW1ln0qFgd8mmONuj2QZl8nNFOGNZvtWxuAJ3oQi8XwmoJTs2+/3XDwu3TpwuTJk3n44Yd5bfduFuogV1VVY30OBAIwdCitaMWzPMslZ1yCjO9kCxZBeu9cre+FXq94lm7cBk18dzwOQTFOQrafXALuQPv2eso2bcuXLxeCtn37QupE8n1BeunCYfZxWjqzCN7sRNL0DOUavt107BO2DHPINK4b6iZitoKCAkKhELfeeqsl6A/wHz3YMGXKFMfPyuUiaYrDNNE0uustdCHNhrztttvo2LEjl19+uUEbT/mSBvW9QaA+a1a9b8u5dcUVV5BKpViij0lz6V5Kb6s3pbQKPBopjyr1KsnJySEcDqMoiiW7L3+HE/Q1VHazqA+o9+zZk6FDhxr+zIgRI4zAQTYzJ4Q6duzYoLhnUVERK1eu5J2VK7nLJpppti162ZrH5TLWKbkf2HVFspqmsc0UxJFCxmv0tpgXt2hB9bZt7Nq1y9hDnMobc3JyDkz8tbiYgQMHEo/H6datG126dOGOO+7gpptuori4mI4dO5Kfn29p0SaD/R9/LIII0V0Bdu904fVCwhbg3BWLsaa6Gp/P59BE+Q/7b7XfIVC3Cqp5PDqYNbfwcLlJJmOEE/U7xNKxk2AiEolw4oknWlozRWMxnnxSKEzTqRMpXTwGMjPqcpE79NBDDRpmfXXlo9du0P9ldR6l8ybB6BVXXEFNKsXyUMhRLViaBOpLly5lwYIFWQHBLn3hefXVElq1asU111xjcJwlUJfm8/m44447Ms4hb8tMGQzHrMrDPrAAACAASURBVIvKmuFpKl3Am94kzNFEM1Bv1y7B+vXreeSRR7haz9AoisKQIUMs9wci+igBv8w+fvzxxzzyyCPk5+dTUVFB8+bNGTBgAMceeyylpaWGY9SsWTOiqorn2EuJBVoajq/f72f4mjW8WlpqZEzNNnHiROPfsse13KzkubvXCHD23ekcsC2prQV3FVAM7UWU9aoNG4iVVaCi0pveTGBC1s/LmtNIJILf7zcyzdnGgSUie8QR5OTkWJyPLVu2sHrhQrDVLtYnVjdy5EiK/vSn9HeY6ldPOeWURrV+MffRTqmqEG0ylXVIoC4zpkeuPpKyf5UZnzda1nTsSKVSP6tm+1+2o/5tL/4EJHGTwsVFI681Mr+KomTQpIPBIIceeijDhw/n4V9+ITJqFOzbl+4lfNNNzJw5k4KCAs4++2y6d+9OkyZpOmpDteKpVMpw1mS/7cMOO4x+K1bQIseHFOF2mpe9j2pKXSRCc8VDqpWbBAmuHHWlBcSabeHChZZAR0VFFdM/Ox34whgLUf3/paWlxlyMRCLk5eUZgUhVZtZNztrdf/4zuFwcZgKjwWDQqA0PrMsnWufLyKhv377dsi7I69u+PY6mWTP05jpJyZRxMjkOnQKed29Kr/c//mgNBCxZssTxfHaGQyqVYteGDcbfcfR6wyzUdzkGOvfpA6aAjrS/f/015OTAzz9zal/BFFBVlVmzZhkZ9ervMum/r7/+OmPGpEsA3n3heVasGACU4FbBlRJLfX1AfenSNM1T1oQeiLZEnuwRX5n+DXuvsQLfiKKQ6/HQRdc7yTXtI1OmTGH9+vW8K+tRU+JZnnTSSUAmY8zVUbwfU1zETOMmnhAZdXwqMdvelKHW3IgSrF9iMTaagp5bvsuD71/i559/ZpF8Prrglcyoy2tVVZWPy9Jr1P3332+wKRKJBKQC9KEP/ehHfk4+6OSQ+sQ7jd+kRQsIe8jbKc4XIEBhrhjnpxYXQ0CsTH0LrGN/XUkJLTt0YH5FBegBVDPDo66ujiHXXAP3H0/1kgLmu92cfvrpGcBl93st4cMO3KGz/lykgXqqHnp4rb5nulwuxyDi3/+eqQEEaaBuT0jMmjXLCByuWrXK8bNi2GssmJeuLw6oKnWhkNHB4tZbb0XTNPLz87n66qspKCjAgwcVDc2bAh2om9fNg2nFd4vemQTEGDhr61ZGPPKIxWds/+OP3Lp5MyWRBHg1ki6V2rjCz+EwwWCQ6667juHDh1v27XgqRbu6Oq7Vuw7k6e1/l/6w9IBahJoV2pPJZEZp0XM28Vz7vmZfI/Py8vj444+5edgwXigpIaWqjvOus053d4PBUJWsH3MQvl77/nvmm8QmzQLI1x5yCD6Xi7sHDmTAgAH1Blz+9a9/ccUVV9T7Vd6WJlHL6mpKSkosLJlly5bx+uuvs2LFCot2ld3+/e+zURSFyj+Xkky6WDklj3VTBL554IEH+M9//kP7H39kxMqVuP1+8usJ4v1h/132uwPq4bCtrtCtZxj1XogA+/evIRyuJpIUi1JhwDkbLak7dvEQc6bqPz//zCwZGVUUHpk4UTjtP/yAG1CUMLW1i1kXDvOJTinv1KmTqY47s8ZEWmlMOj8+3Lhp1Uo4mhKQ3HzzzYCgYj+wfTt9ly9P038dFlzpjA8aNIiBAwfy6KOPWkDVRRdfDEAvY4J/yS233EJxcTHja/awYIAA6kpUfObcc881BI7sJvcSdVM6cBJxaCUhTY04i3OZHcCysrST3LFjR0BkT5zol0cffbSxeA8dOpSSkhIuueQSDjnkEAoKCigvLycYDLJw4UISiQTLli0jFovxyiuvkJubS52i4GlyGAlf0Mion3LKKYRSqbQak81kdsO8KXfq1AlFUaiuribQpAnFZeJ+vAfRhey1PXsgFgKawECx0P8cieDu0RuFhmutAd544w26deuG3+9n7NixjBo1ynGsaBoENDeMHAm6ovtZ3w4nUpY+1ugRast21Feb53a7qSksBJ0uaDanllpOZgbqufPn88iOHY5AXQrijFHHsO0+B02Axx5jcQNUSldA7/mchIQO1Atyitm0aRMff/wxkUiE3NxcCwU1FArx2WefGcJynvx8cIi6FxQUMHXqVEO5VoJ/e22fnXLn8/l45513AJHZAN0p2i8mndSw8Xg8XHnNNZbPrl3VknA0Suy1d6kJV5EgQeXeyqwU2hNPPJGXX37ZYA716HEVJOYB11Kq14HO0deVBQsWGGthna7ob/89VZPTE3K76RAIsKJvXzwPHInE1LW1wqHrp+4njouUqe5TrlfSaQaorIyiKPDCCzEmT7YySszPsr4AklyPnZg4R5tIA25T1mns2LEcd9xxlmMlSLE7XHZWRwzxHFIkM4QlY7GYwdDwHXUUfPhhxjXN27JF8B+BjWtPY+bMmSxatIg1a9YYQD2+q+G59MqTj6Ioi4BDmcQyHhktHL/6yiBKSjBagkrg89hjjzX4XdLCP/3Eydu3Q1LMvV8KYtTlWLN5UVUl1+3muH79Mq7HWF/lgNGiqJpmAAc5N6TdsVk49rv2vcChpvKHeAKa5njAr2bsTRMmTMDtPsn425y58sqg8s4Q3HWX8fqAFSvosWSJAS72KnFAD+LLdUbft1x+v2VuxGIxzigrA30tXrpUgKaamhqxBy45xPhdd25LZ54bI2rnScE7l3jov0vXcqCAoc8ORVM1bt60yahR92pWkbkH16yhzOezZNNle0BFUfjiiy94Y56g425Xw+xNJAyQbDGv3gfdBDDNLBhp/Ww9o2v1+appmuN97t7d0sge9+2bLumQ1yC/I5lMkkqlGDJkiDGOxo8fb3R+MZt42xqk2j17Nos//ZSrr77aKHnbunUr48aNY8GCBbRr147e//6SlEuBnIQB1MPhMO3bi57q5t/6b48/bvy7vgCQuQd3PB6H8hxaDrzWcszeRIJFtbWoKdFqMOlW+b5iP72WLjXENWfMmGGp2R9+xBGUnHMOY/UOAi8jugrk+/IzGG71mZnaHgqFWL16tcVfk1nqcePGkUgkMmrbQ6EQh5v8crkGq/qz8s2bh1fPnputWv+hkzrwf+CBBxg/fjwvvPACp512WuMuPktgGvQuRfp4kwKKb731FgsXLmzcuW2WKrN2Qbr11jWY42tm9pVTwPy5Xbto1/4SwM/3M2cCYj3rcFQCX76YI08//TQ33nij+EA0isfno6iBDjx/2H+P/e6AeosWW53fMG0SiqLicsG90+/lruPvYscdOxw/Ih27cDhMIpEw2va4XC4jo/WUuQ5UVUFSJ3fv5plduygpmcCKFcczo6qKVTYKjaZpjuJuw1evZvK+faDXn1xONdOZTnFxRyDttEjqZU5OjlFr26ZNG1q0aOEo7nPJJVYK/XPPPWfQ+wE+05VEv9NpcQB5eSKI8dhf4cSFkPBDMiSey5dffsmdd95pHBuJgEw0G2uEKSkbrgeoKxGrE/3pp58yfvz4rNnekSNHAlgy2/aek3LTCIVClhZg+fn5xGIx/Xgh7rdz506i0aixUW2IRPDFXER9om92s2bNOPnkk9laT3TV5XKhKBAKpSPHK1asoFWrVlRXV5PfoQNNajSqm0CwdP8BK5zvjcchXgsUw4fPwVuCxucZeiYq6aiuVHc3mww2bdRpxzKoYe8DKu3TT+GG9m1AUQgUteOVm6FlaQteuv8lFAUWLfoxzd6wCfeYa4HtFg6HRSbQ5pRBuqVWfZZMJnnvvfcA4eQlNY3VdXUWoJ7Sx15PE4vGqV63S3ExER2XpeoyIyfRHVHiO8X1FCbcekbdbXzBX//6VxYtWpTx/GQ2UpZUlObnw44dRg9taQW2ZyDLBsyO7ueff+7Iuqmrq+PSSy+ldeu2aJomVNCf6JFxnMtWO9zm0GbsDYUIfTuL/XWVJEky+ITBlnpt+31EIhHuu+8+AoEAlZUyiFfNmO8FhXq3ngmUGaxEIsH+/fvJz8/n66+tpQz7TVnDZj160C4QoK7cg/JjUz6dntC/90tAZKoDaChUGkBdAuFBJirqe+9txes9E4iLQO2eINgyot26dTPWTSehKekkmgGB9ENPMQkJ55LZ0tMcSDGL4ZnNHgxL6JT3JCmGnjLUolJtDi7Mq6oCBWurMWBKdbWlRZjBEgED0B2oHUaYk0tDxPXAomMPX6CiImFoMphpuHPmzKG0tDSrsrPZLrgmzKGaEMf6tlMZewqtcyGiKARN97dIr8+0mLFPRSzt5fLz8ykemu4cMrhMlGmdEW3KBY+le5fHYhAIAH6VqT98RSQSYevWrUaATVXT2hahkvQzTeljsXh8Jfz0k6Fqvi+RQAO8c+dyx/Kf2PPm5cZngpL6ru/ZUZMmBYh18aURI+Ddd1E0zQhG1NTUiHkVzsGHCArEIiZ1+0bsIcEYdAon8ACKS6E5gqWghBR2m7LOpVvS9/jcc88x99JLxVq9TzzLXmeeaaxFBrhoK0TNzmvenFy3G7/fb6wDkybByy+D5hX3YrDrEgljPtTqYKvY683QAZAZ9Wz6OxMnCrcuFoPlyyXITgN1mVCJRqPGviIZNnV1dY6MI3EOsca0eeopOnfuzFJ9bWzVqpVRrvSsLuwgwbRW2BQVDVdOEvTA2+7du43g67p165ijg85/H3+88X1enXnXkCUSCRjXk7dOb5/xnqJpeBQB1BMuxahblveqmlieAPuylJeZmZL1mZzzZoV1+Xs6CS9ffPHFJBKJjB7pU6ZMoWPnw4y/5dhKmtdnhzLNzfq+tPKjjwB48skn8fv9bNu2jZdeeskIUGSzsKJgQco6E+fDDz/kqHPOQamq4vvrrf3fr7322gb7xx999NG88soraYatYelEoMsF3bpBtk7KrR3YU3/eupWShAuIUWv6HfucESe3bfr5HHnkkZzVtCnccgtbVq/+A6j/YYb97oC6o23YAG++KTb2558nJ0evB41Cri+X4pzijI+Ya8RAOHe5ublGjdtWfdEpNytKmzM2hpMhHlGex9Ng79XQ8hCpUIpvqqq4esMGA6j3Csbx4uW4E+/g3XffzficEBRz4VJBUzTKy8uNOnazObVXue2224x2atJ+0etODz8c6gpyMhRvw0usEfPFtbUsXqGQlwdyDzLWiGT6nk3+BfZAqRpRCaVSnKxTmS666CIGDBhAaWkpiqaxYcwGOtLRcs92k86upomf4mtdZt4OiGTWTDiiInhxyy23MHnyZOMZ3bhmM/4FTYn6XXjIoV27Q9MRZJNDYa6tT6VSeL1w0ulWEa/Kykr27t1LZdOmBCJQvB8GrW7CzLPrr1GzW3D2bIhXIxZ+L7wiNpicCERNFUlHH3208W+phCs1BSZMENR4CdQlBdNso0ePZt48nRpYG6fJG0fRU29XqqDg9S7grrveIJvVJ7RXVLSPYK4LcvMy3ps1axZ33323w6fS9tVXXxnq5jJjsjYcNoD6BJMTsrCqfnG0Jl4vbn3KpqozgXrN3PTnXSFI4ELLUY2UfU5OjqVGWwbOJED/k6T4S2fj+uvT3iSZ9fm9e/fm4YcfZsGCBbhcLn755Rc2mOjS4lTpjfmLL77FxJiHUHpjlkN0tq1FjOJtyp66OoIEiREjSZJzzjyHI488MkMYbq1OjUylUkabOU07wXh/xz7hMF2niyyaa2onTZpEKpVi7lxrhnrqv+dAIIiqqrTq1o08j4e2bcRcXlUbpiyRAE7C00z0GU4yDYUaRgwfwX/+8x9jHJsz36+9dj4wHYgBAbj8eLC1HFy9ejXl5eUoimIEq5wsDdRPM7Se+vSZRknXCBUeD3kIB13SrMEqnpWt84Z9jsmMepIkC+YtsIgoGsd26gRnnslDp7Ukb283y+cZNMiynyRTKSPYYNepUFUVVVUNmiiAp2n2uspXR4xgxIgRGeMhSJDDOZzrrw/wke4km+/9lFNOYdWqVVl7JYs2XiLL1pveXIAAwnFvwtJ+D0RGPce0/y5/6y00TctgmwgLEUomGT36Sq69VqiEV89IO/tNEmKe9aMft/58Kh48FBcXE4u6xCX5Vd4efy7jx4+nS5cuBlsLjkCMK1h4yfOsWrVKD94ngUNonhD3HtfjdMYd7A7yUl8VmGNcQ89i3cmf2x2+bMOsXbss4lMGkPrsM2KqagDLSZMm6XPejxcBPB8fl87INqZDhE/H8j/wA6dpp3HZcBFkiVbE4W9vwQwBDr75k1i/+uhUXPEgq+EZkXlt179/Zsb1OVHqkqjz0NznY8GCBQbT7/bbxX+qWzyZb6uqYPFiEqefbqzdz+mBfhfptoDSqvWASUlJHSI2K+aABIoyRiEbjchpk5+fTygUMp6hTLQ4WWlpqWXuCQxYQzCvkJannUZOTjNC+he0atXKEFGT/cGljxFLqqRQcQWSRkY9FApRXFxMv379SKUUSkpEtnRVIgGkBW+d7GKd3ShN0TRIOLvbF8SfpWtgBUVBN3G3ilv3G83BPSfFcoCRjEx/R7RhgUTA6OTx0EMPsXTpUs455xwj0NurV68MH7VVq1YkEgnLNezfv5+JEycy/ZuvAdGlxwJSpQaE8buZ/I0vvoDX68ixsVFnzBAdb54xCUc72bO//AJuE4jVOwvk5ORQWlvL9IcfpmR+/e12pT333HOMHDmSlStXsmPHDoYOHcoDDzxgO6oA2KV/h3jFIT8HmHwG3aTP6XUHgRi1xvPYRE4OxKPpPeC7777jGxMesc+nP+y/1353QD0WE3Tn1q1N4jbSeW/TBu68M02di8Cu2rRjP3fuXE46SQiKdO7cOU0lQYAtc8/MFXrWa58UQHG5cJszZq+9RlOvF7dbzMzvX33VyKiNGTPGOOy449KJtuV9l/PhXbrQz5Km8JqINmqqeMz+4KFcffXV/PnPfzY+//bbb9P0wguZtH0fs4bAXO9c2iKyx/ZouxnASfP7/VkF7V5/HcoDH/CRngXb2hmOCGZSQ49fsYKxk4Rj5NLdFeNR1PkADTcqxfkz2LbtIdasAVtXDZSIQnkyydyaGkNluWXLlqLd2/vvs+8f+7iN24zj6+rqjMzjww+DTJj/+CP84x/WgKlZUR7SpQPC6bBmjWRf9eF5LfGhEva66UZHvv56LsNlexpNw6VTBcxBjr59+wKwZoloAygju61bwymnzIGCAoLx9MIa/C69WiuKYslEx1WVRTb66X+MOr0gUAYxARjzaiHi8RDXp6M5MCFrvjdt8lFYCDreMp5BXl5eBoj44IMPePVVfayUqDxNWjTLjRs3g/jxx3+kP9CyI+4mTRw2qEy78caVXNpmHrxwNcFBP1nea1Xbint23MOmmzbx82U/E96Qmek3Zyzlxr8tFjOA+qStUxmUEtk3X1QDvU/zvkiYiI36XOh2cdk/9B6/4UwnRY2lN7q8hMoxJ4HSXEGLid+wd+/edOjY0aj1Lykp4cEHHzT0CTp27CgazUd0wLN9O5x3nnFOS5st3fLz8w3xyrlz5xpqvTIbYc4Gx2LVBqN2RlUVbCw0vSf+X7JDUP4PO+xoioqgtC4XEgmOLB6MG1GjXletGZmw2bNnG86BBGFW6r2Mth0BG6zBDft6U1NTQ22tNRu2ft08SPRAQzgSIhup4UKjmdvHu9PFWAxWigkc69cNBQWX5uK8886zALU9e+wsiekY87ltGmReccUVxnhfsmSJ0b3BbPKee/furb/yJXv2LEVRwrSJr6bdYXNpfugWchDO5Ci9HARg69Z0BDIbFdk8xzS/S69RzzG6SkiQrWka82WQ9cUXobiYIZRx/NvCse/Xrx9jH3xQgHQTUB/788/GeAqa1rQT+s3B4/FwzDHHWLLuSlURDPkSfCLSU2jK+uxbK4Ic3U20VIBRTOJ1Xrc8L7vJQIUESS1aiG33xhu30kbbSAvSYqznInqVx7wJgzGxfv16rr76aiKqis+UPWo+YACvvvpqRm97YatonZPDtm0Kb799aNZrk3Yap7G/tpY91XFy8zRa56cZMlYrBsSaTuwtXn31VV555RUEJC9m82adphrx8vwLL6DKrP/o4wFrac/6yXfS7bgJ8FI3eLEb+6dPdwy6A8w2iSD26NFDn1d+vPre2rVLVz7/7nOg4RZgADlJUHK9PIxo0xlIiLmw8/FfYPYHlmMX19byk66YDlj0R1wFBfj9fhuYEKD52gv8JDSNX375xVg3JBFIcSeBUcz67DOjrZ1dAwCw9KpXNI2oztoAEKzjjdz8dUlGuYmsRJTEJr/fj6IoBk0/rAdynWzIkCH0MjGvxJZ7DLFwLWV1G6moSPs7bdu2ZWx8LEeRrsWWWdZEXEFBQ/MncOkZdVkWVVhYyIsv1nDNNfr+XtEE0MXS4s4BhIw+6YmEkbixD+/Bqc/okPcS+X433oCKGneDAi1bpmng7733PWB9bmMYw+2kS3SSdSoNsbtFb+/038uWzWPDhq8sc+e224Sfdvzxx3PWWWcRCAQMoH7ffffh8XiM9bDngEHAOdD8SY4w17hLsd5EAvKbA9dbL+STH3Hl5HCeaT+VgcX6GD0ViQR/+0cEJom17cFXXsF30QA2bwZ/iZ/w3BVst/VWz9aqTtNE4uCLL77gmGOOMVhkAMNGjCBNJy0A2nHdc89x+tui3MKpwqCkpCRj/3hf3wsCXgHUN+gMlMce201tqYeN7zVDMZdO6a14AabaGAx/2H+v/e6AejAoVB+7dn2ZE07Qo0tyU9CBtqrqSrcRGNheqMOGQiFOPvlkfvhhDdu2CSq0FL9o0aIFFRUV5OXlsXChRjIpWofInrjBYJD+X35J0Ba1zXF7wCV2q0+feAL0qKMUN1MUWLIkvcEA/LQ4QS/WwgftYXs+bjQGJMSmmapxUbeqzkKXv+aaa7intpZuw9K9F5sgnC87AHNacPr06WONkpeXg4kum7O+A3/ZJihU7kofi68X9eOyrlI6RWtD4iZmMZeaRTUkk9C582oKo3Wcz25mMo/i2Nv88ssTfPkl+LBG+zasVHngZvGsXtSdg+LiYpGd1Ovg+5C+x0mTJhlq76eeCkOHFjFx4kROOAGeemoF/funQZB0HhOJUiKRjUY2WWTUreJlstXKkvIwflQievu4gL+ABRI4qxqzmEUvelnEp8LhCJBe5Nu3b8+ECaLEdNAgoGlTihJuNjtMm5kzZ1qydD/U1HCjTVU1z0JFXQbtI6BCfo2bVNBLmU/cV23tWOOoJXq3g969RXmkHkuwZNTrUxl3h5N0NKmcT2ISD2AC5MefBmU7aObbz+jR2y2fVXWhN7vl/JwP2/NJ/NyDefPEGNI0jYEMpCc92fP6Hso+KqNyaiW//CLK5KXFYjF69RL+3j1Tp4qIz7x5TJ8+naKiIs7mK3oq4rnFQimk6lIymWSL7T7H1F1LUB+HS+aK/2/adBOhkADHm260Pn9voYu6HBeaDo7ff/99Rj34IF/pSrMej4eePXuyTH/mfr8f1hTBnwXNpLCQdCusLGYOsjRpMo5p0wQdXmYxsvUHHr/BWtsmdXtmzhRBrLfeWoloctACqqq4rvpCetCDJEnWLBclPZXRKKeeeqqRLZUZCitQl+O7Ncx+GLNJsCn9rcGDBzNy5EVAWmH5ppvcnDggTkXNT0RTKQLABZQwi7lsXLmQ+0cIsaocVCrw4z7zMlTUjLaD770ncKzV1gALOYL9sCQN6MbpqfGzzz7baDkp7YILLuAcziH6uQj69OjRQx+zeYwa1Z+FCw+BpE+ISuzoxC2+fOM4af37pzNF5jr4VCrFpk0i42dei6u6eXnzPAXchSRJ4MVr6FssD4W4ZtUqoaliYwI1oxnz5i3hUhmoNWeU9uwxxl2AAFP0Z75m2dmAYBTYO5bkBMtBH/+tSHcdkOrPZlr7wIED8THA8vm//e1CXLjo17ef8ZpkJMn639dfh3ffhQ0bmvBudCuf8iMetzXY27SwEo8mgNQ333zD5MmT2b1PJbU5/SxdbrdRDy/ts8/g5pvbAyLDvHDhB4Bq0TtxMm+7jmjBIOUfBvlhqp9oyokK7AV64Q6kf4NoNGqiSzcBROYuUOfi7rvuAkt5gq3mvuwQNi2+A5dH40J2MbilKWM6dqzl2HPGjzfGy+jRo9mxI4EoaEjf18ihI7niiivqzagXFhZSXlWFPwmp3PQaHisX1+Y/wvw7aMACVm7TKel2TY0hS/j22GOproavvjJnMtOoLaGqRhJB0zR8Pg1YTXL5o8Anome1fl9HcqQlg3pKkyYWoF6nKEbwvagojtQdiyvOdP8e1FBXqTC/yXwSZeKZyB7nV111lQWo9+2bBnfrbMybK67QkHNiIrfy9tsi6NriyKPweDycWXemRbBVJj+0sEKxlovLF5YfN4B6eXk5y5atJZnUmTxXngCyPKW0oZ7kpky4DtSlFqNYp8T+WpGIsluJESxUSdZ6YGlTbr89/fvOn/8JYBXAvRKrvtCqcXs48cQ0Rga4Z+tW5lRXo+nlGMuWHYnfnxY3bt58Kjq5wDDpT3To0IHRo0cbQWCp8aQoCjNnzsbj8fDzrX8FcqH3tVbRzLo6+NOfoCwCdXId2gGPyWx50lS+CKHQct5440X+9Kc/1SuE2WLhAvhbd0AEm1zhgSQr/Bx7LOTelssdZJZDjLXNT2mnngo//LDG8prcv595X6xF4vfx4/HA/E9uo1dHwc6YMyczSDdxYmsjCLNhwzXU1a1hjz6/I2oEWMTfr82jZ0/w+8NsXCLG0MdrTAmdpUuhuBgefZRDs6Xt/7D/OvvdAXVpbncAr9aC2hkmNVk9xBuNh3G54MmecGVvsWinHeAjWbvWOvlyc3NZv3497drtJJFwM2YMfPZ8LuiZmVgshtasGbG6OshrgqQ17T7xeMqr7DRAH+06CfqmZFyZ8UPriv1M5DZIuejdewFDLkjTzE//toZlRy8zom7x+F7WrBHX/wZpGp3M9pqpRpoGNTWZdMedFRVWoH7xxZBIEOwvrQfVOQAAIABJREFUghtays/eR0W9++s13dmmR9BDK8R1PW5qqeJyiR0qujVKMglvv30Uf3aPF44zEHAn9euGAp8VNM36RuHTf+hiIvr1SoVZe82lVAs1U9buvfceQyV10qRjeeaZszJ6+/700wUsWdLdCHSIRX4go0aJvtBt27altlZEWueX1tG6eQnbdwq2QaQ0RFcEcMvbLe5nUNdBFgru888/Bww1/k6lkliEUNddQl44yHe6eIu06urZeL3ptmatWsGarUkqbQ5JuP8JwM36X81h+iEw5GTySr0oQQ9PtD8MglH27xe1Y99++y1R0+CSpxs7Ni18Z6a+f/bZZ9xxx3jLd6p7Mynhg0jXBxf5OtG6tahpLyv7mIceust47p06deTwww9n2LBhls97K8XmqlYEGDwY5s51s3fvJPKxFm5Fw1He+CbMl1+mXwuFQkycCJdcAkv0WnV0poHb7carpQxqeqQmCehjuy7KUUVFTJkiW8P1o10qTVv/040KySTs2fM6+/ZN5p//zLhtFsz6gjL3DrQa0zPZupW4aZ6ZGRYpVYU/pTO7nTqJcQaidtOsv7Vzp2D7mdktBQWbkSL4Dz30EIqiWoB6cbHIHLheXc7mEisjwLymyC5iRR2aQnkLiKYzlcdzPNtf28cHlZXs0z8kg0+yTMLa4eAHOPQSsLUVO+KII4z1ZsIEmD0b+vdvR0GBi5Yt85HljBdfrPL44z/z88pjab2xDefvH0NHxPh7cNEuevRYzOzZLi4e8TIxPARyclFQMoD6XXeBYDjae9fm8xIrmcCZdKELd9zxjKjfR5R/SJV8AAY9SPfu3bmLu6j4iyyb0dLBpU8uRvm+rwDqOn+4b9KrP3tzuVQMVRWfKy8vN/qx+3w+Dj8chg61AnV/RCOuJsCdTxxR1iQBV1LTYMd2qNlPb9ZAKg2ECsjnrbd0SqMKnDUM0FNgH33E119/zQUXjCVIkDDit3wwN539dLttzU925UNSjAWXCXDl6HMmFosZ7a1KSwvQLJ2L4aSTPmMWsxi1O53BkoyXe++9F4AmxW78fqirK8Kvg4r23Uz6Kccv4tqB39OmlWCSSUf3wauCrLxZnLdNxwsp/+EHS/2rt3UZzZrBiSfuw9pRuYb5+ZmtM83WItqJwiZB2Hc8x56ksP+HUQ5HpQAvatwDiH3on6ZF4cgjFxmZxaI9puCZEZg0UcYmfGr8s5Unwi1s5f4qUw2sTS2bn3+mi4nN8OabMcDPVYi9NlktxqLMVDrZtm0JYrE4WiBAYcqN6km7aj1XCgS8524RWJ09Gy699BlgIE9cNB12mNqktRXgslmkO/dF/86qVS62bLnHSFKY7c+pB3nssdtxu9243W6qq93AUZB4LX2Qzoh5kRc5utPRFLduy4lzu3NJszyC8bTfVZOIGo+lpiZKMLiIi9hFq9mhjGBla6K8yk+E3ytBqVFY2ErMCckgWbhwoQWo9+jxFHB/xvUnEqAoacpzPhGZ2+HT1ROY67bWk48fP55Vq45l5arTOVNvMa+m9uBSNebPTwP11atXs2XLi8AQLjREJvXB8+10FPOag10N3RSc14H6ap10uTYcxqf36du5qT3Fa1VaN3XTuiJGfkQF0r6JyyWC9dKcNNcCq8VzffRROP982Lp1Hv13Hc/zq8YxdN4TzJvnIRxei8uVDm4sXJhZY+92w4oVAwiFQuTk5OB2u2nRogU7duwwfM0rrxwtgpof6p044m7WhcOgB4n5+GNYtQrW7AZ26GfuAC7pI8QtQH358r6Ul79A165dswazAWZzKrNnew0pqfKdYnOUzLRjOIabDR9LPjvncqY5cyCZTAvput2QTAqfYtZ3Yr717LmIQNswxcWwYYmPlnWCRejzxenaNT3HW7U5jaefduN2iz1o3753KS39J+O2raYzW9FK3gP+BWqSV16B5s2/o8Vh4rcfPdO23lVX07dXb961MaL+sP9e+/0BdSV9Sbsn7mbF6Sa1Z50jFYkKSsgJ/WDpUlEfY6ZUXnbZkca/3333XXbu3MmNN95Iy5bCQf/gA/jnU7mgO2K33grJQABVUSC8HwjidsOnn7ajtkoAg/RcP5OqmIKmKUQiYkMJh0FqCfXfqy/Mu3J5+eWBnOxObxyHVCT0c4mT7do1nsrK/2Q8Ak1Xejb3fXziCXjnnUygXrN/v6PSp+86EbkcPvxt1OXF7GsFv5gW/oovxAUv0Ve4m459glmzhDM9Z8mDvPii2E1OOulLTj5G1Mkes0M4t4ccAqcO/ByK08/cr5l6bgbF85umR/e/sgk4HXtsX0477TTWrVtnOOF5eZmU/GQyyRFHwP79Iqsa0rP+gYAAkuK+XdxwA4wZA9deW87EieJa++3/iRP7fEe3s8UzLHnqc/6uiMhq0fBLAXj8tccNkbrcXDhM10V56imRDOve3Sb8srQTeZEcyhBZvb2tV7B//1zWrTsft1uoPCuKRlkZ3NmvJZV6JvPss6G8XIWffuI0pKBJGizmrcynpNJHTb4LAmnRnDPOOAM6dyZXz7zJuEWPHnDFFcvQNPjzn/NYvDiMpmlcffVVvPTSvaYLrsDoA2Qy2TP2rLPgy7+9aRGlHj36PNq0aYOiKEyevIuHHtpslABIStrIke9lnLO2dinnc77ltXGPjePJef8C7uPJJxfw3HPpTM/114PPUqANj01vi29OMXwgRJyioSS9eok55vcqzJ4NN9wwgmFn5QDTqXj+PuOzI898E8k4Li//f+2deXhMZ//wPzPJZJdIJEIWW2wR+xpqC0rLg6pdLbW0tW/dUC1FbdUqtZaqnSqKql2GqrVEbLEEQRaJ7Hsyycx5/7jPzJlJ9Hl+7/s+P1zPcz69XFczc86Zs9znvr/7txBzZ5w8R8VYUpDfn7/udMLJcJYzVm6Htp/MIutylvxOX7Z8/vXfFO2pW1f8a9ZMa/WZRP36pXtzm+eN9PR07O3tuH//vuU+BgT8QJMmxxl68Xce9bcW9iWys00UFgovu6PjT4wfD45SHuAIxfI1jRFKa0hqCnPi4yE9nU2bwGC4byM4liwOWKZLHcz5t+7uMHeuyGfPy8vjzTc7Wra7m7gHR0dwcfn7glcVjFcsKRs8DMLDQ8wrfbuvoQAtRclPySADO+xo3x7Wr4emTatbWnF/9NEqrGsnush5vJMZSC1dN5Yt+8SS+eTj48Mx65z9cmM4Lc/7ktzHOzp6HJcuycLjmjHww/uieKDO9hqWLGkIiPZDXbpsoUcPB7p160ZWVpZNCyuAqCgjBQXKuChn0NLW3QW0bhgw4IEHhYWFZGaeJTfjJPquS/hwUCLfMxGHbs0t+/20xhGdDq5f0kLH9hzSTGH69JU2v7VnTzlCGIFWVgRC7ZtSGTFHtm4tCnCZqRIlEVJdbGed1/4BH6DRQEHBFUsV/+hoL0taE4CTE5ak7MZPldSip0+jCLRKv5U04tkOG6qEOm9YaGU8v9AStCbK3azM2bNnLQrVg4tiPj/IIYZrhmHLjxQ/FXOan58BiLL6bqDl/1ZTjT1hwsi7vZmi/Awbco6ZkzOgOIH6TY3MzxllE/oPUK8egB1g99ww1WXLwNyiO3+XVU9ueTzp9VOQyynA5B6Wrxfmi3N1KtYi2zLwq+GCsO8NBs934MgRjh06BJj3iwSUtSQtRozF3Nxc5syZQ3FxJtnZN7Cut9emTRIGgzflL12isMCE0Sqk1mTlmTcHafUfdpyaNUFr9wSGvyt/+zlvtzhCu3a/kHq+DG+4mHtU6+j+9XeUL/8XM2cq97slZ7hy5eI/r0T/6JHFKBR1PYqMpCLOzq7AsS9+YGBGf05djmDs2LF8tGiujWL58cetGMsDmm9JKdXma7vsKY49YxtBqNHA2rWOVK5c2aZA55YtQcACQKyFWq0w+jdv3g97++WITl11MeSJm2NdLxggCbFQdOzYkby8W2SkHyfLV6zHGVImvmXvMnnySdLS8ti921n+rSdotZ/haIogbNhO+Uj1Iag2CYWFaE+fZt9+iQULRASANXYVWoLOBeLEO5GbJ148rUaDs+xx/0fzLSz47g3GrslidexNfpubAVYOjkaNhHEYHjJixHObrnAC8U7pdHD/1wxiZvyFDylMZSkBktLXXKtNpEcPsKolh709LFy4BBBjKivrPNeuHaJChVTSCgtwcHUlOTm5dFeNg7Il+rw3kdHFFquyHj2zprqh71cinU6OxtHqTnLmM3fi4pwtDVWKizPw9PQkPT0dSTKRkXGGjIw/uXPnDikpKUiSYsw2l99w0NrmuXvhRV/kKu1uIm3LZDKQlSWKm96+PYy8vGgyM89S2z6HKQijY/v27Tl2bB7XrrUhLw8m9xHnuXJlK/p+t94i3/95MlQ+10w2bVLk8zKeValZ8zI6XQGnT4v3Jz09nDGs5kdGAeYUFTHGHR1NbPtanpiepeJSpQr06WM53uXBjfBQ27OpyLxyinr5E4coypAXsutCMct1c4PUVJCrh+bmPLMIwBMmTMBoNJCa+idOTmLy0euVXN433niDJk1Eh6rGcuS1k1Muzs7ZVLt5ljffhN69Id9gHW5nT79+4OOjhKOGh5s7s2yjkocDl+J2k5//GkuWdCI7u5iRtl03+PIjUeSsQXjpyrvduvVl1YZOxMUtFR+cti0GV22D2Ne6ynti4iU0miOsW/cxQ4fKRd8GDiQjI4MyZRypaVWraOxYOFDdqpBQuoOlj7SZJzeFV/jU8MoQ1o5+jZX4pwqOSYSGWuVYlZEXyXs1QQKDwcTA3t+CgzA8FOggOc5I3bpnAYmClD8JDr5Aj8tCqDELkec0f1Kr1iw2bgQnp8pUrrycoCAhwGi15klJESY7dJBYvhwiI9vIiod46MOGbcLJCVJTHdHrxWcVKmgJCzMwY8YYiooyWFx/NOS50K25UGaMKWLRWzhBy/rPRVjtlgfRPHw4Ab0efv9dKBEg7m3vSbPYsaNkCFZZmlXXMWVBEjSKoGJZJyIj21NcLLZbvBjmzBFCiF6vAVMuT55uoV27zowbN5/K9k/wRngJpk4dhqenEBhcMZKLPRnXyor+eQhv9oCBEr1XdWTIFuH9MHtwnZ2hSpUsQkIuYm/vwL17eezfX5uZM/P48ksROSWI5btxZmlTwdxX3lJzyYo0Yw6PHj3ireoiJLBSJWEgiI09blNkqnv3NdSoEWH5W5IKiSzhsTNihB3DgcV89llrPvool9+tKrrWqWOwXNM330AL/9HY2xssxgpj9G5WrBDXXrbIBww6duyATz7OR6u1x/ugUHhTQu7RPvQgZvlo374ijEa4iTsFMxbAkM0cLKcIPRnp0LVraxwcoEYNaH4qlIhmEUyefBRPTyX81dVKYK3Y+jNkB7UsMIGbWxlMJkhLO8tvv2lp334VXl7F6PUwb57wrGs04OrqxtKlQqAcOnQogwZdwWg0kJISwJIlnRk+fBaVK6+FZikwIoaF33cmteEpLn4s3sH8/EXcugWRFwoIDT1E796QThp0CCevfCx/Ug50Osa/b6BSJShb9hMaNtRi7uym14twy7JlRRj9B77CWBRMMHP9V9K6NYwYISJ4KldW5qKFfzzjxLMMdDoxJuVIekgqL/7JlPVRcqft7WWFON+ZAuy4tbQ129mOHXbMmiWMYfPni+fr7R1Pt24/ItvqAPBkIrcRlQ9/L1pG5cpRjBwptPpWrT7jHyISnMDACDzS8sjtoIR829kZuX79NPn50Wi1siEssSKsHwXO+dBRhP3PmCGMtTAVaMknnyzmo4+KOXz4MHPnzrWphgzQrNlRHB2VuiLGbCN2piKwc8WEiTcb+WJv/zpXr7bGPkbUOzCf5+JFsre65l3IccPJCaZ3FS+os+YGnTtvo3r1dpZje+PFa9jTnwHQcx/arLJsZKN8fcrzBFhZ7McK/2n4+UXz/RJFUQ8ggNq1YcSICNzd3bl16xp9vSYyCMXw5OEBJCn3ztl5DD17wqBBu9m8WRii1q9fip1sUKxby8rrY7CNdEKuwdK2ddtSbe1ccaaxcy62t3QYTk6l03UCA0GvV8Jnd1GJfDeJeOK5Md3K8yxpcHUV68Tb7ZxpaWzKlDeCqV1byau2zhLw8gq03De9HkJCxAssnP/OZEWuZcEC8Z3/1kWAUAjkzlw4OxtYPL8rek7hKH9n1Bl4801o3q49PzqOZcUKL+ArSBcew6AgcHIyz71HAeV9+W5OIZmZF9ixYwdxcXHcvz+FK1fqs2jRGjQacV3p6c9AVrzWjga3p4pyWyR7Yc+TbymY6OEYztq1sHHNF7KRAuAzJkyYxOzZIkz/wQPFgfFbqyYMGfIDHTvupFy5BBa8Pw6WTubLLw00aqSzPI+PPy7xkA4coF0rsX4YcgxIpmdoNL1o0UI4HBIfdmH16tUc/e5rmzShXr0gjTRc8grw8vIBylKShLuKMe2o4wEaNYKaNQtJSHhM165NLZkiDg46dLoCFi8W89qgQX6EhIQwc+YvdO++l7FjQa+/iauL0AB797b9HSfHcly6dMmm2GLdmIucI4cCTS4Y7fDzO8iCBbN4/FgHPMHeXqQhjer9J0M6yzedEHhm4PfTp0EysWnTWWbMyOf27dt07aq8p8bEc1CkjPdtj4XWV2Ay4YES9lwrMJKGfyrj3M8vCU9P2Lx5I03biGJsK1cOxNIQyFxJVWOCKd/i7ibkEGdnWE4k9ruaWMQphxIRVOZmP+YlzsMD7t+vSpcunS1RO1u3QkHBKLp3OEb8IzcgukQkElSvfhUnp1xWr25G1fwxaDDR7mNhJW/fxJx2YtVi9JlQgE1FN4EUTpzwthi8TKZCAgIC2LVrF1evniMysi2RkW1ITAzGx8eHtBLRrXo99H5bK9+r+zbf1aoFGkMmbw4ZQnDwCiIiRH5/UtJmwsPncfVqazprk+gh96BPT08nNlYozps2gbUcWrGsMm86aOUiokWZZGefZulSEb2QboC1a5sxerTywuTmXsNTI0eCeLQDRy9A1N5ycblBgLmRUWoGH07Io52yDIDBE3e16ruKzCunqD9b6MhZz7MUZxXj6C8ExMAcHYWurmSey6QotYj2SW0sC7KdHfz8cwh2dhOwlhGaNhUv8p07FVm0CD74QKlo3qfPUg4dcufHqX/QM0jMSplytI2XF/j7G/jAtrsDIKLKQ0JuABJfPhAhm02anKR37zjbto7FdrRtKwpKuaaWftnycusRXFXJhfbeZFtBeyr3+Pxz+PlnYQG8efNt+vRpwapV6VSv/jXDhwsPspd7EUP63aFnz3OsXQvly8PGpuN5e+8WuNjc0peoW8Pf8UoXVa9Bgg4nod4NTp3S0KrcPvR6LY8eBYNB3FSpWEuDBlYhUW6ykPBHO5g3k8aN7fAqk25R1HMCnnHtYj7ff98aP1MC1ZL7sGpVSzglhJM00hjAAOpX92HNmi9JS+vEoUPlCQh4RnGxCIfMy7vNgwefoddrSUsT+1mnDJ4+rUWjUSzuy5bBO0MUT4ynpzC0aLVGzp6VF5NcV3AR++S7CCm3xU0TznniOhvETyMhQWllB2ApWh4vMWdOSUW9Ld/fP0rZSlkwZSlk2XpxmjWDOXMysbMTAseXl5bx8O5QmjU7ztixn7NxIwTLle/Ll79P06bHWLy4M64Uk4s9BuyEom6O3N0J4x3XMcBxH05OOZgdfWYP0apVoRw/PpJ+/c7g7n6P0FCRS1+rlnAVTZrYmAYrhQEmp8EN6KwsdFotBAaWbrE2am0B7SrW5MNH30OhEMg/+AAePOhsYwya6nCTHz7ph/lkkxK30tBqcQORkxscrHiVAwMnMbCf0n5xWNs7tG0rilU1bgztqx+iTZt9UO8GJiR8MvZYxiQAmYqnc+xYxaXg7R8D+c7Y24uwNXt7A8XFULfaVbz8H8OIn3jYVjEqLE3ZSm6ukd69RQui+EvCK9ArTCl+1L37auo/qIRer8HRMY/tc7+yfHfnjkhD0Gi0hA7O4Pp1USfD3z+aqCjhFnvtNRF1sXYtDBjQgIYNRUBQ7doQGJhMfPwlVqwQ3oecHHj8eDSB+aHoh1SjRdCfYNJieigEhKtXReX4hw9h3lc9GT/SCU+8wCMTl56HicUFN/sCi0Cq1RYxcSIMGaIYbYKDhfFy61aoX0uEAL/NAOrfFjUrevWCli1n4O2tKARVnB/QtPYCfvihvXxf5S8G/Cz+AaR50tGcptnhJGPHjuPOHaDACbdyIp8vlVSmVVN60ep0sXh7x9Gpk1UhrF6DYPvPVH/tmCV0sXYZPzZuDGHGDG9OnRKDqHp1cHDwZPPmxuybVYsZi5UIhpMn7fH2FnNCk8YnlWMX66BcKnQW3vj6dezw9X3M6tXNGD1aEZSDgyEy8qpNfm/Zss8ICrqGNcYcI6cOJ+BMGZxxpsvj9/g7GtS6BI4FcK8WfDuVtdFJiHdGeVfWrTttWW92lJWVO40JaisdA/z8RCcNM1XekqNXTrenf/8lFuX5as2f+ZM/ketBoZl4j7i40YztZdtz2tMTyFCUpfz8VYoHGWGMCgpSWnfym9B8jR6Z8IeSOlNc9S7vrYngCU+Y9qE91g1IzJ5MLy+RchQUVJuTJ8/SrNlxDh9W0mScnYXiYN1s4mB5LSEh53DWFTOYwVwdaLUYHO1CYYG1YR3qZrzF6tXCIO/m5kV2tij0ClC7tifW+sWKFeLmaLXg7R1sIxssHXYDFxdhePr8c3GfDh1yp5mveBYVEIK3XZEDFNuxaPYpnCjE1zcNvb4yb3e6R5BDIOvXw6ef/mm5H46Obkj+IhKhwtm/uHq1JXo9TJoEOTni/kydOoYuXTYSHn6J8eNn0rVrIXV1pbtrmFsDarnG8+rI2tuLa6tTR5nztNpigoJElJy7ewpvvbWSf1QR0Uq//OKPy8MncKAnjo75LF6cT7Vq0KOHiLoyYzZ0zJouxlpIkJiD69XbR/XqwrhWoXwKOh3stwoUNN/7+9xHl2dP374fAKXb8Ia+dkCWUcChsAzfiIAX3NyELLRrF8yfD/36RTB7dl9LGtLIkQl8/z14e0O3bqXvR0k8Cu1JTm5qU1StRuBt8tEwtv9ZyHdGoxHF/pycdLQK7EF5J2Wtr+oXRfv2u9Drd9Ar+UtmDX2D+nP6MmliG8AFnU4xcLzzzlfo9Rp69FjN8eM6Zs/uQ/m7+dy+/S75RiNtXWRFbldf6GKriG7b3J69eyEw8F2ePhTjvU6dizRuLHu1XWXlv/ce8EmmecgZQOLyZauDPBRavbN1rrwV5vrECxdCq1ZzmTbtGANKZJI4OeUya1YcM2c+wdMzj6lTle/WrWtM34/mUrv2ZSrb7Sf87OfM/lp4htPjxNitVu0uZT2TsHczwnLhLQsJgcDAy1SsqCUiQhgcElP2YzLtks+nDdbMmwe3btn2M1eQ2Laths0naww/UrdWNqPfT6CgQIz77GwhH7i5iYhAL3exvlauDA8exOPpKarH+/tPZdu2IEsqaNf1Oex1CGfWJ0Oom51OQYEzsbHzcXDoS8OGMGECTH1XWLHfflsJeTKhxcGsYRW4QWGaZUxPnvwH06Z9TFDdd/im1SI6NH7G7Lq7Lfu+++63JFwq/e6r/HfyQhX1I0eOULt2bWrUqPEvWzA8nP6Q+B/EgrmXvZx3Oc/V165y1vssNQtqWFLJRoxQrGl/V4OiZATJyJFyEaUlH8KEFZDszdLsfnzwwQimTq3B1q3P7+V+7dpIVqx4Db1eyycoucAeHo9xc1Xy2MxeURuqWR2zhEfilw3VKEDLTJQExA4dhOKdlLSZlBSh9FsLUv7+MKJMDKHNcqhUSYTr/fwzVE5qhl1iAJyVc9BSvfhopAgRPnDUDb1eC+Ed4Ssh+EyfLtyQVarchm6/c4lLdPjuIPXqWXlQstzBT/aahXdUrsHBAPowvKveYOIbwkvRtFARDoLCs9Dr4TCHSSKJm9Hp8MyHJk1OcvKkCF3r3VsI8wkJa4iNFf0rvbxsC0aZkSTlHtasCT7ljpXaxs7OSoDLcxGKeq+9OPjvLrXt856T2RM2LOQg0wOOl/j2Hr/yq4gwcM+C7NKKbljYdsaNEwJu8+al2xzdk/PkDQUaZswYSrMKtwkiF8k5l+07K4uiV0U6GjUKF89KZskSJXe+pCe8b9/HWEcrzpsXgV4Pb3WWF/RKj0metBamLxR/O+fh4wOhobZt+gBW9nqb2U/lVipvHIX0srwt6wRrrTu67ekD305VzvGvZpTE3sXAqlXC4uznB4MH/2jTHtuch12ikw3kuaD1ThHPz/pdMSovcu/eVnUCnAog35np04WHpHPnrTg5pQpDjbMQUMaNU6x4j4vjOXlch7m4bL69LITNnwGAn99Jpk4dA3nO8Nk8ftXYltIdM0Z4V1JTtTw6odzDpKQqlCtXOiZx8GChvK9fD6vldM8HD1pbxrm5k03sTXl8J8jhhHJkgdnD4e4Oj2JCxLjzeQa6YnAwMLD3Un5zHQCH37AY58wRinv3Kudhnj8CA0UYYKC7HO1j0Fn6wnbs+DspKcKr+abvfka0/xfV86LqKP9f6MjPPz9lzBgwZHlRuZZV/vnDIJvdfvklkA8+UFIX9BO3Q0UfMoMU70Wwh22hSICePcFgkHNhv5uM919ymHsd26JSi+f1sN3RNRfqif10xhp8800Hate+TP/+UWjl9lOrVomQytdfr4erK7RqBb/+6st774lxoddDGacAjJhoH7aJ4cOP4qZ1JjftObHVZh4EQaETDNnMLMNXfNG6Anq91ubdBvFbTk5gnyGnxqwZDR6KEWHbNti7t6fl758mKQ+2R24mzFhAPPFMvbeGD/iA4GBAAv33CTjk3hbvghXu7sAYayOlxN85cEwmuHlbCNN2Jg2sULp3bNUe5H5iDnvYw+th9vzyCwQEzGTKFCtPplbMyevX30GrfY3Fi61qXtytyaH99vToAe/IbcuNOgP/+Ok6Jin1AAAgAElEQVQNVqx4jSfBwnBkU/T7TjCFhU7CcJgmtMBy9ua8b/jwq868/bal9iyffnrG5j0w4+8Pv/wSYaOY+JQt4PfflRCPadNkQ+HIDaUPENG41EcTCsJYbxCKQPv2l9i0SYybI0da0yF+GMtYRoMUZU576y3IyVFi3qdNG4FW24KuXY/w8ce3+T5XySU3K/03EOO4RV1XKvlrKbhqm8saEFCVli33sXJlK5KSRDTByc6fQaKIoNi/34dJ738sZB+DjsREmHTiIBlk8MYbokjWjz8qkbh169qGSVMk7slnH65Ar4eShfytw7IrVVLyh/NlZbFFi5GAF/p9HuitWuCRWg6HQKv8ehnrntUtW8Lrr39Iq1a26XTmMPugLzfZRPsAYLLSyEeKsDmXx3VsNinnlE3Vuvd4reUDSPdiapiXkF0Oz+CrWCdmaWfabD9hkkiXmDhRyF3LZgkZzMXFpjEIo0aJ/aaMmIb9jbq00zxjqus56tTZxL0joxiV9z6FhU6weiwUlYhU6XTSYqieOnWM5WMnJ9lhUSGR9AUzYdwqYcS+GIqv7xOS4q1koDQxnwQkpsDMufCwKixV6l6Y01yqV4eqVYUi27jEsP7880E8eyYewu3bq+neXRhfzDKHfZtEZeN1itHS006sqz/+eJZf91bg+G/26PU10OtFCs+CBSeYM2cjixfLE09xKpK0gqZNqzHWNs2c114Dk8k2NUKcD+z8rQI8LpGmGFON5d9pcL8mF6S+W5MrP1iFvUY2oJ0czr5xI/z2Wwoe8nzr7r4UP78Y3KrK13WjHp4GLe0feBD6fX+cnPIp4ZOgVatHpc7tqhRCU6MwGM/4cCzTpin3Ni5OtIarWmE7jasq989sDBs27KtSx1P57+WFKepGo5Hx48dz5MgRoqKi2LFjB7dv3/7b7RNWJWBMsyqwVLIQrDz5WhXvZeBAEZ55vKR+9TxiqsDvslaW6UGFCo8ZMGADr70W/be7TJv2o7y9O8QrQuR337Vn1ltCyXzAA6Z+IoddhlsVpKljlYeXW9pS5uSUy7xDVpON8Z8/GldX6NatZCEmoEAWvn/rQRhhHO8zGlaMh9DzmOyLRHviag/ALRvWjYK58gKUXhaKdeyUe2Lm5cnXGecP6Z7cdbtCsTmvetUYPpufS7G9XNQqvCMOB8W9bPLXI8uprF8vFKf1iMXREUc4ZtvWpX59/sfY29sWRhs3burfbAl0OQJ3a5NWnEV8cRI8rlxqciX/nwjYOwYSdFpRPiMjseSK4pInogxy3Eo9py+++JRevWzzTs1I4e3YJucqGXLkRfm8KGi4bntTfH1jxWLd5RjfftvRZt+QkAu2B0v0hZTntToCOzv5Qs3GmieVqVr1FpmZMKdRL8h3Yed6eQwatTBwu+K5Li5h1XpYjZJ8+rEcvn67jnJPD3Uttd1b1UQM5vjxQtEo2dHHXMG+Z0+rD/Od4GY9SPERxiT5uIW+sbaGlWI7EfoXHgY+yfDMVjjbv89bFF7zEe5ea0G9jS4Ucl0toa2Txsqew79EPvG2bfK9/2k4nHsN54LSGoydHXh4pLJrl/LOjh8/udR2zyXfCe4rimspBSlVfq7uWaSllScgQKT+pTwDk9HOJlKEx5VhTx8iL+pgsaL4WhfgfR5jxoBbY3muy3Gz+c7b+ykTJ/7zPrQGH1nKMed+f7IICpwsnjSHedPJPmeVd9/WKkLHqIU7soI94yuYJox2ejowMEMYPDVo+DXO2jUk8+0UtpWVqzE5KUX1iAqBPVY1EqzCugGWrFjOwZODwTsZL+cU/P0f8jwGD4YZM25w8KCoC1KSHq3PYOf9jL17hZDo5uBIDjlQ9Dda7gThYUn2iOaPlNvW3XcE8vtTqRIEB/+qfF4zWhjtrPjss8HKH9bKxw/CHb8FESmRQQbFmc7cvSrPb08rws6BnOUs85nP8uX1cS8jwmOKdMVISMyf3538fNs5x8z9+zDh5H6kwEeQrXgWN3S4T3It8RtVqQp3xTPdsmUe3bpBz+4aJjOZ7n8ufP69ARi9FnYoedJklRHeatnANqWTEsNuRJEHQqcfFobDz8RD0shj4Z13oH39nXz3HdyVi3R37iw6tFizeXNphQQQhq5L8rwvQfNmReJ9tWa2KH5pjjIAxPO/W1MxJp4VFfZ1Ottd97GP/yvMUVtfzbDk8m5nOyz6RBgyT3bEaepqm8ijqVNjmDdPaIu+vrLh68ibcKKTco0HZEPWz/3JTRRrQRJJ1KtnlSgv8/33JT6QFXXWiPa3X2hmCllBpl07Ydyxs4N160AqFttnWoV5A5bxAoj54U4wxFrJQPI71by57W6VKp0qdY6W7WMrwW7ZwvCwqjC2xlm1mHxHjuJ5WA2QiDTXI81zoVrIXXCQ57OzioEEoCY1bf72KruNqC2NkBba5gZ8+KFtMwcLX86CqUth1hxqx4h3pqyDKEAbO3e+7bY1rLqVpNimRe7daxXlYHDA01d2oPiJkM46la9x/FOrtThPWGybPSmEs62FwelAT4tBtxS5LjCn5CQFffoIa3KjRlcs59G+vbCOvOvyu7KhtrSR4O/w9y+kUqWEUp9//fXz5+bnMXYs3LnyDBZ/UvrLG/Vg/Eoxx45eCx99o3z38delt5eJixOGhAM/+ot9b8tKhvwuXv1kLXTQl54XZKJuaJAkaIzSvvb117fbRAyZeV6tARWVkrwwRf3SpUtUr16dKlWqoNPpGDBgAPut46P+L9CiRTLonvvd11+L8Ki/IyNDnvji/ZUP0z2fu615YSwVTvXONhhs27+UXcItOIpRXI0ykJMFzBUVJUc4D2SF3TJYNhEqJpQSjBM2dCGtIF8InlvfsTne/xX3gyC5PPHEk4aw8F7gAtytDfnOPHwoF87TGCCnDGx/R3jIMzzg7V+RkLgqTy43bgCzZ8OQrZDsw+h7S/kNUVgv7JfVnItJJOuubKwYtE2EagJt2+5FkoSXcOIoZ6SwcHzkXLsEEuDH57fKUO5jX7jcxOYjk1kolYBbsiU8z1kYWwCK7Xg22qoa9LQFIPea/Wz5Mwb/tksobXklCqEst2rlYdAJQQtgwnK40tRm08irWKqaGzGBnUkoS88xuvwds5YrY3beEtlFZCckSG2Z0gvW85h8Qh53A3dC3922ArsZs/LsmksSSTwOPowkibBQ/VU57OSKfI8TK4g83tVjxOJ9tZHtsS41Z/ZssCqMjmuWlYGj6yE43RZOtxd/68PEv0qPhcL9oLSiD8DKsfD9eLhdG1KtFnSzgNRznxBYVgvTumNSIMywerGzy0CZbOLi20JgLJzsCBuGK99fbgomO9AVk2dX0dKhoW1bcCpyVxbqfCebcZCZCZZ21dbCmkHHiRODMEYIy5LdX6Hifh1TIh0wamH4BvE+/TO++RDeWw9GLbONs0mzapeaO2EBfCp7sXNduXy5M3l5wvsXdaAG5Y7XEs/MPGfJUR2Rl6y8MbG2vc+fR7/WFfF3ku/7nt4QFWzzfXS0rMU88xGRRzJ/HBcnm5PrwYoVS2H7IJH7HRhr886sZz1ZrUTxqgpubiJtBpg3bw2caaN4c8+3gouhlv1yMuT0G3kQ53f4DRtu1sUvQ8xleVfkc24lKxcrJigKwypbl8yR9EySs4KEASjNi/x8ePCcwKlGjUp/ZsGkYVThZgxewktTXAxu1ZKEop7kS4kaWTacknt2R5gDjgw6+Old6KDnVtgKft9vx7ff9rLZx1DvikhTAvhsnu0BrZUcmfItRWRZL3px9rAHoz+UX9pxYm5cy1qOcxzj3qp8Nkmcz+9FlfgH/yAx/jC9ep20GBJSUrAUZzR7RAuqW0UtfDeJJHsHHj+W0wK80pS50KTh7l3IypG4xjVyTFYGFWv+kseLbAw0mWD2+/5CIX/OtBa3aKCNN5ArjYVyB4pxCyCpPPv3W73HlI62++kn2POLrfgTFoZY/76XIwY66MW/RDm9os0fQklvJxuxrFITGP6TUAbMzBQGBJ0OCsIOc3+nYhUwvGaVlvGvyHKHKjEUND6PJIGTIwR1iQb/eGGAMd/zBD+Sk6FE90IxJ5mVssNvcqG7XFhyjeyh3TCSnJXvip8iC/b3KDUXlML8m9cbiGOHd4S3ZFlu6jcwfzo5OSJCxKGLnrfkonoZZAjjqkGH/pgOPl1MMskkkohU7jltzmRFz7oYXG4uPHoESJB3pRYxMVbbbxepSzMOnxEdUkZu4Fi/0yQMF5XI/2rwRBlXDgb0ei2RkbB79yQhG7jmcv++7PkvuQ5meQjD+AqRfy1JMG7DVRKPKts9eQLR0dD3eRHaVxuzkY2ilaQcWZC1YCykelH9rDiGec4zG94AEbURFQwmDVefhhIRAQUFwOrR8LgKWw+ncvcufHNM3KQvLrlDYgXyyWc+83nyyzAhD6wZzWY2sxcri/W3VqktZuZ+DvoOUGRvCdNGAqbPL+Xo+PzzmwCYeq2CjXKBmBir9X7VWMhxhSeBlMQcEetgNoz8M9I84amS4hQfb9uLfvFihKG2JGYZJ98ZPKwmgKwySMX2yv1Os5X/Z013YI+5ic+p9iDJ88Txzpgw8eyRfKxNtkUD790Dw93KjJsoEbu3qbhfU74VTiMo7ShCmVtVVP4ZL0xRj4+PJ9CqnGxAQICl/cY/YzlKbt1NxMSgQUNRRH042pnslUN4/BikfAf+2OVraWFlM1nuGEDq2dYgQcTFAZDthvSoEje5SSKJ7D5goPBiAyHo5znz9KfOXP0liPXr4Y/TUDGvF0hiIQ+f2g1y3TjPecLCgPtBSGHhcL4VSyooAu2E3pUJk1u8xOQncupPI/HlbjDl6ddiAjFqYfkECNMzeMsx3uM9li2H808SCCMM6Yf3AZGXmp8Pv1nJq5IE+zZ6sGGl4mGct+wnWChalgxmML0RcYfhhLOZzeRfq8V7clTS5U5K2kERRYT1yiSMMDqgVP+9edoTKbIhEhKXnj22PIswq7Y1t7hFsrETtDkjJrNsNwYMEGH7v+3TcuNBPh3oQDJiEV7CEkuedIewYoYP/4X7729F6ngCwvRsfnMThtWjSFjTg+zb/pDvxCdDI5g27gxpqb4QU1VYSMP0sGEEjPgJwvRETR+Cz93arF20RkyGVoL/nSShnF+5VozxHyJczYSJb/mWZJK5f8OJg0tmc3rWShi9loMnvxIKpplHlQkLO48p34FbCEG1U6e7pKRIxOeUJfq08ltmA0VBARCmRwoLJ+mRE8eOiXxh18KqWBMWBoXXg6HFBcI6mQgLw3J/pVu1keZNJywMHl/zYMq7ZfnpJ7jXqIRr6Jxtb2Rxc/UQ70d8PAxgAO/eXkyHDvJ5AZHO5zAsHcflvyBscALHOEbRPjm65JOvheHFM4173CP5l06cPi3aj509W4euYb8y456BTWziAQ/4peAg12f3RkJCWjaehw8hI0PHxT5HxGe3Sgt9jx9Dzu43YW9vGLsa+uxh+5jfoNNx+GomiSSS0nUzUnQNsZjOmi12TBAW7sGD7lH46Zfcc7hJVlZPwmb/AcnlYctQnj6xJ/W6n7gOoCMnaNgsmqZNRfRG2RoB5JEnjFcxVSxKghR2AoMWvpylYfBghAL/1I/JTGYd6xjWM5Zz57ZybbO4T8nHG4rq/wtmcK//QTEmO53k9qMCwsdvgzu1OHVSFmSjgpEkMT7Gjr0AJ2XP1o16BFTsy5MZY2iNyHO/cROiEZ7upFNvcP7HqUTdKktNu75E5EQzafdZwmZcIC9Lx9ixdfhkeHtxrL1KxdjDW4UxcuLEU+S89Rs5Yb+xZUtPPk6Re9oYtRje2ci9I7JXf/s7MG4VT875MfHcGKSwcGoVGIThatIy+P0fpM8dy/KvHZk0yAkJifN5sdzaM4IJ19fzdexOpKBo/kKpzL2NbQw5JxSXLKOc42DQER7+Hlm367GVrdw9beX1jhZx+alpQprp1UEo3H2k/nCmNVFhKzEZESknwMiR8P2Dw2KMyUa6mczk7pZmGIuBi6Fc4xoPeEB3ymGkNZvXTSeccBi9lu0bdYwaBbejwHSrFpLcRs38nMh0R0rwJSMD4g80guOd4LvJcKYtaYli3q3z4Rtk5RczhSkYJn2Nm7OWyNcXYwo7yffjDpPwpqi4ztBNJGbl4YILYTUCmBrWiEfdVsJmIegtZjFLvjNCpjtRRPFLrwF0/YcLb3aT+ChHlpbPvSaUxOnzRTRXRGMoLzTpu9ylmGJqNlFCyh02isn+T/4kjzwWs5hiL2Fk+eOUlp49tFzgAluYSh55JD4S3qGUFBi0dA+DBpZn0CB7Xo+6wNaPRCJrljYdqVKMeCcrPqVy5Shu3RLev0zv+4oHrWM4xuu2gvPhn8ojPayMKV/Ho0dePA6vhrRG1sDkkNMHD+B00h3ucteyn7VA/u6nyUzfJJTjRzxiw0pnBjGIMMLYHXOFpLCdJB9rSO6A0mHqGyc2gutiXs9eIfpPOyZUgcgGSGHhbFgiPHLrWQ9xgRYDqIQk1hlAmjmHFTf+IDkZwl1jiPoxlD17RrHh5w9JjpfX4mirXFk5amYKU3hvrZIStu7aX6yb+jHStK8sRsqPPrK9VgAMOo6PHMifj+J5/FjUxZg0GQ4cNTB6zlN25h/g8OUsTnOa8CWN6ddPtL00rvgAKSwcad0IeHej5XC3EjJokWPAiJFpTOMoR4khhh2PRCrMDW6Q+937wrAjn5f5nCRJGFIAkvKOKkoOMJe5GDDw1+iRPLnqDcc7s3TxTNwdhBFxPOOZwATut9qE5JUixsmZNnzBF/SjH0MZSodfV4raFLNm81kte+LsdMwZ9hckKKFBu291ZdSoqgwfDlKHcD79SMeIESLiY9YsJ7hXk21s43zuDTp3hhnM4E5uAhVNIqf/k/tCkZe67xORbHI0YfK6MbB1CFOOHeG992Bfx/HC8Ajs3g2RyG73WyEi5UsSMg7ISn16WQjTs2uNJzvlgvBfTXfl+kUxJqQYESWwiU3kkGNxomRdroWxj4ggMmJkAQsII4w1ayByhGws+uYj8Txu1iUnvCtxF+TCC7v6c5/7/PhLNhNX1uPg7+J9DyOMX0+ncbv9Ko5zHO9bFTB2OYYUU5Wf+InvrVrLSr91R+pyiHHv/aU4Qcyy08NqnDo4kHc7x0G/XaK7Q64rGHQUbnpXyDdGePIYslOckDYNY9eHOy3HLhy4AzI8YflEjMN+Ij6+JVFny5L70WKWh/WiQweQrofAge4wbQEpnf5g1fJlIMtQ5lSX996DByM+g8FbLcd+/31x/08tHALI0Z8A40T00oZeH3GWs7BFvOeLB15iQOZoiigi5ZOl0PMAHejADERKE8M2weUmrFkDT667UxwnjAIxN1y5eqSpkMfl8X6LWyxM/hQJieijPbgz8HN+WLiKO2Fn+OADGDlWjLXfV1SDDnruRDpTbLAj6qdmSB3CIak8u3a9joMDBLn6knBRNqpLyr+0iMosXwZvhv0PjBgq/xVoJKnU8vC/wp49ezhy5Ajr1oniVlu3buXixYt8bxVXpdFo8MWXJJIYwhBGMIJ/tP+GAd7j6XPAgVm6eVzKDWcJS/iCL2hAA65ylQKEBqJFa2ldUsOuFVqjPa6uWTjmlg5xLnAwctVwyfK3J57UpjYaOzhnPA+AK67UR4nNPs95fPChOtW5xz1SScUdd7LIIpRQ4b0Gy2cAnp4upKfnUaZMGUuLkVBCyXUFt1yN5bhmypYV1v9mNMPeM4vz6XfRoCHYsxlG7EhPf8Yzq0IsDRxr4eICxVle2Buh0C6fCKPSX9qMC+7koRRJaklLil0KeJaXxmOUvDCtvT09i7tzkYvCA/4/oEloNRwu+NpcS0VdBZ4WKbk3c+bAvDl2NCluTp6zCZd8LWkuWrzylFCp85zHE0/SSbec499hBEtnZvNvhtAGN4ot1icjRi5xyWa/pjTlMrYhtU44UYumuFBCCQby0RKJEg5or/XAL6AB9eu7c+t0Bu7ZJuxcUoktTCbZqLSrCyCAOOIIJdRyPfnafBq0bc6IU+/QC+E9a0Qjyvi68EeS8hv++POMZ5bqvtbjCaCpa310slcj10WiGAkp3w6dewFOUj52WWXBNYc7eU9Il0qEG8q4yv+ZW80FEkgAYtFIrJVGZvJdrDoe4qR1oMBkWznWXmNPsVS6T7sZN9zIIQdfx7JUc1GUsvPpQhD/u+dr/T4AtGnjRfGVAMgT15zpAdGZly33x/pY5n3Nf7t29cRJq+Xu3XO89loQVVq9x/wPv6BJtmI0KaKIy1ymnksoN/IuPPd4zlpn8k2lC/JYX0MWWdziluVeGuxMOMipEebjlHP0p2ahEt6p8bHnQfI93uVdFqEY0KrZt8O32GDZ73M+Zy5zLd974GEJJW3h0IR4QxI+VMbgAHaGLDTORq7lR1nmUzNNPeqjy3S1HLd19ZoY75ezOUdvvKmBbXGeFFKIJppQQinSFHFFumIz5/0zdDqoX9yCPMkRk3sRXlmlnxOAvY+GeynRuJYvZt/xmYzv9Q1/PEigJS05z3kq04AKWke0SJw3CaOARiOUiJLvte25BQNKmlVLWnLL7hpZRiHhmd/VOmWa8iTvJjnGAgIJJNaqSnpLWiI5FqIpdCSr+k0cylQlIuKapdVmIxrh4F5AZpbEHe7YXJdz+wzOn03mzaK26NHbzm9auG66Ti65tKAFl7hkowQBtKzqa+upkskuk4p3Ez9OnTpFRSriVMmRug0e2Rh1K1EJd9wtRm7r67XDzhJO7ufgTWXXctzMSCZbUl78xuVeIyJVmZsc7R0pLC6kTZsA3N1D+P33o3Tp0oWjR4/SiBY4lc2EDE9S7BKJNlq7OwVlNK5kS7mW69e6aDEVGMl3KCKyQITVVi3vQrV6VXj4MIeYmCeljtGSlkQTTQopls988LEYhBvRyBIZ5klZ0snAF1+qUQ2DowljYSGRROKr9SbQVKXUemB+dub1owUtMLkY+Utu3ejj40pysrgGN8qRQ6rNfnilQprs4fdMs8x3z6MlLcl1SOO6QWxTw6Eq9oZyODoZcS5wKjUXevfbQcqugc87lIXKVLas6TWogTfeONd2JvxOOM1oRjbZ3OHO3+5vvo4MTxO30y9St0xlEg25FBnzqF+2AUUGiQtZFwglFAmJi1ykEY2IJBIJiZa0JMMukzJGN8ucttMznrXpInWjpVtdJJOGC3k3Sv92sAfn40KpkV2At7lSuWcaRZKOyxk3bbbVoSu1BpS8X2aqEkZwV1ciI3NISDhFC1qgRUusNoY4UyLeeFvGk05rTwNTQ4pcjVzLvWpzT8yYf8dfU5FKzj6Q52qRRRu6NiQyV8hg3g4BpBjibM6tpk9Z7iVnWOaYEEIsTgBr2jbsRFGkbXcE8zGs5SRHR0cKCw0IiUisx15elUlLE2OgBS2Ew8UsCzVsRcPIPIsBogIVqEpVRabSGimkkAiTiJbRoqUFLch2yqeMpIFCJ8t6YI15rDk09eDK9WLqm3KRikFIrEJmrUlNS52e591X62us5dyMu/l/UZ7yBBFEji4NSYJUKYunxqdUpCJPEdFNoYSiaXmBhOxmPL75l+XYd7lrMYw0prFIv+T56895zqNFiwcelntrjR9+Fpm4Gc3IJNNyLfWoZ6kdYX1tJcdjKKGYPE3EpMcQTDDPeIadnSfuVqKn+d620LTkonSeF6SiqbzCvDBF/cKFC8yePdvSk3nBggVotVo+/VTJq6xevToPnhePqKKioqKioqKioqKi8l9AUFAQ9+/f/9cbqvxH88IU9eLiYmrVqsXJkyfx8/OjefPm7Nixg+Dgf5EPpaKioqKioqKioqKioqLyX8TflKr9X/ghe3tWrFhBly5dMBqNjBw5UlXSVVRUVFRUVFRUVFRUVFRK8MI86ioqKioqKioqKioqKioqKv+aF1b1/Z9x5MgRateuTY0aNVi0aNG/3kFF5f+T2NhYwsLCCAkJoW7duixfLroLpKWl8frrr1OzZk06d+5MhlVfnwULFlCjRg1q167NsWPHLJ9fuXKFevXqUaNGDSZNmlTqt1RU/l8wGo00atSI7t1Fv2Z1bKq8KmRkZNCnTx+Cg4OpU6cOFy9eVMenyivBggULCAkJoV69egwaNIjCwkJ1bKq8NEaMGIGvry/16indhP6d47GwsJD+/ftTo0YNQkNDefxYKQ6t8h+C9JIpLi6WgoKCpJiYGMlgMEgNGjSQoqKiXvZpqfyH8/TpU+nq1auSJElSdna2VLNmTSkqKkr6+OOPpUWLFkmSJEkLFy6UPv30U0mSJOnWrVtSgwYNJIPBIMXExEhBQUGSyWSSJEmSmjVrJl28eFGSJEl68803pcOHD7+EK1L5T+Obb76RBg0aJHXv3l2SJEkdmyqvDEOHDpV+/PFHSZIkqaioSMrIyFDHp8pLJyYmRqpatapUUFAgSZIk9evXT9q4caM6NlVeGn/88YcUEREh1a1b1/LZv3M8rly5UhozZowkSZK0c+dOqX///i/s2lReDC/do37p0iWqV69OlSpV0Ol0DBgwgP3797/s01L5D6dChQo0bCj6A7u5uREcHEx8fDwHDhxg2DDR33jYsGHs27cPgP379zNw4EB0Oh1VqlShevXqXLx4kadPn5KdnU3z5s0BGDp0qGUfFZX/V+Li4jh06BCjRo2ytGdRx6bKq0BmZiZnzpxhxIgRgKg/4+HhoY5PlZeOu7s7Op2OvLw8iouLycvLw8/PTx2bKi+NNm3a4OnpafPZv3M8Wh+rd+/enDx58kVdmsoL4qUr6vHx8QQGBlr+DggIID4+/iWekcp/G48ePeLq1au0aNGCpKQkfH1Fz29fX1+SkkQP6oSEBAICAiz7mMdpyc/9/f3V8avy/82UKVP4+uuv0WqVKVodmyqvAjExMfj4+DB8+HAaN27Me++9R25urjo+VV46Xl5efPjhh1SqVAk/Pz/Kli3L66+/rloWR04AAAOiSURBVI5NlVeKf+d4tNahzEbTtLS0F3UpKi+Al66oazSal30KKv/F5OTk0Lt3b5YtW0aZMmVsvtNoNOr4VHnhHDx4kPLly9OoUSOLN70k6thUeVkUFxcTERHB2LFjiYiIwNXVlYULF9pso45PlZfBgwcP+O6773j06BEJCQnk5OSwdetWm23UsanyKqGOR5V/xUtX1P39/YmNjbX8HRsba2M5UlH536KoqIjevXszZMgQ3nrrLUBYNxMTEwF4+vQp5cuXB0qP07i4OAICAvD39ycuLs7mc39//xd4FSr/aZw7d44DBw5QtWpVBg4cSHh4OEOGDFHHpsorQUBAAAEBATRr1gyAPn36EBERQYUKFdTxqfJSuXz5Mq1ataJcuXLY29vz9ttvc/78eXVsqrxS/DvWcrOe5O/vz5MnTwBhRM3MzMTLy+tFXYrKC+ClK+pNmzYlOjqaR48eYTAY+Pnnn+nRo8fLPi2V/3AkSWLkyJHUqVOHyZMnWz7v0aMHmzZtAmDTpk0WBb5Hjx7s3LkTg8FATEwM0dHRNG/enAoVKuDu7s7FixeRJIktW7ZY9lFR+X9h/vz5xMbGEhMTw86dO+nQoQNbtmxRx6bKK0GFChUIDAzk3r17AJw4cYKQkBC6d++ujk+Vl0rt2rW5cOEC+fn5SJLEiRMnqFOnjjo2VV4p/h1rec+ePUsda/fu3XTs2PHlXJTK/x4vrYydFYcOHZJq1qwpBQUFSfPnz3/Zp6PyX8CZM2ckjUYjNWjQQGrYsKHUsGFD6fDhw1JqaqrUsWNHqUaNGtLrr78upaenW/b56quvpKCgIKlWrVrSkSNHLJ9fvnxZqlu3rhQUFCRNmDDhZVyOyn8op06dslR9V8emyqtCZGSk1LRpU6l+/fpSr169pIyMDHV8qrwSLFq0SKpTp45Ut25daejQoZLBYFDHpspLY8CAAVLFihUlnU4nBQQESBs2bPi3jseCggKpb9++UvXq1aUWLVpIMTExL/LyVF4AGkn6myRIFRUVFRUVFRUVFRUVFRWVF85LD31XUVFRUVFRUVFRUVFRUVFRUBV1FRUVFRUVFRUVFRUVFZVXCFVRV1FRUVFRUVFRUVFRUVF5hVAVdRUVFRUVFRUVFRUVFRWVVwhVUVdRUVFRUVFRUVFRUVFReYVQFXUVFRUVFRUVFRUVFRUVlVcIVVFXUVFRUVFRUVFRUVFRUXmFUBV1FRUVFRUVFRUVFRUVFZVXiP8DZgEBnORD4IQ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07" y="4090546"/>
            <a:ext cx="7371495" cy="2707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285717"/>
              </p:ext>
            </p:extLst>
          </p:nvPr>
        </p:nvGraphicFramePr>
        <p:xfrm>
          <a:off x="510472" y="3334459"/>
          <a:ext cx="497592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7057"/>
                <a:gridCol w="574637"/>
                <a:gridCol w="710847"/>
                <a:gridCol w="710847"/>
                <a:gridCol w="710847"/>
                <a:gridCol w="710847"/>
                <a:gridCol w="710847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TFT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D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C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C</a:t>
                      </a:r>
                      <a:endParaRPr lang="en-A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D</a:t>
                      </a:r>
                      <a:endParaRPr lang="en-A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D..?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RAND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D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C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C</a:t>
                      </a:r>
                      <a:endParaRPr lang="en-A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D</a:t>
                      </a:r>
                      <a:endParaRPr lang="en-A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?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801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000" dirty="0" smtClean="0"/>
              <a:t>Winning the Battle, Losing the War</a:t>
            </a:r>
            <a:endParaRPr lang="en-A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Winning a game, or sequence of games is good…</a:t>
            </a:r>
            <a:endParaRPr lang="en-AU" dirty="0"/>
          </a:p>
          <a:p>
            <a:r>
              <a:rPr lang="en-AU" dirty="0" smtClean="0"/>
              <a:t>High payoff = high fitness, which determines who survives and reproduces</a:t>
            </a:r>
            <a:endParaRPr lang="en-AU" dirty="0"/>
          </a:p>
          <a:p>
            <a:r>
              <a:rPr lang="en-AU" dirty="0" smtClean="0"/>
              <a:t>But strategies evolve- the environment changes</a:t>
            </a:r>
            <a:endParaRPr lang="en-AU" dirty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" y="3200400"/>
            <a:ext cx="8318638" cy="3055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2133600" y="3725342"/>
            <a:ext cx="762000" cy="60960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92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400" dirty="0" smtClean="0"/>
              <a:t>The Repeated Game is Dynamic</a:t>
            </a:r>
            <a:endParaRPr lang="en-AU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 smtClean="0"/>
              <a:t>ALLD loses to ALLC</a:t>
            </a:r>
          </a:p>
          <a:p>
            <a:r>
              <a:rPr lang="en-AU" sz="2000" dirty="0" smtClean="0"/>
              <a:t>STFT neutral mutant of ALLD</a:t>
            </a:r>
          </a:p>
          <a:p>
            <a:r>
              <a:rPr lang="en-AU" sz="2000" dirty="0" smtClean="0"/>
              <a:t>STFT drifts into pop of ALLD</a:t>
            </a:r>
          </a:p>
          <a:p>
            <a:r>
              <a:rPr lang="en-AU" sz="2000" dirty="0" smtClean="0"/>
              <a:t>ALLC appears!</a:t>
            </a:r>
          </a:p>
          <a:p>
            <a:r>
              <a:rPr lang="en-AU" sz="2000" dirty="0" smtClean="0"/>
              <a:t>Does well with STFT</a:t>
            </a:r>
          </a:p>
          <a:p>
            <a:r>
              <a:rPr lang="en-AU" sz="2000" dirty="0" smtClean="0"/>
              <a:t>Cycles occur</a:t>
            </a:r>
            <a:endParaRPr lang="en-AU" sz="2000" dirty="0" smtClean="0"/>
          </a:p>
        </p:txBody>
      </p:sp>
      <p:sp>
        <p:nvSpPr>
          <p:cNvPr id="5" name="AutoShape 2" descr="data:image/png;base64,iVBORw0KGgoAAAANSUhEUgAAA+QAAAFwCAYAAAAxNbFtAAAABHNCSVQICAgIfAhkiAAAAAlwSFlzAAALEgAACxIB0t1+/AAAIABJREFUeJzs3Xl0W+WdP/73vdplyZbsSHacOHEgCwTCGggJUNyBMBS6sFPS0mQ602lLC2Xaw/Lt79CEtmdIO5S2fKfQWXogKYQlUBiG9qQ0DQESQvJlS0LWkiAncRLL27WvrPUuvz+u77Vk7fKVrqR8XufkUO2PXUu67/v5PM/DyLIsgxBCCCGEEEIIIRXFGj0AQgghhBBCCCHkVESBnBBCCCGEEEIIMQAFckIIIYQQQgghxAAUyAkhhBBCCCGEEANQICeEEEIIIYQQQgxAgZwQQgghhBBCCDFAzkD+9a9/Ha2trViwYIF23eDgIJYuXYq5c+fi6quvBsdx2m0PP/ww5syZgzPOOAOvv/56+UZNCCGEEEIIIYTUuJyB/B/+4R+wYcOGlOtWr16NpUuX4uDBg7jyyiuxevVqAMDevXvx/PPPY+/evdiwYQPuvPNOSJJUvpETQgghhBBCCCE1LGcgv/zyy+H1elOue/XVV7F8+XIAwPLly/HKK68AAP7nf/4Ht99+OywWCzo7OzF79mzs2LGjTMMmhBBCCCGEEEJqW9FzyHt7e9Ha2goAaG1tRW9vLwDg+PHjmD59una/6dOno6enR6dhEkIIIYQQQggh9WVSi7oxDAOGYXLeTgghhBBCCCGEkHTmYh/Q2tqKkydPoq2tDSdOnIDf7wcATJs2DUePHtXud+zYMUybNi3t8RTSCSGEEEIIIaey008/HZ988onRw8irubkZQ0NDRg+j5nm9XgwODma8rehA/sUvfhFr1qzB/fffjzVr1uD666/Xrl+2bBm+//3vo6enB3/7299w8cUXZ3yOa6+9Fq2trdi6dSvuvvtufPe738XevXtx5plnYtasWbjrrrvw/e9/v9ihETJpq1atwqpVq4weBiFp6G+TVDP6+yTViv42SbWqlSLl0NAQZFk2ehg1L9f/3zlb1m+//XYsWbIEBw4cQEdHB5588kk88MAD+Mtf/oK5c+di06ZNeOCBBwAA8+fPx6233or58+fjc5/7HB5//PGsL/z222/j85//PPr7+/HMM8+AZVl88sknGB4extGjR9HX1zeJH5cQQgghhBBCCKl+OSvkzz77bMbrN27cmPH6H/7wh/jhD3+Y90V5nsdpp52GFStW4PXXX8d1112HH/3oRwAAURQRDAbzPgchhBBCCCGEEFLLJrWo22R0dnbiF7/4BXbv3o3Fixfjo48+wkcffQQAVCEnhunq6jJ6CIRkRH+bpJrR3yepVvS3SQipdoxc4UkBDMOgqakJHMdp1z377LNYtmwZfD4fGhsb4fP5sG3btkoOixBCCCGEEEIqgmGYmpibXSvjrHa5fo+GVMhnz56ddvm0007DbbfdhksuuYRa1gkhhBBCCCGEFKSrqwvNzc2Ix+PadStWrMCDDz6Y8f4sy+Lw4cMZbztx4gT+8R//Ee3t7WhsbMSZZ56JVatWIRwOl2XshgTyDRs2pFxeuHAh3n33XaxevRr/9m//Ri3rhBBCCCGEEELyCgQC2LFjB/x+P1599VXteoZhil7NfnBwEIsXL0YsFsO7776LkZER/OUvf8Hw8DAOHTqk99ABlLDtmR6mTJmScplhGPh8PgCA0+lELBZDNBqF3W43YniEEEIIIYQQQmrA2rVrcdVVV2HRokVYs2YNbr75Zu22YtvtH330UTQ1NeHpp5/Wrps+fTp++ctf6jbeiQxb1C0bNZxTlZwQQgghhBBCSC5r167FbbfdhltvvRV//vOfJ5UjN27ciBtvvFHH0eVXdYEcAObMmYOPP/7Y6GEQQgghhBBCCKlSW7ZsQU9PD774xS9izpw5mD9/Pp555pmSn29wcBBTp07VcYT5GdKynk9XVxc2b96Mz33uc0YPhRBCCCGEEEJIFsxDxc3TzkZeWfxq7mvWrMHVV18Nt9sNALjllluwZs0a3HPPPSWtDt/S0oLjx48X/bjJqNpAft9990GSJAiCAKvVavSQCCGEkKoXi8Vgs9mMHgYhhJBTSClBWg+RSAQvvPACJEnSqtqxWAzDw8PYtWtXSYu6XXXVVXj55ZexcuXKoh9bqqpsWV+0aBE++ugjvPzyy/ja175m9HAIIYSQqvfJJ59g4cKFRg+DEEIIqYhXXnkFZrMZ+/btw86dO7Fz507s27cPl112GdauXQsAEAQB0WhU+5dIJLTHqwuJq/8kScL3v/99jIyMYPny5Thy5AgAoKenBz/4wQ+we/fusvwcVRnI7XY7Ghsb8eGHH+LAgQNGD4cQQgipegcPHkR3d7fRwyCEEEIqYu3atfj617+O6dOnw+/3w+/3o7W1Fd/97nfxzDPPQBAErF69Gk6nU/t35ZVXao8/66yzUm576qmn4PV68c4778BisWDRokVobGzEVVddBY/Hg9mzZ5fl52DkUprrJ/OCDFNQP//8+fMxb948bN68GUNDQxUYGSGEEFK7Hn/8cXznO99BJBKhbUMJIaTKFZqJjFYr46x2uX6PVVkhBwC/3489e/aA4zhwHGf0cAghhJCq9Nhjj+H9999HIBAAANo2lBBCCKkhVRvIfT4fDh06BADUgkcIIYRk8etf/xpvvfUWBXJCCCGkBlV1IJckCU1NTdpBBiGEEELGHTlyBIcPH0YgEEAgEEBTUxOCwaDRwyKEEEJIgao6kAPAwoULKZATQgghEwwMDODhhx+G2+3WAvnChQupQk4IIYTUkKoN5H6/HwBw3nnnVXxzdkIIIaTa/fGPf8Qbb7yBn/70p9i+fTtEUcTZZ59NFXJCCCGkhlRtIPf5fDCZTJg1axaGh4eNHg4hhBBSVYLBIK677jrccccd6O3txRVXXAG/308VckIIIaSGVHUgb2lpQXNzM62yTgghhEzQ19cHn88Hj8eDxsZGdHV1USAnhBBCakzVBvLZs2fjsssug8fjoUBOCCGETBAMBuHz+cAwDK688kpcc801aGlpQX9/v9FDI4QQQkiBqjaQd3R04KWXXqJATgghhGSgVsgB4A9/+APmzp0Lm82GeDxu8MgIIYQQUqiqDeQqCuSEEEJIur6+Pm0BVJXVaqVATggh5JTgcrngdrvhdrvBsiycTqd2ed26dVi1ahUsFot2ndvtxk9+8pOUyyzLpjzP1q1bK/5zUCAnhJyyDhz4Bg4e/LbRwyCkJGrLejIK5IQQQk4VoVAIPM+D53nMnDkTr732mnZ52bJlYBgGt99+u3Ydz/N48MEHUy4DwK5du7TLl156acV/DgrkhJBTkizLOHHiSfT2PotY7ITRwyGkaMkt6yqr1YpEImHQiAghhJDqIcsyZFk2ehh5VX0gt9vtkGUZ0WjU6KEQQuqIKI6CZe3weK4Ax71p9HAIKUo4HIYgCHC73SnXU4WcEEIIqS1VH8gZhoHH46G9yAkhuhIEDmazBx5PFzhus9HDIaQo69ev11ZYT0aBnBBCCBn3wgsvwOv1wuv1orm5GSdPnjR6SGmqPpAD1LZOCNHfeCD/LAVyUlOOHj2Ku+++G3fddVfabRaLhQI5IYSQymIYff6VwW233YahoSEMDQ1hcHAQbW1tZXmdyaBATgg5JamB3OU6B4lEkOaRk5qxefNmXH311bjvvvvSbqMKOSGEkIqTZX3+6YxhGJpDrhcK5ISQUsiyDEnKvMCVGsgZhkVT02doHjmpGZs3b0ZXV1fG22hRN0JIMlEUIUmS0cMgxBC1EMaBGgnkTU1NFMgJIUXr6fm/eOstK4LBF1OuP3ToPhw//luYzR4AgMdzOUZG3jFiiIQU7d1338Vll12W8TaqkBNCVJIkobm5GZdcconRQyHEEAzDpK21kuk+RjMbPYBCuFwujI6OGj0MQkiNGR39GBbLFITDewDcrF0fjR7B8PDbaG39KgDA4ZiDoaE3DBolIcU5ceIEpk+fnvE2CuSEEFUoFMLIyAgOHz5s9FAIKbtPP/007bqVK1fmfZwoiuUYTlFqokLudDopkBNCihaNBuDxdCEaDaRcL0mjEMURrUJut3em3YeQapRIJMDzPLxeb8bbaVE3QoiK53n4/X5wHAdBEIweDiEki5oI5A0NDRTICSFFyxbIRTEMAEmBfCai0UDNzDUip67+/n60tLSAZTN/fVOFnBCi4nkeTU1N8Hq9GBgYMHo4hJAsaiaQh8Nho4dBCKkhsiwhGj2CpqYrMgRy5QSfGsjN5iawrBWJBB2wkOrW19cHn8+X9XaTyQRZlquiBY8QYiye5+F2u+Hz+dDX12f0cAghWdREIKeWdUJIseLxkzCbPXA65yIWOw5JGm/Xk6TUQA5Q2zqpDcFgMGcgZxiGVlonhABQ5pCrgTwYDBo9HEJIFjURyKllnRBSrGg0ALu9EyxrhdXqRzzeo90mimEwjJkCOak5fX198Pv9Oe9DbeuEEGC8Qu73+6lCTkgVq5lATi3rhJBixOMnYLNNBZAetkVxFB0d98LlOke7zuk8A6Ojuyo9TEKKkq9lHaCF3QghCmpZJ6Q21EQgp5Z1QkixRDEMk8kFID2QS9IoZsx4AFZrq3adx3MFOO7NSg+TkKIUEsipQk4IASiQE1IraiKQU8s6IaRYojgKlm0AkBrIlQWvwjCZGlLu39h4KXj+fYhipNJDJaRgwWCQWtYJIQVJblmnOeSEVC8K5ISQuiRJozCZnABSA7kkxcAwFjCMKeX+ZrMLjY0X4Z13WhGLnaz0cAnJqKurC59++ql2eWBgAFOmTMn5GFrUTX+JBIcPP/yM0cMgpCihUAgulwtTpkxBf3+/0cMhhGRRE4Hc6XTSHHJCSFGSq+CpgXw8qE907rl/hcfzWXDc5gqNkpDsBEHA1q1bsXHjRu260dFRNDQ05HgUVcjLIZHoB89/YPQwCCmKWiGntZhIvXK5XHC73XC73WBZFk6nU7u8bt06rFq1ChaLRbvO7XbjJz/5ScpllmVTnmfr1q0pr3Hy5El88YtfxLRp08CyLI4cOaL7z1ETgZwq5ISQYmVrWc/Urq5iGJYCOakax48fhyAI2Lx5s3ZdJBKBw+HI+TgK5PqTpFFI0ihkWTJ6KIQUTA3kDocDkQhNxyL1JxQKged58DyPmTNn4rXXXtMuL1u2DAzD4Pbbb9eu43keDz74YMplANi1a5d2+dJLL015DZZlce211+Kll14q289RU4H8Zz/7GWRZNno4hJAakFwJt9k6tL3Ik4N6Jh5PF4aHaXE3YrxAIID29vaiA7nFYsH69euxf//+Mo/w1CGKoyn/JaQa7Nu3D6+++mrW2ymQk1OdLMuTzo5+vx/f+ta3sHDhQp1Gla4mArnT6URvby8eeOAB7UwGIYTkklwJZ1krTKYGiOJIzpZ1AHA4ZiEW68l6OyGVEggEcMUVV+DkyZMQBAEAEA6HC6qQ//d//3da2x0pnSiGx/5LxyCkerz55pv4/e9/n/X2UCikBXJqWSeketVEIG9oaNAWqOE4zuDREEJqwcRKuMnkgijyOVvWAYBlHZAkqiQQ4wUCAcyaNQtNTU0YHh4GUHjL+sDAAKLRaCWGeUqQJLVCToGcVA+e53MeF1OFnBDghRdegNfrhdfrRXNzM06erL6Fe81GD6AQdrsdDMNAlmVwHIcZM2YYPSRCSJWbWAk3mdwQBD5vyzrDWCDLEiRJAMvWxEckqVOBQACLFy+Gx+MBx3FoaWkpOJBLkkSBXEdqq7ogUCAn1aOQQO5yueB0OimQk7JikqZWTYbc1aXL8yS77bbbsHbt2oLu+/bbb+Paa68FAHR2dmL37t26jyeTmjjaZBgGTqcTo6OjVCEnhBRkYiXcZHJDFPm8LesMw2hVcpZ1V2KohGR08uRJTJ06VQvkgFIhdzqz//0CSiAHQIFcR+Mt6yGDR0LIuHyBfGRkBI2NjVQhJ2VXjiCtB7WgW6jLL7/ckOnRNdGyDkDb5oUCOSGkEBMr4Waze6xlfTRnyzoAmExOalsnhotGo3A4HGmBvJBF3dTHE31QyzqpRqFQKOdxMcdx8Hg8FMjJKUuvxcCj0aj2nZr8v/VSExVyQAnkbrebAjkhpCCZWtZFMQRRDOdsWQeUeeRqRYwQo0SjUdjtdi2QS5KEWCwGu92e83FUIdff+CrrFMhJ9VAr5LIsg2GYlNvUaZ5NTU0wmUyIRCIZ70dIPWMYJu/ffCHvCbUzjWEYnHHGGWAYBqIo6jJGoIYCeVtbG2bPnk2BnBBSkPSWdWVRN0EYhNmcuxWdFnYj1UCtkHu9XnAch2g0CpvNlvfgoZ4D+f79+/Gzn/0MTz75ZEVfl1ZZJ9WI53kIgoBwOKx1kqpGR0dhs9m0zwOz2VzQCT1CatWnn36adt3KlSvzPq6QYC1JUkljKlTNtKxv3boVl1xyCQVyQkhB0ldZVxZ1GxnZBrf74pyPNZkokBPjTayQF9KuDtR3ID98+DA++uijir+u0rLO0hxyUlXUua6Zjo3VdnUVLexGSPWqmUDOMAyampookBNCCpJ5lXUOHPc2PJ4rcj6WKuSkGlAgT8dxHEZHRyv+uqI4CovFR6usk6pSTCCneeSEVK+aaVkHAI/Hgz179hg9DEJIlZNlOa1l3Wx2g+Pehs02DVarP+fjlTnkdOBCjJUcyP/0pz+hpaWloEBez4u6cRyHcLjy6zuIYhhWaxu1rJOqEgqF0NLSQoGckBpXc4GcKuSEkHwkKQaGsYBhTNp1JpMbPL8dzc2fy/t4qpCTapAcyDds2IB9+/bB7c6/FZ/VagXDMHUbyI2okEvSKKzWVgrkpKrwPI+Ojg4K5ITUuJppWQcokBNCCpNpr3GTyQVB4GC3z8r7eJpDTqpBciAHgGPHjuXdgxxQArnP56NAriNRHKUKOak6PM9jxowZBQdyI7pLCCH5USAnhNSdie3qgFIhBwC7vTPv46lCTowmy7K2qrp6UC2KYsFzyNva2uo2kCcSCSQSiYq+7njLOi3qRqqDKIqIRqOYNm1awYH86NGjiMVilRwmIaQANRXI3W43RkZGjB4GIaTKTVxhHSg2kDtpH3JiqEQiAbPZDJPJhLlz5+Jb3/oWABQUyC+++GJcc801dRvIAVS80qe0rPtpUTdSNUKhEBoaGjBt2jQEAoG02zOtsr5ixQq8/PLLFRwlIaQQNRXIbTYb4vG40cMghFS5TC3r6t7jhQRyalknRlPb1QGgtbUVjz/+OKxWa0GB/JprrsFXvvKVug7klW5bV1ZZ90OS6EQdqQ48z8PlcuHyyy/Hm2++mXZ7pgp5KBSiwhYhVajkQP7www/jrLPOwoIFC7Bs2TLEYjEMDg5i6dKlmDt3Lq6++mrd28spkBNCCpG7ZX1G3sdTyzoxWnIgB5StP30+X0GBHADsdntdBvKhoSEARgTyMCwWH0Sx8vPXCckkFArB7Xbj4osvxt69e9OCdqZADlT+vUMIya+kQB4IBPBf//Vf+OCDD7B7926IoojnnnsOq1evxtKlS3Hw4EFceeWVWL16ta6DtVqtNPeFkAJ0dz+M/v7/NXoYhsnUsm6xTIHdfjpY1pb38bTtGTHaxEAOAH6//5QP5BzHwW63G9SyToGcVA+e5+F2u2G327Fw4UJs37495fbh4WE0NTVplymQV49PPvk+QqFdRg+jrjz33HNYtGgRXC4XWltbcckll+CJJ55Iuc+qVavAsix27NiRcv1TTz2Fyy+/POPzdnV14Xe/+13a9YFAACzLwu12w+12o62tDV/4whewcePGksZfUiBvbGyExWJBOByGIAgIh8Nob2/Hq6++iuXLlwMAli9fjldeeaWkQWVjtVqpQk5IAXp7n8bIyLtGD8MwmVrWbbZ2XHzxnoIeTxVyYrRMgZwq5Eogb29vr3iokKQozOYWalknVUMN5AAwbdo0BIPBlNsnfoaonx200rrxOG4zIpFDRg+jbvziF7/APffcg/vvvx+9vb3o7e3Fb3/7W2zdulXLjbIsY+3atViwYAHWrl1b8HMzDAOGYbLePjw8DJ7nsWvXLixduhQ33HAD1qxZU/TPUFIgb25uxg9+8APMmDED7e3t8Hg8WLp0KXp7e9Ha2gpAmfPW29tbytNnRS3rhOQXjwcRDu9FNBoweiiGydSyDqCg6jhAc8iJ8bIF8kK2PQPqM5DLsgyO4zBt2rSKBnJZliFJUVgszVQhJ1UjOZBn2oUokUjAYrFol9XPDqqQGy+R6KOTezoZHh7GypUr8cQTT+DGG29EQ4Ny7Hfeeefh6aefhtVqBQC8/fbbGBkZwa9//Ws899xzuu/U4ff7cffdd2PVqlW4//77i358SYH80KFD+NWvfoVAIIDjx48jFArh6aefTrlPvjMKpTCbzRBFEZIk6fq8hNQTjnsTFssURKMByLKIEyeeMnpIFZepZb0YVCEnAPDhhx9i586dhrw2taynC4fDMJvN8Hq9Fa3yyXIcDGOByeSCJEXAcVsQDh+s2OsTMtEzzzyDwcFBuFwuAIUFcofDQXuRVwFZlhGP99HJPZ1s27YNsVgMX/rSl3Leb82aNbjhhhvQ1dUFh8OB//3f8kzrvOGGGxAMBnHgwIGiHmcu5cXee+89LFmyBC0tLQCAG2+8Edu2bUNbWxtOnjyJtrY2nDhxAn6/P+PjV61apf3vrq4udHV1FfS6DMNobesTD1QIIYpI5BC83qvAcW8hFjuGAwf+AVOmfAEWS4vRQ6uYTC3rxVDmkNNBy6lu3bp1sFqtOPfccyv+2pkC+Te/+U2YTKaCHm+xWCCKIgRBgNlc0ld91RkYGEBLSwucTmdFq3ySFAXL2sEwLFjWjp6ex9DYuBhO59yKjYGQZP/yL/+Cr3zlKykV8okt6/F4XKsOAsAdd9wBAPjkk08qN1CSYvPmzdi06c84ciQGr/clo4dTF/r7+zFlyhSw7HiNecmSJdi3bx9isRhef/11XHDBBXjxxRexfv16AMBNN92EtWvX4sYbb9R9PO3t7QCAwcHBoh5X0rf0GWecgZ/85CeIRCKw2+3YuHEjLr74YjQ0NGDNmjW4//77sWbNGlx//fUZH58cyItFgZyQ3ASBg9N5Fvr6/oB4XJk2wnFvwee7weCRVU62lvVCUYWcAMp85UIr0nrLFMjnzZtX8OMZhoHdbkcsFqubQN7X1wefz4eGhgZDAjkAmEwNiMV6IIq0HzkxDs/zOHbsGGbOnAlACeQHD6Z2bUyskM+ZMwcXXHCBYV0/RClCLlrUge3bV2PWrM/gV7963egh6UavpmhZLu7+LS0t6O/vhyRJWih/5513AAAdHR2QJAkvv/wyLBYLrrzySgDALbfcgr/7u7/TTvLqqaenB4AyvbsYJbWsn3vuufja176GhQsX4pxzzgEA/PM//zMeeOAB/OUvf8HcuXOxadMmPPDAA6U8fU600nq6RIKDJAlGD4NUCUHgYLG0wGabrq3iyXGbjR1UhU22Zd1kchYcyCUpAUEYLvm1SPXiOA48rwSv/v7+sr1OKBRKay/PFMiLVW9t68FgEH6/39BAzrJOCuTEUIIgIBqN4ujRoykVcnVLQNXEQA4o88ipZd1Y8XgfANRdy7os6/OvWIsXL4bNZsu6kLgsy1izZg14nsf06dMxdepU3HTTTUgkEnjmmWcm+VOne/nll9Ha2lrUCXSgxAo5ANx333247777Uq5rbm4uebn3QtHCbun27r0F7e3fhs+nf+sFqT2CwMFs9sBun4HR0V0wm5sxMrI9/wPriNKy3l7y402mxoJDdm/vM+C4TTjzzMJX7SS1geM4yLIMQRAwY8YMHD16VPez6QBw9tln47TTTsOmTZu06/QK5PV0AlutkFc6VEyskEcihyAIFMiJMUKhEACkBfKJc8gntqwDqPjJLJIukajPQG4Uj8eDlStX4s4774Qsy7j66qvR0NCAXbt2YXR0FD09Pdi0aRM2bNigFZFlWcavfvUrrF27Fnfffbd2XSwWg5x0VkD9Dk4kEiknt5O7ztT79/b2Yv369fjxj3+Mxx57rOifo6QKuZGoQp5KFKMYHt6CRKJ81RtSW9RAbrH4EIn8DS7X+afciuuTbVm322ciGu0u6L6RyCfaFyypLxzHIRQKYWRkBJFIBG+99VZZXqe7uxtvvPFGynVUIU/X19dneIXcZGqALMchiqGKvT4hydSunRMnThS1qBtAgbwaJBJBAAytsq6je++9F48++ih+/vOfo62tDW1tbfjWt76Fn//85zh06BDOP/98XHXVVfD7/fD7/WhtbcVdd92F3bt3Y+/evWAYBu+88w4cDgecTiecTicaGhogiiIA4Nvf/rZ2vdPpxNe//nVt4XKPxwOXy4VzzjkHGzZswIsvvogVK1YU/TPU3MQyqpCn4vkdkKQoBIHLf2dyShgP5H7w/Adobr4Gw8NbIIoRmEzGzIettMm2rFutrRDFkbFgn3txuGg0QO+/OsVxHKxWq3agu3nzZtxwg/5rMWTaJpQCebpgMAifzwe73V7WKQQTTWxZB0At68QwaiCXZbmobc8AalmvBvF4H6zWqVQh19myZcuwbNmyjLc9+OCDade1t7drBd758+dj+fLlGR878WR5Mj13/arJCjkF8nHDw2+DYSwZA8HBg3ciFlMWFwgGX8TJk9RSeyoQxWGYzR5YrT5EowFYLM2w22cUXPGtRSMj29Hd/bB2ebKrrDMMC5utsN8ZBfL6pc4h5zgOZrMZW7ZsKcvrqKuyJtMrkBt98P3+++/joYcemtRzPPbYY5g/fz42btyotawbWSEHKJAT46iBHAC1rNegRKIfdnsnddaRFDUXyG02G7WsJwmH/4aGhnMyBoKhoU0IhZTVNDnuDfD8+5UeHjFAcss6II7NJ++s67Z1nv8wZZ78ZFvWART8O6NAXp9kWU4J5B0dHRgYGCjLa02dOlV7TZUegbylpaXorVf0duDAAbz22muTeo5NmzYhFovhgw8+gN/vh9PpRCRSuV0QKJCTapIpkDc1NWlrXqioZb06SVIYFouvro/JSPG10fWIAAAgAElEQVRqLpBThTxVNBqAy3VexkAgyzHtDR+NBqg95hSR3LIO4JQI5IlEH2R5/HNhsi3rQGGBXJJiiMdPUiCvQ+FwGIIgIBQKgeM4tLe3l+1AVq1iJe8jrEcg9/l8aXsTV1okEkEgEJjUcwQCAW1Ons/ng8PhMCyQj7es0xxyYgx1UTdgPJBbrVbYbLaUzyhqWa9OkhSDxdKMaPSI0UMhVaQmAzlVyMflCuSSlBrIaQGJ+ieKUciyBJa1w2r1AUgO5J8aPLryUQJ5Qrs82ZZ1AAX9zqLRo7DbOyDLIkSxfubqEqVd3ev1ahXyadOmle1AVj3J/Omnyt9bd3c3/vrXv+oSyPv6jG2LjEQi6O/vTwkRxQoEAvjqV78KlmUND+QmUwPMZi8EgYcsi+jre6li4yAEUCrkXq8XALRF3YD0rc8ytayrl6mwZRxJisFsbk4pIhBSc4GcFnUbJ0kC4vETaGg4O2cgl2WZKuSnCHX+OMMwYy3rSiC32aYhHj9h8OjKJx4PQpLGA7keLesNDQvA8x/kvE8iEYTV2gaz2QNRpL3I6wnHcWhra4MgCOjr68PUqVMRiUR0XcRFFY/HYTKZtPby1157DdFoFNdff/2kntfv91dFhRxQTjKUguM4SJKEzs5OrFu3DrNmzTI8kNtsHRBFHjz/Afbsubli4yAEUAJ5R0cHgPEKOQA0NjZiZGREu5ypQg5Q27rRZDkGi8Vr9DBIlam5QE4t6+NisWOwWlthtfqzBPIootEAEol+SFKYAvkpQG1XB5DSsm6x+BCPG3tgXk7laFlvaroMPL8dkpS9I0cUeZhMbpjNHmpbrzNqhdztduPo0aNobm6G3W4vSxCMxWJwu93ad1swGMQ111yD+fPnT+p5q6VCDqDktvVAIIDOzk4wDIPbbrsNJpPJ8JZ1m206RDGEWOxYxcZAiCpbIHe73SmdKNkCObWtG0uSojCbm40eBqkyNRfIaVG3cdFoAHZ7Z9YwoFbIlbZ12vOw3glCaEIgbwbAaoE8keiDIIRSFn2pFoIwuQWSytGybrF44HDMw8jI/8t6H1EMwWRyUSCvQxzHwePxaIHc4/GgoaGhLAey8XgcLpdL+25T99ueLL/fj76+vpRFoCpN/X1NNpAnM7pCbrFMActaEYl8UrExEKIKhUKYPn06GIZBQ8P4iWe3262910VRhCzLMJlMaY/PVSGfzNQSUhh1DjkhyWoukFOFfFw83gObbVrGMCDLIgAJoshjdHQP7PZZVCGvczt2zEEsdgxmcxMAZesun+8WrYsikejDxx9fj+Hhtw0eaapEYhA7dsyb1HMkt6zLsqxLyzoANDYuQiiUfXcCQaAKeb1KDuTHjh2Dx+Mp23Zb8Xg8rULu8/km/bw+nw9bt27FBRdcMOnnKlUkEoHP58PRo0dLevzx48fTtoVzOBwVrfAlB/KGhgVobFwMk8mNcHg/AFTlSU5Sv3iex6xZs3DTTTeBYRjtepfLpQVytTqefLsq2+fY8ePHceGFF5Zv4ASAOoecWtZJqpoL5FQhH6dU59xgWQdkWUhprZWkGFjWBpttJoaH30RDw1kUyOuYLMuIx4OIxU6kBNGzznpurKKjtKxHIgcgCNU11zkeP4F4/CRkubS5ubIsIZHo11rWJSkGhrGAYdIrA8VS5oZnrxhQy3r94jgOTU1NcLlcKRXycgby5Aq5XoF8YGAAvb29k36uUkUiEbS3t6ftkVyoWCyWtridkduetbR8DtOmfQsmkxujo3sAALIsVGwshPA8j5aWFqxfvz7l+uQKebZ2dSB7hwnP82Xb2pGMk6QYTCY3gMkfo5D6UXOBnCrk49QqIMMwY4FgPGgpocQGu70THLcZTud8almvY0q7toREoi/j3GmTyQmGMSEWOwZJqq7VwJW57TIEYSTvfTNRgrCotazr0a6uMpmcOU9kiSIPs5kCeT1KrpD39fWVPZC7XC7tu03PlnVAOdAWBGNCYyQSwdSpU0sO5JmChZEt6yolkO8GgJTpMoSUG8/zKXPHVclzyDOtsK7KdkIrHo9X9H11qpLlGFjWrksXH1Fs2bIFS5YsgcfjQUtLCy677DK899572u2hUAgulwvXXntt2mM7Ozvx17/+Ne36zZs3a2s1ZLJjxw5ce+218Hq9aGlpwaJFi/DUU0+V/DNQIK9hysJVSvCYGAjUCrm6lzJVyOubJClfoolEMGsYtVr9Y/etrkCeSCiLTgnCUJ57ZhaPB8EwVq1lXa92dQBg2Ya8gZwq5PVJDeTq9kItLS1lnUNejpZ1tcJvsVhSVl+uJDWQDw+X1pmTKVgkB/JLLrkEPT09kx5nLpkCudns0U5ySxIdk5DKUcPFRJOtkMdiMUQiEZqCUWbq8Tm1retjZGQEn//85/G9730PQ0ND6OnpwcqVK2Gz2bT7vPTSS5gxYwY2b96c1jHGMEzGqR25bNu2DVdeeSU++9nP4tChQxgYGMATTzyBDRs2lPxz1Fwgp5b1cZI0HjwmBgLlDJwSyAGgoWE+RHGUPmjrlCgqX67xeF/WMKpug1a9gbzUltYjcDhO01rW9VhhXWUyNeTsLFHmkLtgMrknvTAdqS5qIH/88cexc+dOzJ8/v6xzyNVF3URRBMdxaGlpmfTzMgyDw4cPY/r06SVXqCerXBXyaDQKWZaxfft2/OEPf9BjqFllCuTz5z+Liy7aA7O5hSrkpKIyTeMAJh/I4/H42PQ3OsFUTmogv/DC7AvGksIdPHhQ24WDYRjY7XYsXboUCxYs0O6zZs0a/NM//RMuvfRSPP3005N+zXvvvRcrVqzAvffei+ZmZYG+Cy64AM8991zJz1lzgZwq5ONEcTRrIE+ukAOAwzEHDMPQgUOdSq6QZwuj1RrI1e3YSg3k0WgADsccg1rWlXUcTCY3RJECeT1RA7nP58M555yjrWhc7pb1gYEBeDyejKsjl8Ln88Hj8dRVIGdZFhaLRTs5v23btkmPM5dMgdxmm4qGhvlgWQt9r5KKytaOnryoW66W9VwVcgDUtl5m6pRSq3XyXVAEmDdvHkwmE1asWIENGzZgaCi127K7uxtvvfUWbr31Vtx6661Yu3btpF4vHA7j3Xffxc033zyp55mo5gI5VcjH5WtZV+eQm83NMJsb87bfkto1Hsj7arhlvbAD9ng8iJERZW7Q4OCfEQ4fgMMxx+CWdQrk9UYN5Mkq0bIeDAZ1mT+ezOhAPplF3bIFi+RQYUQgVzGMtSyBPBI5hNHR/bo/L6l92d4TxVTIM32OqcUuCuTlpXye2PLfkRTE7XZjy5YtYBgG3/jGN+D3+/GlL30JwaBS7Pn973+Piy++GNOnT8eNN96IvXv34qOPPir59YaGhiBJEqZOnarXjwCgBgM5VcjH5WpZVw8gXK7zMHv2rwHkr/aR2qUG8lwt61On/hOmTLmxKgM5yzoLDuT9/a+iu/snAID9+1egt/f3cDrnlqll3ZmzZV1d1I0q5PUnUyCvRMv64OCg1gKnF4/Hk1Y1qJRwOKx7hRxIDRVHjx4t64n63IHcUpY55CdOPImenv+r+/OS2hePxzO+J5IXdSu1ZR2gQF5u6pTSeqPOxZ7sv1KcccYZePLJJ3H06FF8/PHHOH78OO655x4AwNq1a3HLLbcAUNaC6erqwpo1a0r+Ob1eL1iWxYkTJ0p+jkxqLpDbbDYK5GMKaVk3mexoa/sqgPzzYUntEkXl/1dBGMgaRpuaLoXLdX7VBfJ4PAiHY3bBgTyRCCKR6IMoRhCPn0Qi0VfGlvXCKuQmk4vmkNeZbBVyvQO5LMuIxWJayzrHcdpCcnoxukLe3NwMSZIQjRb/2ZMrkIdCIZhMJsyYMaPkfc4LoXyfZg7k5WpZTySCiEYDuj8vqX2FVshLbVkvRxcQGacen9cbWZZ1+TdZ8+bNw/Lly/Hxxx9j27Zt+OSTT/DTn/4UU6dOxdSpU7Ft2zasW7cOklTaVrtOpxOLFy/Giy++OOmxJqu5QG61WqllHcqqrrla1jOdgWPZhpJXsibVTa2QA8gZRlnWXnWBPJHog9M5t4hA3odEog+x2BEAytlUJZALkGW5rC3rsdhJSNL450/yom659isntadSLeuCIMBkMsHhcCAWi2V83ckyOpA7HA54PJ6SVlrPFj6cTic4joPNZkNnZycCgYAOo82s3C3rkiRAklK3pUsk+iiQk4yyhW01kMdisaxVdIAq5MWSpARkubTwNpEsS5DlBBgm88kSUrwDBw7g0Ucf1XbbOHr0KJ599lksXrwYTz31FK6++mrs27cPO3fuxM6dO/Hxxx8jEongT3/6k/Yc8Xgc0WhU+yeKonZbLBZLuQ0Afv7zn+Opp57CI488goGBAQDAzp07cfvtt5f8c9RkID/VK+SiGMW2bdPHFpTKXSFPZjI58cEHlyAU2l3R8ZLySw3k2cNoNQbyeLwXDkfhgTwe70M8rhysNjVdCo/ns7DZ2sEwZshyomwt6yMj27Ft21QcPHindvt4hZxa1uuJLMvgOA5NTU0p15ejZT0ej8Nms2nfbfUcyEsZQ64K+dDQUIUCeaSsLeuBwEocOfKvKdepn3G0MwqZKNeibh988AEuv/zynC3r2fYhp0XdMjt48Fvo739Fl+eSpDgYxlpyazZJ53a7sX37dixatAgulwuLFy/GOeecg0ceeQTr16/HXXfdBb/fr/3r7OzEHXfckbK427XXXgun06n9e+ihh8AwDHp6euBwOLTrGxoacPjwYSxevBibNm3Cpk2bcPrpp6OlpQXf/OY3cd1115X8c5j1+GVUEi3qpuzXrMy7tecM5AyTGsjVwKAuokXqh7rtGYCcYbTaArkg8JCkKByO2eC4zQU9JpEIQhSHEQ4fgNN5BubN+y8AyoGxLCfGWtb12/ZMrZCHwwdhtbYjEvmbdru6yjogUSCvI+FwGBaLJWUfU0CpkOsd/NSDa3U6VrkC+d/+9rf8dyyDSCQCp9NZlkBeqQp58vSwifRoWR8aeh0Ox9yU6xKJICQpjESin1ZjJilytaxHIhEcOXKkpJZ1qpBnJgicthvMZCndq5lP7pHStLe34/nnn8942+DgYMbrf/Ob32j/+9NPP8363Lna2i+66KKUKvtkUYW8BqnBOxY7lnOV9YkV8tHRjwGAgkMdqtWW9Wi0e2wnAG9RLesAwPPvadv6AWqlKjHWsq7PHHKlZT08NtYAPJ6ulDZSWtStPmULxeVoWVcPrtXpWPVUIZdlGdFodFIV8lyrrFcukIe179qJJtuyLgjD4PkP0trTE4k+2O2d1LZO0uRa1A0A+vv7EY1GaZV1nchyXLfv93qdP04mr+YCudPpxMaNG7F+/Xqjh2KY8eAiT6iQj8/Py7yKIzv2eAoO9UaSImAYpeGlFlrWh4Y248MPP4MTJ/5rLJB7itr2zGz2YmRke0ogZ1krenoew/DwFp1b1pUKudIifxni8V5IUnxsLrk8tngizSEvVjD4Ij788AqEQruMHgo2bNiAe++9V7ucqV0dUAL5yMiIrq9dqQq5EYE8Ho/DbDaDZVltpfeRkRHcd999BT9Hvgq53W7HzJkz0d3dXdTYHnvsMXzmM5/BF77whZT5gpnk6rqZbMv68PA22O2zUoK3skZMCC7XeRTISZpsJ6kaGxthsVhgtVrR19eXM5CfOHEC999/v3bdj370I+09VM5ALssy7rzzzpqaiqG8HymQk/KquUD+93//9/ja176Gt956y+ihGCY5uBQzh3zJkhNobV1Olbw6JIphmM0tAGqjZZ3n30MotBPHjz8Bu70TLGtLWSwtG1mWkUj0w+mcj0jkINzui7TbGMaCgYH/xdDQRh0XdVMOeiQpjmg0AIdjNqzWqYjFjkEQhmE2e8buZ4ckJdIWZiLZDQ+/heHhtzA6avyaFr/97W/xyCOPaJdHRkbQ2NiYdr9zzz0X77//vq4Hk5kq5PWyyno4HIbD4QCgzG8dHR1Fd3c31q1bV/BzFDKHXH3uYrz++uu47rrrsGnTpryPLWfLeiLRB7d7IRKJPu0zMJHoh9ncArO5JeVEOyFA7q6RQ4cOoaOjAz09PTlb1nft2oVnn31Wu+53v/sd9uzZA6C8gTwSieCJJ54oaccFo+hbIY+mTSclBKjBQG6z2XD++ecbtkBNNUj+gs7Vsj7xTW+1+mG1+iiQ1yFJisBiUQJ5LbSsS9Iompv/HrKcgN3eObYgW/4wK4ojYFkb7PYOWK1T4XDM0W5jGMvYe0DSrWUdUN5johhGNBqA3d6ptZEKAqcFcoZhYDK56L1VBEHgwLL2qujYmbjvN8/zWvtnsjlz5iCRSOjaHp0cyOutQq4u6AaMbxnH83xRB+OFtKxbLBYkEsWFYo7jcOmll8LtducM5OrODeVqWZekKEwmF2y26YhGjwBQQrrV6k/p0CFElWt+eEdHB3w+H3p6enJWyE+ePKm9D2OxGI4fP46hIWUXnnJue6aG/Vo6hlemwunTAUcVcpJNzQVyAGhqaqrqN7MgjIDn3y/j8ys/O8NYwLLKB256II9mfNPTXNf6pATyKQAKb1mPx4MYHd1bkfFNJIphuFwXwGJpLSqQx+NBWCw+WCx+eDxdKSuVsqxVew/o1bIOqAu7jSAWOwa7fUbGQA4AZrMbAwN/hCznbn8lCkHgYLN1VMXn0cSKdCgUyhjIGYZBV1cX3njjDd1eu55b1pMDubpCfSgUKiqQF7Kom8VigSAU152i/p6dTmfOACLLcTAMq33XTjTZlnV1S7Xk+eLq51zyopKEANCmV5hMpqz38fl8OH78eM5Arq7vAABHjigngtRAXu4KOVBbgVyW47qdOM48nZSQGg3kRm7hUojBwQ3Yv//rZXt+tbKUHLxY1gFJimh7JWY7C2cyuauiIkX0lRzIs1VylNvGA3lv79M4cuRnFRnfRGoL6OzZj8Lj+UzBgVwJwV74/bdh2rS7U24br5DnPilRLJOpAbFYD0wm11h1PnMgN5nc2L//DsNOctSa8UBu/Nz7iYE8W4UcUFZW/eijj3R77Xpe1G1gYED73aoL4hVbIc8WyBsaGjA4OAibzQaz2VxShdzj8WiV+2xytasDk29ZVwO5xeLXFqwUxRGYzU0pi0oSAmTvGEnm9/vztqwD0N6HasfP0NBQ1hXY9aKe/KrmY/iJaA45qQQK5GWgVB53IZEYKMvzCwIHh2NOSvBiGCYl1GQ7C6e01Rp/AEz0JYpKIE/umsgkOZBHowHDqi/qIkmtrctgtbYW0bKuPK6paQmami5JuU3Z9kx5Dr1b1hOJPu2gPFcgB1Dw4nSnumqqkDudyt+LeiCaK5DPmjWrLC3r5ayQu1wuhMPhoqvIkxUIBDBr1iwAqS3roigWPJZcWzz19/dPqmW9sEAeztlxo0fLOsvawbLjzyNJCTCMhVrWSZpsK6wny9eyrn7eJRIJiKKYEsibmpqoQj6B3qus0xxykgkFch3IspyyyI96lpvjyrPwnBrIJ561V/dhBtSzcOl7HVLLen1SK+T5KsMTA7lRB3sT52QWGshzrXasLsCm/G99K+SJRJ82Xgrk+lAC+fSq+DxS20D7+tQt9bIHcr232IrFYlqFPBqNZl1QbjJYlkVTUxOGhyu7QFggEEBnZyeA8ZZ1nlf+/y60Sp6tQp4cyM1mc1EnGxKJBGKxGBoaGvK2rCufOdlP8OVqWZdlCYKQe1V+NZAzjFV7HllWAzm1rJNUhVTIC2lZV8ViMe3zTBAEeDyesgRy9Ri5lEAuyzIEYdiwldnVXQ/0eS6qkJPMKJDroKfnMXR3/1S7rCzI0gae31GW1xMEDm73RXC5zk+5Xt2HGch+Fs5spkBejyQpArt9BtzuRTnvl14hN6YdcmIbaOEV8lyLKykHHx7PZ2GzteszUCiBPB7vzVshb2g4GzbbDArkBRIEDnZ7R1VMoVHDXHIgd7lcGe+rBnK9Dg7j8ThsNhusViv6+/vhdDphNpt1ee5kRnxvJgdytWU9FFIObCcbyF0uV9EV8k8//RSLFi3C8PAwmpqawDBMWVvWA4FV2LKlCf39r2Z9fKYKuSwnwLIWalknaXIt6KZqb1e+//K1rAPK+/DYsWOYNm0aAJQlkL/yyiv4xje+AaC0QH78+BPYssWDYPB5XcdVKFlO6HbcTHPISTY1GciNar/LJpHoRzg8Pm80Hg/C4ZhTtgNNQeDgcp2Hs85K/XBKPjDINYecAnn9EcUwrNapOPfcDTnvpwZyZUEX41vWVcW2rGeiBvJzzvkz7PYZ+gwUyjSP5EBus01HPN47th/6eCCfM+dXaGn5AgXyAkiSMPY3214Vn0fqd0kwGASQfVE3QDlgZVlWWwBpspJb1gcGBuDz+XR53omqIZCXUiHP1bIejUaLqpCfPHkSR44cSZkWoFbus5lMy3o8fhJ2+2kYGvpL1sfnrpBTyzpJVUiFfMmSJQCyL/w2MZDzPI+2tjYA5QnkAwMD2LtXOUYuJZCrXaeCMKjruAql56Ju2bpXyeRs2bIFS5YsgcfjQUtLCy677DL8+Mc/htvthtvthsPhgNls1i4vWLAAgNI95nK5tOu9Xi++/e1va5fVk+Xq5euuu65sP0NNBnKj2u+yUfcoViUSfbDZZkCSyjMPZ2JlTpXcsp59Djkt6laPJCkClnXkvZ8ayAVhCKLI113LOsOYc86hL4XJ5EY83quNl2XNsFqnYnT047T34cTdDkhmyqJVjTCbG6sqkBfSsg7o27aevKgbgLoN5OVoWQdQVIWc53lwHJcSyNXKfTaTaVkXRR4tLV8Ax23O8fzJFfL42HXUsk4yKySQq9XuAwcOZLxdDeQmkwnRaBThcFj73GlqatJ927N4PK59XqqBvJgTmqKoPMaoLVtpUbfqNjIygs9//vP43ve+h6GhIfT09GDlypW48cYbwfM8eJ7Hb3/7WyxZskS7vHv3bu3xu3bt0q4fGhrCE088oV3+4Q9/iC9/+cva5T/+8Y9l+zlqMpAD1dW2LsvpgdxuL2cgH8wSyM1aIBfFSI5F3Yw/ACb6UirH+RcyUwN5NNoNk6mx7lrW9Zw7rlIC+cmU8drtnQiFPqRAXiL1pGIxHTuBwE8RjwfLNB7jA7nNpnxe+/1+XZ53Ij2/M/v6+rB69eqc95FlGd3d3Zg5cyaA0ivk+QK53W4veNszdcu1kydPpgTyTBXySOQwenp+M6mWdVEMweO5AtHoUezbtyLjfcYr5JYJFXIztayTNIUs6gYAFosl6/tdPYnV3t6OaDSK0dFR7XOnHIu6JRIJnDhxApFIpKRV1tWCg1GBXJbjkKSwLluaSlKUFnXT2cGDB8EwDG677TYwDAO73Y6lS5fi7LPP1u4zca2vQpX6uFJQINeBJMUQj5/UzuIpgXxmWQJ5IjGEePwEHI7T0m5LnkMeCn2Ihoaz0+6jHADTKuv1RJISCIf3wuk8M+99WdYMgEEiERxb4drIlvXiK+T5Wtb13O5MZTK5kUj0pjy3270QiUSQAnmJxgN5Ybs+iGIU3d0/xejo7rz3LW08AhwOh9Z1RRXy3Pbv34+1a9fmvE8kEoEkSdrvsdQ55Lla1gEUte2ZejKgu7s7b8t6OLwPweALk2pZFwQeZrMH5533BoLBdRDF9J85U4WcWtZJNoVUyAHg+PHjeOWVVzLexjAM9u7diylTpmiBXP3cKUfLejyu/F0fOXIEkUgEbre76EBuNjcbWiFnGIsux0tUIdffvHnzYDKZsGLFCmzYsKHo6WRGLRY4EQVyHahntWOxI5BlEYnE0NjqwfoH8uHht9HYuDhlRWmVuu1TLHYciUQ/GhoWpN2HFnWrPzz/HhyO02GxNBd0f5a1I5EYhNXqM7hlvfgKeb6WdT23O1OZzakt6wDg8XSN3UaBvBTJFfJCptDw/HbIcgzxeF+ZxiPA6/VqgS3XHHKAArnavpfLxO3b9G5ZVxfdUwO5KIp5D6zU1w4EAnlb1mVZ0Kb15DrRl69l3WRywe0+HxaLT5sLmyzbHHKWpZZ1kq7QQD5lyhQ0N2c/Jpg9ezbsdnvGlvVyBfJAIIBIJIKpU6cWHcgtFq8hgVypkCZgNjfrcuxMi7rpz+12Y8uWLWAYBt/4xjfg9/vxpS99SVsTJp8LLrgAXq8XXq8X99xzT5lHm53+S7lWSDUFclmOAVBWrTabvVrlpxwVco7brIWBidTWOY57Ex7PZ8Aw6edbWNYJSYphaGgTvN6/0318pHJEMYxo9NOcfxOZKIF8AGZzCyQpBlmWMv6tlFOmlnUgfzuYKIZhs1W+ZV0QhlLG29R0GQC2KgM5x3Ho6+vDnDlzDB1HLsW2rKtzcDMFGn3Go2z3w/M83nvvPQwPD+cN5Js2bdLltdUDbLPZDJZl6zaQJ7esq0GgEIXMIWcYBiaTCYIg5GznTQ7kya30PT09afeVZRGiyOedDsSyFohi5q3NlECujFMN5HZ7R8p9cu1DTi3rJNng4CD2799fUCAvhM1mQywWS2lZL2eFvNRALophmM1GBXIRynd9EwSBh62ALC3LMnj+fTQ2Lky7rZ4r5Js3M7o8T1dX8RXrM844A08++SQAZe2Er371q7jnnnuwbt26vI/98MMPcdpp6V3HlVazgdztduc9IKgUSYrDYmlFKPQR7PZZMJs9Y/Nd9P8iDYf3o739zoy3qYu6hcN70dBwbpb7MJg27U7s23cHlixJPwghtWNw8HUcP/4ErNa2ogK5yeREItEHk8kFlnWMfdll3uKpHGRZhiSFa6hl3TX23/Hntlg8OP30n8Nun5Vy32oI5M8//zy2bNmC3//+94aOI5fxQO4cW/VfBMNkXhEYUD73HI65SCTKN4fc6/UiFArh5ptvRnd3d9Ztz4DyVMgBZZuics0h93q92Ldvny7PpQZyWZbBMJkPwjJVyMPhMHieh8/n07VlHYC2sFuuQK62yx84cAAXXnihNq5MLeuyLEIQ+L6QP9QAACAASURBVEm1rItiCGazMk6r1Z9xDYTkCnlyyzrL2qllnaR45pln8LOf/Qzz5s3T5fnUE2OVaFl3Op0IBAKwWq1obW3Frl27Cn680rJuVCCPg2WtsNk6EIl8goaGM/I+JhY7ht27P4dLL83UEZN5S+J6UEqQLod58+Zh+fLl+M///M9JP1e277dyqNmW9WLOsJebLMfR3LwUHPcmJCkKk8kxFnT0r5CrX96ZqIFcCS25DiYfoja4OiAIQ5Ck8Fi4LTyIJm/jZTI1VPyAT1nUxJoSwBjGBFkW8racGtGyrla4Ji4m19Hxg7TXq4ZAHgwGEYvFDB1DPmogZxgWJpMz7zxyUQzDbu+sSMu6Ov+skJZ1PeaeJQdOm81Wtgq53+/XFq2bLJ7nIUlSzgP3XBVyde5qPrIsQxTFjPuyOxwOsCyrBfJCtj5TT+Lv27cvbX/09NcWIIohHVrWUyvkEyVXyMdb1oWkVdapQk4UwWAQwWCwoEXdCpEpkJdrUbc5c+ZoFXKv11vU8buRgVyZP26Fx3MFhoffLOgxojiS9TutnivkRjlw4AAeffRRrdPp6NGjePbZZ7F48eJJP3cl55dTINeBJMXg9V6F4eGtEMXQ2Jeroywt67nezOqibqKYO6ApIYy+5GudIHAQxcjYivr5tzxTJS9SZsQBX6Yqt9IyzwKQ8jzWmFXWlf/mf+5qCOR9fX0FLXBlpOStGwuZRy5JEdjtM8vasu71esFxHEZGlPbjXIFcz73IY7GYFiqtVmvZArnP59MtkKuVZvW/mUwM5DabDYIggOO4givkiUQCZrM5Y5WCYRi4XK60CnkuPM9rK7JP3B99IlkWIUmjEAQ+b8t6pgq5LEspn3X555BbJlTILWNVcxGSlL97iNQ/9bNdr5Z1u92OUCgEQRC0+eYej6cs257NnTsXgUAA4XC46EAuikbOIY+DZS3weLpybl+YTDmRF4Uspx/P0Bxy/bndbmzfvh2LFi2Cy+XC4sWLcc455+AXv/iFdh+GYbJ+j+SS7XHlULMt69UVyOOwWqfBap2KUOjDsVazcgbyzBVy9cAg/76pVsiyBElK6L5nM6kcQeAgSZGC9yBXqdt4NTScC5Z1VrxbItvfp9q2nqt1OX/LenkWdQMKDeRNEAQuZytvuQWDQW3OXrUSBA4Ox2wAhe38IEkR2GwzEA7r03KdPh4lkPf09MDhcOD000/Xgl42apU818JJhVDbOQHgzDPPxIwZMyb1fNnoGcjVSjPP81lb7CcGcnWe9/DwMPx+f0Hf3/kWsHK73SmBvJAK+bRp0zLuj55OWdNCOXl5ftbnzNayLoqjYFmH9nlWSMt66rZnlrHfmdK2zrJNOX82Uv/U96+egXxwcBBOpxMNDcr3W7kWdZszZw7efvttzJ8/HzNmzCihQt6MSOSQruMqhPJetKKx8WKEQrsgSfGMiyonU08wZ5oOmOsYnpSmvb0dzz//fM77LF++HMuXL0+7XhRzr120cuXKSY2tGFQh14FyxssKi6UZ8XjfWIXcWZZAnuvsWnLLeu45b8xYmyi1rdey5EBuMhUeyNVVw41qWc82J7OQeeT5W9bLVyHPVplPHYNlrPVU//d+ofr6+moikKsV8kK6iUQxArt9Rllb1j0eD3p6euD3+7F79+68J1T0mkeeHDrffPPNsrasF7rqbD7JgTybiYEcUCre06dPR1NTU8EV8lztucmBvJCtz3ieR0dHB+x2O1pbWwHkblkHlP3ILZYpWZ8zW8t6crs6UFjL+sRF3QBQ2zrRqO9fPQP5wMAAGhoa0gK5nq268XgcM2fOxNDQEIaGhkpoWTduUTc1gLOsbey9mH/tKvU+mY6tlPc7VchJOgrkOlDesDawrAOCMKi1rJdnDnkhgTz/nGJqW699qRXywivDSoW8ulrWgcICebW3rKv3N3JrwVoL5Eo3Ue6/wUq1rKvBvBDlCOTl1NLSgqGhobwVgUKUGsgB4KKLLir4+7uYQF5Iy3ooFEJHRwdmzpypnXDJ1bIOANHoYVgs2U+SZGtZT17QTRlfcdueqYFcWWmdTp6T8lbI1S4dp9MJs9ms63dIPB6H3W5HR0cH9u/frwXyQkO/0S3rDKP8vgvdplP9/s90bFXPi7qRyaFArgP1DasE8qGxQG6DLMe1OSTR6FGcOPG7Sb9WrjezOoc8X8s6QF/y9WB8Dnm46JZ1SVKCbTW2rOeSq2VdPYOtt+IDuaugL+1ySW5ZlyQJDz30EPbt24fnnnvOsDFNNLFCnu/kpSRFYLVOgyiOQJL0nx+vBnIAdRvIzWYzPB4PBgcHJ/1c6tzxUgL5FVdckfP7+7nnnsOXv/xl9PT05J0v29jYCIdD+ezLt6jbI488gmPHjmHGjBlauzqQa5V15bkEgYPFkn3le/VE+EQTK+RWayEV8tQ55AAKWvSwUp5//nns3bvX6GHUne3bt+NPf/pT3vupgVzPRd3UCrnFYoHdbofNZoPD4dC1bV39jOvs7MS+ffu014vH43j22Wdx4MCBnI83elE3tUW90JPt44E8U4Wc5pCTzCiQ60B9g5lMDiQSQ2NnuxmwrF1rxQyFdqK392ndXisT9Ux9vpZ1QP2Sp0Bey0ptWU/exsuITolytay3t38b06ffrcsYk6m/r0K7EIyskEuShP7+fq1SGI1GsWrVKmzatAnr1683ZEyZpAby/NN7lL/xBphMTRCE4TKMR0BjYyMYhqnbQA7oN4+c53ltm7hsMgXy3bt347vf/W7O7+9f/vKXePXVV7Fv3z7E4/Gc4ePxxx/HZz/7WQD5K+SPPfYYjhw5gmXLluE3v/mNdn1TU5O2kF8ytUIOKGE6m+TKdjJlMbjx+aMmkyvHAbo9pfU9uUJutbYhHj+Z9fUraf369dixY4fRw6g7b775Jl577bWc90kkEhgZGYHb7S5LyzoA7NixAy6XC06nU9dArp5Yu+CCCwAoOySonwEvvPBC3r8po7c9U9+LZnOhgVz5XMzUsk6LupFsKJDrQN0WIblCDqRWfiQpCkma/FZEueafKIGGWtZPFcriYXFt8aBCJVd8lZb1Ss8hL0/LutXqh9XaqssYk7GsDQxjLrJl3ZiKFsdxEEVRq5Cr/+3u7tZ9oZ7JSG9ZzzeHXOkCKdcq9oIgwGq1oqGhoe4DuR7zyHmeR3t7e9EV8rPPPhsmkynr9/fIyAj27NmDyy67DKOjo3lb1ufOnQu7Xfm+zVch5zjl76a1tRWnn366dr3H49FuS6YGcmWxyMasz5u9ZT21Qs4wtrRjAHX1dJY1p1TIlTnkypq7dnsnotFA1tevpGg0WlWfI/UiFovl/b0ODAygubkZzc3NZWlZB4AFCxYAQNkq5F1dXQCUrhT1M0Dddi0bWZYhSVHDtz0D1JNq+QN58qJu6c9HgZxkRoFcB+qibpkCuXqgqVcgL2RRN2pZPzWowUQQuKICuTqvUWlZr/zfQakt68rOAJGyrKSei7IIorvgQF7oWfRyCAaDYBhGC+LqfuTd3d26b2UzGcUu6qZ2gZQzkJvNZrjd7qID+WQXP6pkIPf7/Xj99dcnPT+U53lMnTq1pJZ1IPv399atW3HRRRehublZC+SF/m5yVcgFQdDGOnE7O4fDAVEUtfeKSv0sslj8ORf4K7RlPTlwq9R2deV5Ms8hp0Be/woJ5H19ffD7/fB4PGWrkKscDoeu3xdqp8ull14KQPlOLTSQK9M0LWO7DRhRIU9MaFnPf7I9uWU9Egmgv/9/IIrK2GkOOcmmZgO5w+GomkCuLupmMjlTArnyAaJfIFfOFOaeQy7LQtaW4GTUsl77BIEbq6JIk6iQO2umZV1ZvM4+tmd5ZXV0/ABWa3tB9y30LHo5cBwHr9ebViEPBAJVcyAtScJYF486FSD3HHJZFse2w7NWVSD3eDyIx+OT/r1WMpDfdNNN+I//+A+89957k3qefIFckiQcPnwYHR0dGW/PFsh37dqFCy+8UFv5PF/LerJc256NjIygsbER/+f//B+toq5SpykMD0+cCqFUyHO1qwNKB02m73ZR5FMWdVPulz2QJ6+yXs2BvJpO7NWLWCyW9/d6/PhxtLW1VSyQl6NC3tjYiO985zuYM2dOSiDP9bNLUhgmk3NsCqjRFfLiFnWTpDACgVX4+OPrMTy8Zew6qpCTzGo2kFdXhXy8ZT2RGNTC0cQKuSxPNpALABiwbObt49VF3XItfKWilvXaJssiRDE0Vr0xZ/2byCQ5kCtfcpPv3ChGqS3rudrVy23mzP8PJlNhe4cW+qVdDtFoFI2NjWkV8moK5KI4ArO5UTuxkq9CLoqRsf2cmaoK5AB0mWtZyUB+++23Y8GCBWnV4GKFQqGcLet79uyB1+tFe3vmk1jZvr+DwSDa2tq0lc/ztawny7XtGcdxaG5uxr/+679mrHZnaltXW9ZzrbAOZP/7VbpAvNplpQI+sWU9tUKeaVG3agvk1fI5Uk8KqZB3d3ejs7NT90DO87zWsq4qVyAHgH//93+Hx+MpokKufP4bFchluZRF3UJjJ5pHEY1+CpOpCaI4MvZ8FMhJZhTIdaCe8WJZx9ibtzxzyNXFX7JhWctY8I/nvJ9yX2pZr2WCMKK1URcbUpP31TbiS67UlvVCTjRVAyMXdYvFYnC73WkV8mAwWDUH0snt6kD+OeTJ0xQqEcjV1dYLoceBazwe17buqoT/n703D5OjPK/FT3VXr9M93T0z3dJoHQmhDRvZCINBCEQw4C1eCEu8JOCFex1i35D7c4wTGy/YTsDYeDexk9ggGzuxr8EPtuNACAgh2QLJQlIiBKNtJI2k2af3rbbfH19/X9faXdXLLKLP8+iB6amuru6prvrOe857Xq/X25RlXVEUZLNZ9Pf3W4a6bdu2jfWLmsHq/j0+Po54PM6Sz1tlWa9lnwesCDm1rNcn5GYOD/15TievqKEl5NVQN/Uc8g4hP/dhh5APDQ1hYGAAsVispSnrANqukJt9j+0SclqQnV2F3GmoWwZe74IKIR9CV9drVKp5h5B3YI4OIW8B1KFuAFSW9db2kNerrHGcB5KUgssVrNnzRo6tY1mfz6CLPXKjsm9XB7Qp67Nxk2vcsj5/CPn4+C9w5Mhfz/hrl0olhEIhRkzUxGuuLKRFMQWej7CfCaGpZVkssHO83YR8+fLlljZrM7Ri4VoqlWZMIQeaJ+SFQgEejwe9vb2MxIqiiA0bNqBYLOLLX/4y7rzzTlx//fWW+1D3qN58883YsWMHNm/ezAg5tayXSiVHCrmVZb0xQi7B51uKQOD8mq9bWyGvvqa5Ql7QWNZluYQ9ey6CLBc1KeuiOM16UGcTHULeHjgh5AMDA1iwoDXhpYkEGee3cOFCzeP0unbLLbfg0KFDTb+OmQvIvmWdOqRIS+aePRshSQWMjv4rTpy4t+ljq4dGFHJRzMDrXQhJSqFcHkFX1zrmmlMX4TpoHXbs2IHLL78c0WgUvb29uOKKK3DPPfcgHA4jHA4jEAiwons4HGYBhi6XC6FQiD0ei8XwF3/xF+xnn88Hr9fLfn7b295meO1vf/vbuPjii+H3+/GBD3yg4fdg3+c6xzBXCDmxtcngODcbPaUNdSMXGkLImzveepU1jvNAFFO2SEvHsj6/USXkfkcjz4BqqNvsEfIcfL4lhsftWNbnAyHn+TAymefh8dhXWluFUqlkalkH5g4hl6S0LuwqUHOUmZ6QS1J7xp7xPI+HHnrI0fNaEX40k5Z1oHlCnslkEA6HsXTpUpw6dQoAIbwHDhzA888/j1/96lf4zW9+gze/+c2W++jt7cXk5CQA4NChQ3j66aexc+dOXHDBBYyQT01NIZvNIhQKWe5HjdYr5BL6+/8XBgY+XfN1rXI4jAo5saQrisIK5iT4jbw/jvNCFKdQKp1AMLiWEXKOc7FClNu90PA6M4kOIW8P7HyulJC/733va9nrXn311aZFL9qKs3fvXoyMjGDdunVNvY5ZFoQTy7rbHWCjhLPZvZCkHMrl0ygWjzZ1XHZA8hyqKevl8tm6z5GkDPz+FcjnX4HXuxA836MahdYJdWs10uk03v72t+N73/sebr75ZpRKJTz33HPo7+/HZz7zGQDAww8/jH/5l3/B9u3bDc8/cOAAVq5cqXnswQcfBAB8/vOfx9GjR7F161bL11+8eDHuvvtuPPHEE01dHzuEvEnQQDdysTAS8lZb1mt9kTnOA0EYt5VC3bGsz2/QxR7HcZAkpwo5taz7551lfbZ6yJ3A7Q5VwhVn/vtlZVkHMGfCmCQpqyHk6vBL8+3zGkJeKLzS8mOihNwpWmVZn2lCXmtedz1kMhmEQiHN2DdKZv/93/8dL774IjZv3lxzH4lEgs1DLxQKOHjwIBRFwaFDh5BIJJhlPZvNGlLRrVBLIU+lUg1Z1unosVqwa1nnOBe7xlGyLUlZ1dQLL1PfRDHFesjJeyOE3OfrEPJzEU4U8lbD7NpDr2tjY2NN500A9RVyOz3kACrrlUKlsDUz91iyxnce6ub1LkAmswd+/4BGWe9Y1luPwcFBcByHW265BQA5t6699lrNNoqiNDQRxc7z3v3udwMA9uzZg+HhYcevQdGxrDcJGugGgJEFbcp6HidPfgWynIOilJoakVPvi+xyeSojsOwo5K2xrI+MPIxDh27D0aN3Nb2vDuyjOct6d6WtwdWxrLcBlGzOFiEPhUIQRRGyLGsWU8VisekRXa2AKOrHQdnpIZ8Zy7pT2CXkd999N6vUUwiCgAceeGDGCbnH42lKIackefHixRgbG0O5XGZk9sEHH8SGDRsMPal6qOehU0IOAJIkaSzrVI23+76aUch/8Ytf4KmnnlI9KoHj3HVfl56/+u+WnpADRtu6ejQaXUfQ51LSDrTvvM/lXsbExOO2t7dLyCcn/x3Z7P80c2izClEU8cADD8zY69Uj5IVCAVNTU+jv75+R4wkEAkgmk0in07NOyNUFWbq2luVSywj5fffdh7/5m7+x/L16je8k1M3rXYBc7iD8/gFN73kn1K31WLNmDdxuN2677Tb8x3/8B6anpx09v1Xromb30yHkTUJNkvWWdY8ngWJxCMeO/Q1KpTMAYDqv1P5rFVtsWW8FId8Kj6cPp059tel9dWAfzRByr7cPr3vd0wAwS4S88ZT1DiGvjVKpBL/fz8gJJV5utxter3dOXDON46Bqjz2byR5yp7Cbsv61r30N999/PyOhAHDs2DF8+tOfnreWdZ7nsWjRIpw6dQrJZBKbN2/Gd7/7XXz3u9+tuw9aNCoUCigUChgcHARAPs9gMMhS1p0S8kZ7yCORCJ588knccMMN7DGiZNsh5Dw4zmW4t5sRcn2wm7o4RVU4gJzzM0HIU6lnMTJibcXUw+7Ys7GxnyKVMlpD5wsmJydx9913z9jr1Rt7tnv3blx44YVwuWZmyR4IBHDy5El2bM2iXqhb7R7yapgx/S9VyFvRdvnggw/iK1/5CiRJsnj9qkJuP9QtB48nAUUpIRR6fUchbzPC4TB27NgBjuNw++23I5FI4J3vfKfmflsLF110EWKxGGKxGO68886Gj6Nedlc9dCzrTUI9o1BfxfP7BzAx8UsAgCCMV7YvaW68TmAn1I0sArrr7otY1pu/mMlyHvH4DRge/ioUxZ6i0EHzqC72JMc95ADQ3X0pgNkh5Oe+ZZ0ssGcjo6FUKrEQEkrIeZ5HJBKBJEkoFAoIBJyfL62Eum8WsD/2DJh7hNyuQl4sFvGmN70J27dvx4033gigOooun8/PS0IOgNnWU6kU4vE43v/+99vaB8dxiMfjGB8fR6FQgCAICAQCLGSKWtadEPJ6Y8/0PYJqULJ+6aWXssfI/czeOUHPYfW9XT/2DLBSyGkPuUe3bfsJuShmbO9XFEV2DbGz39lIxG4V8vl8U98Rp6inkNebWtBqBAIB5lppp0KeTpNRYLUUchKqRta97VDI6d+5UCiY5lUQhZx8F+0o5IqiQJYL8Hj6AADR6BYUCochihkoiqzpST/XsI3b1pL9bFG2OH7O2rVr8cMf/hAA8Morr+D9738/7rzzTvzkJz+p+9wXX3yx5v1Bjbe85S3YsYPMlP/+97+P97znPex3zSrkHULeJNQk2YyQp9O/A6Al5ABZYBQKxxAIGE8CUcxCkrKGfjE7PeSimITXW9/W1CrLOlU7Oc4HWS43RA47cA5KyGW5udnc7SbksiygXD4Lv38Ze6wRy3qxOAxRnJ4XCjlRf92zppD7fD5mSy6VSkgkEvD7/SgUCjhy5AguvPBCNu5mNqC26QJza+yZUwQCAaRSKZw6dcoynV0URSiKgje96U3Ytm0bLr/8chw8eJCpwlNTU7NCyI8dO1Z3EWK2jRkhB+BofjtA+shHR0fZfXzjxo1s8U8t63TeuR00a1kHSDgPhZMCM3V5qKcHmCvkXo1CrrWs87ptmyPk5fI4XC6/xo2ihyTZJ+T072SHkEuSlpATgl6A15uw9VqzjVwux9p+ZkKVLpVKEEXR8jq0bds2fPzjH2/7cVCoFXK76+xa1xMrQk5bXWr3kKtFLz97rFWEvFQqgeM45HI5U0JORhBWQ91oD3mpNAKe7zaIC4TA88yBGgpdiHL5LCQpy95Ls0rqXEUjRLodWLNmDW699VZ8//vfb3pf+r/Vb3/7W9vbOsW8taz7fD6Uy+VZ74lU21nMCDm9KZXLhJArSqny8yj27n2j6T5HRn6AY8eMPS31U9b5Cmmpn0rr9S5EqXSy7nb1QFVL/UKjg/aiGcu6Gu0m5NPTT+GVV27XPNaIZX1w8H9hfPxn84KQBwKrsGTJnbNKyCnpKpfL2LBhA2677TYEAgHcdttt+OUvfznjx6WGPtTN2dizMEQx3fJjaoaQP/roo7j99tsttykWi/D7/di4cSP279+Pe+65B9dddx2+/vWvAyAEZ6YJ+YkTJ/DGN5rff9S47LLLcPr0ac1jNNQNIAT2zJkzdQmvGeLxOEtpB4AbbrgB733vewFAY1m3m7Jeb+xZJBIx/R1AigGbNm3SkE27oW6AMZhQkopQFNkw3sjl8rFZ42S7aqgbx3Ea5Uz92o0Q8hMnvoCRkYdqbjNThHxk5IcYGvq8rdeZC6AEcaZUclqIsvps9+3bhze84Q0zciwAsGDBAjbuzK5CftVVV2m+z2pYpaxTQl7Lsk5EL/K9SCRugd+/opLH1BrLerlcRiwWsywKqF/f6+1HqTQMRZFw7NgnMD7+c8P21NEViVyBxYs/Co5zMWW90z/eHrzyyit44IEH2L3q1KlT+OlPf4rLLrus6X3b4ZiSJKFYLDIXUalUsmyBqIV5S8g5joPX622JnaYZaAMf9IR8OduOjuqhdjVJylneCIvF4ygUjhseV/fSmIGEuk0bqvJmCIc3Ip8fhCA0pzbJcr4yPku70OigvVAT8mZcCe0m5IIwycZ9UDRiWReEKRQKx+eFZd3j6cV5591nGvTUbhSLRQ0hL5VKWLRoEe6++24EAgEMDQ1hdHR0Ro9Jj0ZC3Sgh57j2FP6aIeTDw8M1P1NKyCORCLLZLNLpNDZu3Ihjx46xbWaakE9PT2N8fNySwAJkkTE+Po5sVvv9VSefh8NhZDKZhgn5iRMn2M+XXnop699rxLJeSyGvt5+1a9fiE5/4hI6QSwDsK+RqciBJKTYFQ41aoW5kP2pC3pxCLkk5SFLt4pUkZdtEyLOa+4ogTBnuA3MZlCDOBUIuCAIymQx6e3tn5FgA4Morr2Sfgd01dj6fN0wqAAihEQTBkpBHo9G6CjklscuW3QWfb1lLFXJKyK2KAmohzOuNw+dbhGx2P0QxaVpIJq7FAILBNTj//G8BqPae18uB6qAxhMNhPP/887j00ksRCoVw2WWX4cILL8RXv1rNtiIFT6OCXU/VtnqeGl/4whcQDAZx33334cc//jECgQC+9KUvOX4fDRPyZDKJG2+8EevWrcP69evx/PPPY2pqCtdeey1Wr16N6667zvTL2UrMBdu6+suqV8h5vhs83wP1x0xvxrJchKIIpiS2WBxCsThkeNxODzl53foLI5fLh+7uNyKVeq7utrVQtaxrFxodtBeUkLvdc1shF8WkgWw1YlkXxSQEYXReKOQAwHFuuFzeGe+jNFPIKdmj/c503NRsQd9D7mTsWbsKf80Q8jNnztT8TCkhp+Q1k8ngj//4jwGA2WF9vplbpHk8Hta7SWeBm2FychKKohhIgprcNkPIE4kETp48yZ4Xj8fZ7xpJWa+lkNvZj3GmvHPLOoWZXZ1sZx3qBkCnkDdHyGW5WDcnhirkdgqHxWIRXV1dDVrWp2t+x+caKEGcKcGnFiGfmJhAb2/vjAW6AcCqVauwaNEicBxn+zMol8uG4h1ACgo8zxuOnxLy3t5e5PN5y3OQtGpWvxf0O9QKQq4oSl2FXN8qGo1uQTK5zVB0qm5fMIgkVCHvzCBvDxYtWoR/+7d/w/DwMLLZLIaHh/Hggw9q3FW33nqr6QxySZJqtm599rOfrTmDHAA+97nPQZZlzT/9VBU7aPgb/ld/9Vd461vfikOHDuHAgQNYu3Yt7r33Xlx77bUYHBzENddcg3vvvbfR3dvC3CDk1mPPAKCraz26ul6r2r5KyAFoAiIkKYcXX9yMQuEYyuUzBoJb37Jun5ADQCRyBdLp39va1gyKonQs67OAl156LzKZPeD5KDyeBDyeeP0nWWB2CLm1Zf3Uqa9gbOxnpvsBMG8IOUCuBzNtWzcLdaNkLxgk1ye7yaPtglnKem1CXj1f2lX4a4aQT0xMYHx8HFdeeSX+8R//0bANTb5XE/JNmzZhyZIlWLt2LQAY1KN2wuv1MkJeq5CgHkumhprchkKhphTykydPore3F0uXLsXChdXMlEYV8m984xt45JFHIIoirrrqKvY7O/PM9QF9Tizr+nNYEMydarVC3cjvPWz90DwhL9W9/pB+WMnWdapY/H/q+QAAIABJREFULCIWizUU6mZ2H5jLaIdlfWRkBO985ztNf1csFhEOh00/2/HxcU2xaibAcRyuv/56rFy50jYhL5VKyGSMgWdmCetAlZB3dXXB4/GYvs6+fVdDlnOadS8pdLfGsk6LBaFQqCYhV79+JLIZqdROTdEpk3kRg4N/iaGhL2J8/P8ZnHx0fnk9l2sHr240RMhTqRSee+45fPCDHwQAluL7+OOP49ZbbwVAqhHt7lWcC4RcrVrrLesA8LrXPYtodHPl8QD7AtP/0oAIgNh7U6kdyOUOgOcjKBa1/Th2Qt0A+4Tc601AFJ3N61OD2PXdcLk8lVC3jkI+E8hk9qBcPgOej2LRoo9gYOBzDe9rJgi5WjkiCaR5S8t6NrsPudxLpvshxzv3LesUrRot6ASU/Kkt62qFHKhNwmYCRptu7bFnpdIp+HxLKtv65pRlPRgMMpXlueeew7PPPmvYxkwhj0QiGBoawnnnnWeqHrUTakJeqzhDz5N6Cnk2m22IkMdiMZw5c4a1UqgJM+0ht0OkKTweD44dO4Zjx44hk8lg+/btTDG304uuH2HnJNRNH0woCBMsZVkN/flrzFPwwutdXPn/5hXyetcfKgjY2bddQk4K9UZCXus7Ptfg1K5tB4cOHcLzzz9v+rtSqYRoNGr62Y6Njc04IQeAf/7nf8aHPvQhW58BtaWbEXKrsY6UkPv9flaA0+5TQjK5DYIwrXOO+JhlnZDyxu8HtIAdDAYtLet6Z6rPtwiCMK4pOpVKJ5FO70ImswfZ7AGDa5Eo5NnOyLMOaqKhVcDx48cRj8fxgQ98ABdddBFuv/125HI5jI6OYsGCBQBIKES7exXnAiGvFeoGgAU6AADPR1iom7lCTv7f7Q4hFHqdwbZer/+E3sDtEnK3u6spBU+tXHUU8pkDPU9oj2IzyY4zrZDLcrGSMmpc6JJk0qJhcUgCksj3Zv4p5DM7+kyfsq5WyCkhn32F3BjqVks9KxaH4PcPAKBtDQIURW7pMTWjkKuhTummoIQ8GAyiVCohlUohHA7D7XYjHA7PaP84QAg5XTg3opBns1lGbpuxrEejUZw9exaBQMBQkPD5fJAkCdPT044s6wAhAHRxT/9r17LeKCE3KuRjps4lou5pU9bVbhGO88LnW1T5/5mwrBOLsV1CHg6HGfmyft0CALmjkOswNDRkqcKWSiXLPubx8XE2DnAm4XK54PP5bBFy+jk1SshpAU4Neu5KUkqTrUDWmiXW3tbMGpYem9nrU5B1d3VNT7+L6qKTLJcgCOOVf2MGyzopxImQpGyHkHdgiYYIuSiK2Lt3L+644w7s3bsXXV1dBnt6s0TBDvx+Px544AHIcmsXZ06g7m8hN1C3wZJCF59ud8TEsl7tuaFquc+3HH7/ChNC3lrLerOzyNVzoTuhbjMHep7Y/TvXQiOE/MEHH7QdVkYWYuqwI/NAN6CaKqxfHKp/nk+EvNmCVyPQ95DrFfKurq5ZU8jHxx+tjK8zG3umvQ6dPfsDiCK5NmoJOVcJdrMmBI2gVYS8v984cpISco7j0NXVhbNnz2oU5tkg5HYs63qFfOfOndi/f79lD3mtFHMzUEJOWynU4DgOwWAQIyMjtlPWqe2/XC4zYkN7U9VFBCs0Z1kPahRgQRg3HfFlJ9TN51sMwAWOqy7PCAlw5mZTlPqWdVIQ6LVNyP1+v+FzMu6TfG/nAyEfG/s3lMsThsfbRciteqUpIS8UCrjvvvvw0Y9+FD/60Y8AzI5lncIpITfrITdLWAfI+n16etpSIaf3BFFM6yzrVYVcvV0joAXr2oRcu+6uTcjHUC6PGhRyjuPA82EIwkSHkHdgiYYI+ZIlS7BkyRI2huHGG2/E3r17sXDhQoyMjAAAzp49a1nV+9znPsf+bdu2rbEjB3D//ffj4Ycfrjkyod3I5w8iEDgPAPnSbdjwnwbCUVXIo3V6yLPo7r4ca9Z8D37/gIGQtzLUjRxXsClLLU1YJ6/dCXWbCSiKDFnO48ILn9DMvG0U5OZWtE2wBUHAHXfcUTOdWQ29VTGX+28EAqtNt61FyN3u7srxdizrtVAv1G3dunWzRshPn/4Oxsb+1aRv1ltpZSCLOlku4fDhjyKffwmKIqNUOqmZWNHq4h8NYWnENk4JeXc3OT/NitCUyACEwObz+TlDyO1Y1un99Wc/+xkeffRRU0I+MTGBvj6jRbsWotEoyuWyoahBsWbNGhQKBccKuSAIGoU8n8/D5/PVLbjoQ92cpKzrLevl8riFQm4W6lb9Lqxe/T10d1+uUcfJe+uum5iuh13Lut+/1BEh11v7zfZJX5/CKpF6tnHq1FeRTu8yPN4Oy/rQ0BBkWTbsk95LQ6EQCoUCvvjFLyIQCOD+++8HMHuWdYAQcjsu1EYU8ng8zgh5KBQykHlaTJKktM6yXu0hV2/XCGjBmoZImkHfKkqLY+pQN1kuQZaLKBZPolweMw3a5fkeFIvHsXevpOFAHXRA4VwSALBw4UIsXboUg4ODWL16NZ566ilccMEFuOCCC/Dwww/jrrvuwsMPP4x3vetdps9v1Ul47bXXIhAI2CYH7UAyuQ2LF/8f9nMsdrVhG3rD5XkzhVxrWfd6E4hENqFQOIqpqSc1+2l1D3nHsj7/QF0JPT3XtWR/HOcGx7kralD9YCl1+qydICqy0JMgywJcLg+SyW2m3xFyLNaEPBBYhWx277xSyGfTsm4V6rZ69Wrs27fPcpHUTkhStpJOq7fpcpWxMFm4XD1Ip3dDlgsQxSTK5VG43d2aIme1+GePqNU/Lgk8zzfk6KJk8vzzz8cf/vAH03uRnpADpEea/jzTfwePx8MWv04s66VSCePj44ZQt3Q63TAhB4wuA4otW7bgD3/4A/us6kGtkKsJud1gOHOFvHHLelfXawzb1VPIo9HNKBaPa/rHgWoPqhOQULfa1x9RzCAcfkNLFXLq4NIT8gYMKG2HJGUhCMbvQLsUcrpvej0Aqtds+rnm83ncdddd+N73vgdFUTA+Po7Xv/71LTsOJ/D7/baKEnQbJ6FuAwMD7DVoFoUadG0qiilDqBtNWVdv1wjofdBMoafQK+Tku5gDoLBznLbUKUoZgjBh6gL0eOLI5Q5i06Y1WLfuc+zxz3/+8w0ffwfnFhpOkvnWt76F973vfdiwYQMOHDiAT33qU/jkJz+J//zP/8Tq1avx9NNP45Of/GQrj9UUtUadNIozZ87Y2k6Wy0indyES2VxzO7r4NOshV4e6qW/OZgp5Pcu60x5yYllvjpBTxZIGbXTQXujJTCtAbeulUv3z3uk4GLrQo4vVZHIbotEtptvWIuQeTxw8H5tXhHy2LevDw8PI5XIahXzBggXo7e3FxITRptluSFIGqdT2SiFPax+mY2EAco4A5O+utqtTtLr416hdHdAScgCmvbV6Qh4MBuF2u9nPs6GQA0AkEtEQ8pdffhkvv/wy+3l8fBz9/f0aQj42NmZQyEdGRtDV1eX4fdgh5KFQyLZzQd1Drras27Gr0+PQEk3JUco6Jb/F4rClZb1eqBuAyhhRPSEPQZLyNbMTzp49q2nfIz3k1tefYvEkZDkPn28Jstl9de/f9i3rGXCch61xisVTkKR0Tcu6nXuPU5RKp+tuI0kZCILRJWLnPlcuj0OW7bfODA0NweVyGZRYNSFPp9NwuVzo6+uDy+XC4OAgBgcH54xlfWpqylRJbkQhX7ZsGQBoAi/VUFvWrULd1Ns1AjuWdb0zleNczJ2oVsirkEwVcq83jnz+IDyemc8D6GB+oGFCvmHDBuzevRv79+/Ho48+ikgkgp6eHjz11FMYHBzEk08+6TjkpRG0mpDncjmsWrXK1j4LhSPwehfD46n9PskN112xsNZWyOlC1YyQl8tnTZNbKRqzrDd+MVNb1mnQRgfthd7u2wq4XH4IwjheeGFd3W3pzdhumCIh127IcgGKoiCT2YPu7stMt61FyHk+goULP8DStucDZtuy/qEPfQiPPvooWwxt2rQJf/RHf4S+vr5Zsa1LUgbd3Zehr+9dBuWRjoUBgFzuQOXnJMrlMyzkioJY1lt3rWkFIX/Xu96FtWvX1lXIQ6GQRq2dTUK+ePFiTE1Nscc3bdqESy65hP185MgRZhsHqgr51NQUu7eHw2HIstxQ6BTtObci5FdeeSWb2mIHzSrk9Pm0qNJIqJssC9i9ez1Sqd/VDXWTZQGKIhmK7C6XkZBznKtC+q2vJzfffDN27NjBfiY2WvPti8VT2LVrJVyuIKLRqzAy8kNMTf225nuk53FXV5dprzCFJGXg8cQrRd4RPP/8KtB7gBX27r3cFoG2C1FMY9eu81gOhfV2GZTLxmshvc/VUsgHB/83pqb+3dbxKIqC06dPY9myZQbip076npiYYN+HgYEBvOMd78DExAQuvPBCW6/TaugJ+R133IGHHnrIsF0thVydY6Lf96JFiywJedWy3r5QN7uWdf13lK6xzQk5TAm5x5NALnewqTG1HZzbmLlZK21Cqwl5KpVCoVDA6dN2qqtZ8Hx33e3c7jBcLr9mNJhVqButlnu9ZLSC+oueTD5bU43nODJ+zO22N+ewtZb1jkI+E9AHYrUCLpcf5fJZSFK6bnq1E4WcjL9JwetdAEkqVNJHg5bfmdqEPIpVq77akr75mcJsWNaLxSJLWQeIokEt6+985zvx9re/HbFYDKlUakaPCyDn7vr1P8VrXvMLw++IAkitrgV4vf2VvlOjmk56zueGQh4MBsFxHG666Sa8973vtaWQq8lhKBSaNUKuHmGlKApSqRQymQxKpRKmpqZw7NgxbNq0iW1TLBZx8uRJpFIpNjOc53n4/f6GFDy/388UVzN0d3fj29/+tu39NUvIAa1K7sSyTnvIs9m9kKQMJCltuvDWrgEKcLsDhlYJtzto2j5E2jqMhIdiYmJC43yplbJOXCgSeD6MROIW9Pa+ta5tnZ7H0Wi05vVDkrKMkIviNBSlzO4BVpDlvMYt2CxSqZ2VUDvrvns6nq1Ryzqxu9sL2stms+yzq0XIJycnNYR8cHAQjz/+OHPgzDTUhFxRFDzzzDOYnJw0bFcr1I2O4jTDwMAA6yG3IuS1Qt04zte0ZZ1+9rUs6/pWUStCTtdm5oQ8DlGcNnXOdNAB0CHkBtCLAu33qQW1ZbsWKCFXKzvki8wZQt2qX2gePt9iNouc2r66utZbvg7HeRwlb7fWst4JdZsJmFkcmwUh5CSMsV7iuhNCLkk5cJwXbncYslwwtR+rQQg5+U6oCwOUkM83zKZlXU0w9YQvGo0imXQ2QqlZ0MWv1bmr7pGV5RK83gWMkLtc2jaFVhf/mlXII5EIXC4XPB6PY0IeDodZwWSmoCbk6vAqt9uN/v5+TExM4LnnnsNll12G7u5ujUI+NDSEZcuWaWzk4XC4YUttNBq1JOROoQ51U1vWnRBydWAZUcjtp6zLcgHJ5DY2R9zrNVfIaTFJkvKmC3e3u8vQQ04eD9Uk5MlkUvO9Jj3k5tefZPIZeL2LWbFL7VCxgpqQ17p+EIW8r1IQIPukxQkri7csl1uawk7bXmp9XnQ8m5VlPRAI1LzPkc/XXhGBjgU0U2LpNburq0tDyFesWIFly5axXuvZgJqQHzp0CGNjY6Z/+1qWdfX1Tw9KyGtZ1kkLhHmoG8llarzorVbIa/eQa4+frEc4FSEn63m/fyUAGMaeAdXrQUchby+2bNmCnp4eTTHttttuw9133226vcvlwrFjxwyPP/TQQ2w0aTgcxsqVK/HBD34Qhw8fbtuxdwi5Dk4IudqyXQseTy88nj6WaE2eWwTPx9gF/fDhO5FO/17TH+z3L2e29VRqByKRzZpRKHrwfDd8PuPYHSs0YlmX5RL++7/fWfl/vWW9o5C3G7VITaNQE/J6iq4TQk6t5nSslR1C7naH4HaHIIppw37mG2bTsq5WMfSEr52EfHLyP3Dq1AOGx8n8eY8p0QC06h8h5AtVCrm26Nnq4l8zhLynpweLFhFLvdm96Etf+hIee+wxDSFX9zMvWLDA8biwZmGmkFPSGo/HMTY2ht/97ne44oorNASVfuf1BCEUCjU8J7mVhDwSiaCvr89UIbc7Ok2dtO4sZZ24YVKpHVi27C54PAtM1wbqc1eWC6YFfZ7vhdttPCfqBbsZCbl1ynoq9TssX/5p1s+qznCwgl1CLoppeL0JRshdLj+83oWGJHo1FEVoilipcezY3+H06W+C43w1iwz0s7SyrMdiMc2i/uabb9a0eOgJ+fHjn8ORI//X9LXUhFxP/KirqaurS2NZX7NmDa699tq2jw+uBTUh37lzJ7xer+nfvpZlvRYhX7NmDWKxWM1QN0DRWdZ9LNSNTB9wFnaohnoOuZVl3Wy6Ec9HwfMxyHIRBw68vTKtYIAJZlaWdfLfDiFvF4aGhvDCCy8gkUjg8ccfZ483OoZ706ZNyGQySKfTeOqppxAIBLBx40YcPHiwlYfN0CHkOjhVyO0Qcp+vHxdfvK9yIakq5MTCQl4vnd6FVGqHhmx5vQshCKMASL96MFi7xzcQWInXv/73dY+HgvS9lSoLD3sQxQzrNVO//06o28ygXaFuVYW8tkrhZByMJKXhdnezGb32CHmYzfms7ifDxp7NJxBFq/HFQiOg9kB1MOVMKuT5/EFkMn8wPF7vvFUTArVCblb0nEuhbkuWLMHevXsBwFQh/9GPfoRdu3ZZ9pBv3LgRv/71rxs88sZArd1qQp7NZhEOh5FIJDA+Po50Oo14PK4hqFaEfK4o5DfeeCP+6Z/+SRPqNlOWdZ7vgSBMolQaRnf3ZXjjG4dMt1OHulHLuvEYBrBx4/OGx2up2MViEcVikX2vFUWpkBbFVJWWpDT6+t6JDRv+i+273rUqn88jGAzWvX6USqcQCKyqEPIsYrFr8ZrX/NKQRK+Gogg1Le1OMDr6E2zY8BS6uy+t+Z6I8spbWtZjsRg75yVJwmOPPaa5rhJLfHX/4+M/w/Dw10xfixLyYDBoqZDTHvJgkBRpbr/9dnz3u9+1/8bbAPXYs7GxMaxYscJSIY/FYo4J+d/93d/h4x//eM0ecgAayzgpalFC3qsp3juFPct60ZSQezxxSFIWU1O/gSCMYcmSO7Fq1TcBmI9npUS8Y1lvH7Zu3Yo3velN+LM/+zM8/PDDmt/ZHe1r9hyO47By5Up85zvfwVVXXdW2cXUdQq4DrdK10rIOAG63sYfc642rFqE5KEpZ0y/p8cRZ9bYemVG/jl1wHOe4z1VRhMo/SfP+O6FuM4N2hbrZJeTOLOtZ8HyYLcSKxRMNE/JWFyFmAnZsoK0GXdzNFiGXpKzpIries0P9WSlKCR5PPcv63FDIgaoDwePxaO5FZ8+exSuvvKIZc6S3rHMcN2uW9Z6eHkuFnFo51QS1XYScEpBm4XK5EAqFNAo5TVlvhJA7SVn3ehMQhDGUyyRd3eo+rA11K5gqaWQ74zlRS8WmPd1VQl6uXE/N22aIDdfLjrNefzpArv1dXV11rx/F4hCCwbWVHnLyvXe7/ZokejVI8UBoiWW9UBiCLBfR3X15XdVfFDPw+ZZDEMYMi3W9Qn7mzBmIoqhRcfUKeTj8hsrjxmJhLYWcFlH1Crnb7Z7xfAk91GPPkskkBgYGLBXy3t5e0x7yQqFgSch5ngfP8zUt6wAsQ908nj5bI/usYN+ybiTkXm8c5TIRzARhCi5XkLXWdSzrs4OtW7filltuwc0334wnnniiLeG1N9xwA5577rmW7xfoEHIDMpkM+vr6cOLEibrb2rWsU5DxUlqFPJt9EcnkdnbTVC9aPZ4E62+yS8idwqltXVFItT2X+x9MTf22JaFuclnG6E9HG3ruqw3t6iEvlc4CaDUhp4sxSsjtWdbNFfL5Scjt9hg6wcTEryEIU6a/o4Q8na6qBk4t6wcOHMBdd92FI0eOOD42UcyYvud6YYTaUDdtD7mZZd2JQr5z507NOC/jsTVHyCl4ntco5M8++ywbb2ZFyGcDVpb1UCiEeDyO8fFxZuXUE/JIJDJnFXKAvDdKyHt7e5tUyO2nrJPi+RgEYbzmgltdlJcka0JuBj1pluUSRkZ+DKBKxCkxp32vVm0zhLBXSU69/nTAmpAnk8+iUDjOfi4WjyMQWA1FESFJKVWfetD0/lIdX9U8IadjNTmOq1tkkKQMvN4FILkl2s+IKuTlchkvvPACc7GoSaMslzQFV9pnfPjw/zHsrx4hN7OszwX4fD7kcjn8+Mc/rknIy+Uyenp6HCvkFLVC3QBtgUod6tYsIbcz9swq1I04XElrmChOw+XyweXi4XIFLEPdSOhyawWVDgh27NiB06dP4x3veAfOP/98rF+/Ho888kjLX6e/v1/TutJKdAi5DplMBq997WtbalmnIDc98qWX5SKi0S0Ihy/ByMhWVjnWWtbjzE7VPkLuLHiKku6JicehKDLi8ZsBNNfXWRwq4tgnjKEKHRjRjpR1j6cPhcIgANS1DToZe0aPlSrkpdIZeL2LLLfnOB48b1TI2/GeZwJ2FrmN4OTJf0Ams8f0d3Rxt2/fPlbFdaqQ/+pXv8JXv/pV0/E29UASpo3vuV4hSRvqVqxjWXdW/Lvnnnvw2GOPWf6+VYRcr5APDw9j9erVAKqE/MYbb8RHP/rRpl+rGagJebFYrIwjzGgs6+rZyGpCfv/99+Mtb3mLZn9333033vzmNzd0LB//+Mfxtre9rbk3pAIl5Pl8HvF4HLlcDqlUynaffqOWdY8njmJxqKI6WxMqdbtFLYXcDPoC3/j4o3j55T8DYFTIqc2W3N+NBXe96mfHzaO2rKtT1s+c+UfN+K9icQiBwIqK82pckzxtTsiFyjE1T8hTqWcRjW4BUP/6S69JPt9ilMvaqTq5XA49PT0olUrYvHkz7rjjDgBGQq4tkBSxcOFtmJz8NfJ5bQGwlmV9fHwcvb29CAaDmJ6ennOE/NSpU7jjjjvqEvJoNGo6n94OIbfuISffP6tQt1Yp5LXuiWYK+YIF78fixR9jPxOFnGxD1zx6+HxL8JrX/GJWMwHaDdqr3ey/RvDwww/juuuuY8XXm266idnWG7GrW+H06dPo6elp2f7UaH4VMstoByG/4IILsHPnzroLNSeWdQAaokEWnQvR1/cuTEw8xqrYamsutawrioRSaRh+/7IG35U1nCat05unIEwgErkcweCqyn4a7+uUizLkYu1xWx0QkKq+/eA+O/D7BzA29q8A2qGQh8BxPBt7Vqt/qnYP+fyrKtuxgTYCScqYElJFUVjFf/369UytdaqQl0olXH755di2bVtDx2a2sK/3N+T5MAoF4gaql7LupPgnCAJ27NiB9eutp1O0SyEXBAGLFi3CoUOH2IJ02bJlWLas9ddxJ6CEPBgMgud5lMtljWX9+PHjlgr5Nddcg1gsptnf5Zdf3vCxbNy4sfE3YgLax5/L5RCPx5HP5yGKItatq52/QmFUyO2dFx5PDxSlDI/HuuAIaNstrHrIraDPpEinq33myWQSPp9PRchLlckuQcP9nVrE1aPV7PSQU4Wc53nN9UOS8qy1ThCSld7eHrhcfgjCBLPqEsu68f5Cr2Wt6CFPJrdh6dJPsPdUO9SNtEL5/QMVm/0a9ju1Zf3CCy/Enj2kAKol5EUDIe/rezcKhaOG100mk4jFYlAUxaDEDg0NYcWKFejqIte5uUbIAfK+R0ZGalrWabuIHnYJuZll3ePpgSCMW4a6eTx9yOcPNfLWAFRD3agzSA+axaAn5IHAefB4+tjPoqgm5CFTQs5xLvT2tq74OBfRSuLrBIVCAT/72c8gyzL6+8n6uFQqIZVK4cCBA00RfT0ee+wxXHnllS3Zlx4dhVyHTCaD3t5exONxTR+mGZxa1vWE3OXys0U7qWJzuh5yYlkvlc6wlPZWg6TDWhNyQdDOnFQTcvV7bybUrUPI7aMd5JQ4L8iFtD2WddIWIQgTmpuYHnpCrigKBGGyLTb9mYCdRW4jIGPhjEFNgiDA7XazkVQejwexWMyxQl4ul3HVVVdh3759ljY+62PLGooQslxGqXTaUaibuodcb1l3Uvzbs2cP8vl8zV6yVirkakIuiiJLYK+3IJ1J0POBKuDqPmu6MFUHTakJ+Uz3uzuF2rJOFXKqTtqBNmVdhN2UdY5zw+Ppq9sfStstBCEJSco6KujrCWYmoyXky5cv1yjkxB6rtaxLUo6NkVIvUO2011hZ1iUpB0EYq4TakZwQkk/jhyCYK+TqdUUrFHJBmEShMARJyiMYXKt6T7VD3dzuKiGnkGUZxWIR3d3dKJfLWLFiBQDyHVaTRn2oG13TmX2WtSzrQ0NDGBgYmNOEHAAOHz6M5cuXI5VKGYhXuVxGV1cXRFE0/K5RQi5JOXg8vQDMQt3sKeSDg4MYGRmx/D0tYHd3d6NUKhmcf6RwxZtON1KPQiPfqapC7qTQ1kHz+OUvfwme53Ho0CHs378f+/fvx6FDh3DFFVdg69atAMj9mIZfFotFzb2a/u3pP1nW8hFJknD8+HF87GMfw/bt2/HZz362Le+jQ8h1oErBihUr6trWnVrWCdGYBqC9eAvCODiOx8KFt8HrXci2p5b1fP4lBALnN/R+6oHcsM17yMvlCTz//GrNBZaSbkGY1ChXzYS6dQi5fRBy2mpCvrzyf666AX/OUtaroW7l8tlKb5X1gr6r6wJEo1cyQp7N7sWBA2/phLrpIElZU0JaKBQMi7k//dM/xcKFCzWP2SHksVgMq1evxksvveTw2IyW9dHRR3D48F/U7SHXhrrFoCgSRHHKwrJu71rz4osvYunSpTUJuSAILVPI1fciqpADc4uQ05R1v9/PFGHaQ97b24upqSlLhXy+EPJ8Po9EIuGYkKvHHzlRyAHiaKuXoMzzMZTLozh48E8wPv7zpizrudz/ACCzvfV24moPufYaNDT0OZw+/S2N4kiOqz4kuDcKAAAgAElEQVQhz+fzpoRclnMol0exa9cK5HKH4PMtAQADIadZIoIwhRdeqDoWqoS8sbFngpDEzp19yGb/gHD4YlZosBPq5naHDIQ8n88jEAiwQLNCoYANGzbg6quvrhnqpiXk2kJAKpWytKxTQk7DDecqIR8dHUVfXx8CgYDBXk6D6cwmTTTTQ87zxBpsDHWr30M+PT2NNWvW4E/+5E8sX5da1jmOM1XJzezqFGobPTku8h57e98Kv/88y9fsoPXYunUrPvjBD2LJkiVIJBJIJBJYsGABPvrRj+KRRx6BKIq49957EQwG2b9rrrmGPf+CCy7Q/O6hhx4Cx3H4/e9/j3A4jEgkwr7/u3fvxgUXXNCW99GxrOuQzWYRCoUwMDCAoaGhmtaEZi3r9OJdLo/C7e7C2rU/0GxPLevJ5LOIRttkkahhWRfFSYjiFERxilUqtQp5ULWf5hRyRVQgizJc/LyvEbUVpAjUDoUc8HoX2FLI3W63I4VclksoFk/WXaxGo1ciGr0Sp059DcXiCQjCNEqlM5Dl3DxWyFtPyEXR3LJuRjzMxubYsax7vV4Eg0Fbf2f9sZGCgcIWxuXyGSiK6KCHnJAJ0pd7wtSyblchz+VyOO+88zA2Nma5TbFYbMkiWL8YFQQB3d3d6OrqmlOEnCrkekIeDocRCARYX7mekNtZWM829Ar5sWPHHBHyUCikIhv2Q90Acr+up5BHIpfj5ZdvhSyX0NW1Ht3dl9reP2nrIFkf1SknpKBOCfmuXbsAVHvIPZ5qDg0AlMtjld54LZmwG+pmNvZMkvLIZvdDkjIoFo+pSBQl5KHKz4SQi2ISgjDOQvOataynUjsAAKKY0hTv1J+XGdQK+eRkdfQgLTz4fD5W3PnKV76CXbt2MdKoKDIURdAUO/SuRzXoOWhlWR8YGGDfy7lEyM3cVfTvrw5KpAU8+v1TP69YLBraXPSop5DXDnWbNt2nPlfBDFQhB8AI+dKlS9nvzQLdKKgLRJaLmmNcufLva77XDlqP3/72t6aP33TTTbjpppsAkBGkZtCr4WrceuutzR+cA8x79tMuhZwS8lpohWXd7Q4xQm62vSznMDX1BAsqaTVqWdbpsaqrx9aW9cZD3ag6rpRmp/9kPoGcc60ZE0Th85GeVq+33xYhj0ajtoiaOtStVDppe9wH/Z4Qm/vYPLastz7UTZaFysgXe4TcDHYUcp/PB6/Xa1A76oG8X0WjdpXLhAzXJ+QZttDlOG9lrMwZE8u6/eJfoVDAsmXLairkrSKa+lA3aoVPJBJzisiqCTm1pNP7nt/vR7FY1IS6qV0x80Uh11vW7Ya6qYmBk1A38tqJutc4rzcBn28pFKXEXEN2oS5aUXceuX8XkEwmsXTpUuRyOUiSBEUhRS11MCxA7umimDKofnbcPLUs68XiUQBkrUBHP5mFuklSnl0T6fzoZi3ryeS2ynFkDEF1dkLd9Ao5LTx4vV6USiX2vtXnRrWIoA15o2s6u5Z1RVFw8uRJLF++fE5a1ulYxvPPJw7NSCRiev+gJNzj8Rj6yBsNdSM95NSy7jzUjV7TzJLfKWjxGYCpQk6+R9bXPLVtvR0tpR28unBOEvL3vOc9jpUdCvolXr58eRss6xGIYhJHjvw1stkXKymo4UpohJFkcZwLXm8/8vmX0N39RqdvxRbc7pDpWBTAnJDTG5EoTmqOudlQN/V/O7CG03PODtzuAHy+5fD7l9ki5DR9th6qPeRdKBSOOCbkkpSrLNbccLk8dZ8310CnKrQy6KTaZ639rn3mM5/Bc889Z4uQRyIRpNNpSJLEHvvwhz/MMjPoIoWSm0aOT724F4Rx8HwvW1yZgapKslxm/a30fNGf706Kf2pCbvV3aBUhNwt183g8WLJkiW1COBOopZBTQk4X2NRiK0kSZFluibW/naBFJGpZz2QyjhRyLSF3Zln3+ZYwu3YtxGJvgssVRLk85piQUxJLr60uFxklRkPDuru7MTk5qVHIaUEMoIQ8baKQ18+7oMpxV1cXCoUCW3ep1w9aQh6EIEywdiM69oxeG+j6ollCXlXIM4ZRbvVC3dzuEHy+5SgWq2NuKQFXF3f0hFxRSuA4r6Vl3SzULRKJIBgMIpfL4etf/zqeeeYZjI2NIRQKIRgMzklCDgA9PT249NJLWZEiEokYCDkt1nm9XoyNPYPh4W+w39m5vnZ1dUEQBLz3ve9lj1lb1quhbjzfXZlhX8Lhw4fxyU9+km2XyWTQ399vIORHjx7Fxz5GEtLVan4ikTA4qWpZ1smx+JmC3iHkHTSLc46QK4qCn//855icnKzxLGvQhcnChQsxOlp7NrZTyzqtpo2O/gSKIjJ7E2BcdFJcdNELuOSSwy1XRSlIkSBt+rtaCjmpLrcu1E393w6sYZY63Qq84Q37EQistjX2rLe311HKejh8EUql4bqWdQqej0KSUsy5MR/7xwFUZpL6Gu6NNANdAOpD3Z599lls377dFvGgqu3Zs2T2fCqVwg9/+EMcPUpUrlpqR/3jy8LjiWsWqoIwjrVr/wWLF/+l5fMIyS5rFAmPh5wv+vPdSfGvUCigp6cHXq9XM5tdjXYr5L/+9a/xhje8oen9twqUVKsJOQ110yvk3d3dyOfzyOVy8Pl8c35kDz1nM5kM1q5di+HhYUdjz9S9rE7mkAPAihVfwqJF/7vuditX/gNWrLgHgOxwDnkEkkTOYeo+on3ZhUIBwWAQGzduxPPPP69q+0gYFHJJMirkLpcfiiJClq0dMVQ55jhOo/Sqc0fUhDwcfj0ASdVDTtYa1aIddQtWx8A1AmpZNlfIa4W6kfYvjyemUVnNLOvBYFCnkJfA8xEQNxA9futQN5rvEQgEUCqV8MILL2Dnzp1Ip9Ps3KQ95PS/cwUvv/wy1q1bx+4ttLdeDbVlfXJyJ9Lp3ex3dq6vLpcLu3bt0kz2sBPqxnGeSgE/hcHBQWzfvp1tl8lksHDhQmQyGU0x9je/+Q2efPJJdtx6y7oatLBlfdx++Hz9hmPsoINGcM4R8mKxCEmSatpUakE9/qWWzRFwblnnOA48H4UgkCocHUsCuCz34/MthN9fv+reKPQjptQgj3OmhBzQFhGaDXVT/7cDa7TDsg6QxZ7VnFg1crkcm19cDzTULRy+FBzna8iyDmBejjyjaHWwW7XPWktIc7kcDh8+bFsJVLfk7NixA7IsM9VDrXY4IeSKokCScvB6+zUL0nJ5DD7fMkOQlBoc56kQgiohp+OSzC3r9hXyQCBQ83reboW8u7t7ThFZjuPg9XpNQ930CrnL5UJvby9Onz495+3qQNWyns1msWLFChQKBXYu24Hesm43ZR0gTqNa57h6O49nQeX/G8ugqSrk5JpNz+EtW7bgmWeeYUSCWNaNCrn+ODmOq9liQ3ufqYpLlV76nXe7IyBrhROMkFfngYc1x68n5NUif2OEnCTKe1h6PEV9yzpxmxGXQQmyTNaRaoVcb1mntmp6ndJOh7AOdaPXVPr9KhaLGBoaYoUUcrxu1iYyl9Dd3Y1EIsHuLWaFWvU9I5c7qVkL2r2+rlmzRhcWSC3rnKYwplbIOY5n51Umk9EUCujEJH3mzTPPPKO519WyrNfqISfH4ofXu4gdVwcdNINzjpDTm2kzhDwUCjH7yrZt2ywXco3Yh3k+ym5Y1JpJ5hbOTlW0HiEPBFajUDjOHlMTAa1lvaOQzwTaYVmnoJbCWjCzrI+N/T8MD3/DYAmuWtb9iEQua8iyTo5rfirkQOv7yKtJ5NrvWj6fb5iQU1WCLlL0AT12oCgyRke3Vlw/EYNCXn8cFF+xHhbZAqiWZd2uQk4Tk83siBStVMj1Y8/mqsXb4/EwQp7P5017yNUL1eHh4XlDyGkyNg1ntfudALS9rE4t605QtXU7UcjVhDzL5h1LkpaQb9u2TROMSGeEA9Uecr1lnezfmsAKggCXy8US+qlCrihlcJwLPl8/AoHVUJQye2+RCAmipQXV6nU9y44FaN6yLstFuN3dFYW8+r7qJcfT4na1GEGOizoBqEJOCbnaPUGJmrrgWivUTU/IC4UCI+RqAt7V1TXnCDlArgFqQq7PFlHfM7LZU3j55XEcPnwYgP3rayAQgCiKbG1BLesul9aZ43KpFXJKyKcNhJy6fsLhMJ577jkcPnwYsixj+/btSCaTOHDgAA4cOMCua41a1n2+xZX/n/vXxw7mNs5ZQq4PiLCLXC6HUCjEqmWf/exn8fTTT5tu69SyTo43iq6u12Ldup/C66VV8lDbSJad46lFyCORK5DN7mVky0ohb0WoW4eQ10e7LOtANXSnFjKZDPr6+jQ3vqGhz+DIkTsNqgC1VQLEztnX9y5bx3FuEfLWJq1b9ZDncjkWuGcHakJ+/PhxxONxDSF3qpCXy6N4+eXbKgUY9QgzBYIwwdRuK7hcRoXc44mD43wG27DTULdAIIBYLIbpafM03lYq5PqxZ5TAzDX88Ic/RE9PD1PIR0dHEY/HNQq52sp56tSpeUHI3W5yrgSDQbhcroYIebWY78yy7gTNE/IMGympVsjXr1+Po0ePssKW2rJOktnTkKS0KXmglnIzUJJKQcfDSRJxCa5c+WX09r5N89683jjWrfsJW+dYKeTNWtZluQie74Yoai3rHk8C5fKoZXaE+l6qvk5Tyzot7phZ1mlrjdebgCCMsuOwCnUrFouWCrmagAeDwTlJyK+88krcfffdAKo5DWqo7xm53DB++csh/PznPwdg//rKcRyi0ShLR6eWdbPxYrJcZIScOhLMFHJKyL/85S9j69atSKfTrLj0zW9+E9u3b2eFR/VrU9BwRCsMDHyBFZ5qbddBB3ZwzhFySsQbVchpNbSrqwuyLOPgwYOWicROLevkeKPw+wewYMGfguPIx0+Dr2YD9Qh5OHwROM6NQoFUO2tb1jsKebvRLss6UB1LUwvJZBILFizQ3Pjo4kO/CKEKOUDG/QQCK2wdB11cSVIWHOed14TcznxfJ6j2kBsJOYCGCHmxWER/f7/BxuckZV1RSEAcz4c1lk1RTNadPw+oFXK1ZT1heq47DXULBAKmKb4U7VLI5zIhv+mmm+ByuRghHxoawooVK8DzPGRZRj6fn5cKObXj05FMzRBypynrTkBJq9vtJNQtBEnKQ5ZFlftIS8jpeS5JRVXKOlH9KNk2C3Wjx2S1FlDb1YGqZZ2S2r6+P2aBdvS9AcCCBe9h6xy6/2qoGyE/ZKqCr24x2AqEkEcMlnV6HFbvSe02U5NotWU9nU6D53nwPK/rISctASSh/YTqMfNQNzPL+smTJ5HNZueFQh6LxfDmN78ZgLVlneSO8MjnR1Eui+ye5OT6ShPcFUVibgt9ewUd1Vsl5OTnbDaraaVTE/Jjx45pWgSi0SgGB8lIPHqd0yfgA/UV8r6+t7Nic0ch76BZnHOEvBnLOu2TosEliUQCk5OTbKGqX9A1almnc5+rj4XnrGWd52OIRq9mo0WsLOudULf2g36+dvoUGwFd3Fm/voxUKoVEIqEh5KKYYUFegiCoLGeZhgLZOM4Nt7sL5fII/P5l8zbUDagfLOTUyWMV6kYXEvXmvVLoCfnChQsNCrmTUDdaICAkQa02HbLVqkB6yAWNIuHxxE2vr05D3Sghp+E++s+83aFucxmBQACnT5+Gy+VCNBoFx3Hw+/3I5/MaK+d8UcgBssAOhYhN2ikhN4a6zR3LOse5wPPdkKS0ZqSkJOXZOczzPLxeL/L5TKXHuRuyXIYkFVSKdM6UPNRaC1DVmIKSF1nOsaIZfU9qQm62f2It90MQJiBJBSiKAJ7vriSwO7se0jGJ1HKufl/kXB5AoTAISTJmnqiL26RwarSsT09PM2eAPtTN5fJVEtqHIIqZyrQcbV85hRkhFwQBR48enReEXI1alnWeB8plCaWS0DAhHxsbQz4/DZcrCJcrYOjhpq11tGDmcpHRvbUU8hMnTmgcCdFolFnqaUsqLTKpUY+QA9XQUbMi17mEWCwGjuM6/5r8V2uN1iHkKgiCwCrsAFEGALB+ky1btrBtFUVmFVEniEQuRySySfPYXFbIeT6KSGQT0uldAGop5D7Icv2gLzN0CLk9NNIi4QT1FPJsNsvGs9AbHwn1ycDrXQhRzOA73/kO7rnnHiiKDFFMV8J+nIPnYyiVTiES2dy2kX8zAbe7mylBehw9ehSXXHKJo/2ZhbrJssyUAbvkY/HixWzMmZ6QNzL2jB5PJHJlxeGQgihmsW/fVSzcqRbMQt0CgVWIxa41bOs01C0YDDKitWvXLlx7rXaf7Q51m8sIBoM4dOgQBgYG2GP0s6DHPp8s6wA0Cvlll12GK664wvZztT3k7VfIG2l5o6TWLNQNIO8hnU5VRjJx8Hh6IQiTmvu8WVG3nkJey7Kufk+1Cfk0JCkDn28JTp78EnbvXg9ZLsPt7kY2uxc7djgrvtLrhcvlNyjkAOD3D2Bw8C9w9Oj/NTy3nmW9q6sLo6OjrBDR3d3NxkXSHnK/fwBjY/+GvXsvQTUTSFuEVRSFEVY1IQ+FQjh8+LCGgF911VVYscKek2y2YEbIacGB5xVIEgdBkJDPE8eDU0L+6U9/Gn//9/8At7sLXu9CxGJv0mzDca7KPcIFjiOByLKcr9lDLkmSgZCPjIygr68Pr33tawGYK+SkeFR7be52d7G//bmMqakpKIrS+dfkv6mpKcvP+Jwl5I30kOttWWpCPjg4qAl3k+VCpXrn7CNcsuSv0NNzveYxOk90NmCHkPv957GkdULIyXvWhrr50UlZby8aaZFwAlJptibkdJ6vz+djNz5ZLoCMHolBkjKYnJzE6OgoyuUR8HwUbndjRMfrjaNYPIHe3rdh6dL/r6F9zAUQy6h5KOThw4ct+5qtQJUxtUJMFz6AfULu9/sZ2TZTyJ2HupXR1fUanH/+1+HxkPdMHBK9WLv2n+s+n+N4yLKgSbX1ehNYu/YHJts2rpAPDg4yZYTi1a6QmxFyt9vN+rGpZb0Vn9FMwOPxMEK+efNm/O3f/q3t56qdFICCdi2RyHXc7ciyDmiD0Uj2TNCUkGez1X5qSlhEMckC1lptWafPJ/81L8Kqj53a20ul0xWFvLHCLRVF6ExwfaHB7x9ANvsipqf/y/BcrWW9ajOn73XZsmWYmJhg79vn86Gvrw9nz55loXlk/3tRKBxl4oy+TUk9sUBNyGmImJqQP/DAA1i1alVDn8VMwey+UL1nuCFJAQhC45b13bt3Y3T0LNzuIDyeGNate8iwncvVxdwr1LJuppCHQiHmljlz5gxSqRSzrAPAgQMHcM011wCoFpnUKBZPwu9fXvOY3e5gx67eQUtwzhLyRhRyfRU4kUjA7/cjmUxiaGhIs89Wpl3P5VA3arGnhFyWy+D5bnCcFy5XdbFJgzYaQYeQ20M7E9aB+pZ1SsjpooIcU1bTN5zL5ZBMJlEsDtW9kdUCSQc+07YAu5mCPuVYjaGhIVvj49SQpAw8nl6NQp7L5dDX1wee520TcvWiykwhdxrqJstltsinhFyWC7YJh5lCboVGQt2o8jk0NITJyUnNtfzVrJBbEXK1Gp5IJOZNDzmgVcidghJyMgLL3TbVi45AdWJZB7QKuVmoG1B9D5Qg0p5bUUzC611Yeaw9lnViMza37qqP3edbWjnWS1pCyF0ur8GyDqDSHuiGIIyhVDqje25eQ8jVPeTBYBDxeByBQECzJqStPjTUjbYfKorAPm99qBu9npLjqRLyeDyOsbGxOTd3vB6sLOukzckNWfajXJYaJuT5fB7J5HTNez9Rpcn6kwgJVYWchvipLetutxtLlizB4OAgAoEAm/3e19fH9mlmWSfrmIGax+xydXUIeQctwTlPyH/wgx9YpqTrob/pLFq0CK9//esZIVer7q20D3s8vZY2r3aD3IhyLJRJDUGYrhDypSiVTkOWxUq/VsRADJu1rLv8rg4hr4P2W9aDLNncDGqFfOfOnbjvvvuYdZKqAlpCPtDwsZC+Y6VtAXYzBZJybD5uq1FCzvO9BoU8FAph0aJFmgVG7ePytFghF9hC3OuNo1weYy4iOyDWYImFJdUCsadan6dq0LFnlKTQvvkTJ06wbV7NCnk4HEa5XMbKlSvZY36/XzO3O5FIIJVKvSoIuddLrKcHDrwfgPGe2Ep4vXG43d2OnmNmWVePPQNoH3xORRCDjJDT+edOFfJsNmsg5HrLusfTVzMvgrilOJTLY/D7V1ZeM1wp8tORWvZGY1JUFXIfRNFoWQ8EVqG7+xJEo1uQTG5nj+tbDtUkmq4DOY7DwMCA5n1TQk4Lh37/QKUgENTtKw9FIesZNSGn14hcLscI+VzvGdfDjJDncrmKZZ2DJPmbsqwDQDI5XVN8IOPqqgq5LOfYmp8em5qQ9/X1YcWKFTh06BCzrMdiMU3B1MyybmcdQ5yA8zfnpoO5g3OOkGezWfT19bEv544dO9ic3XrQ27I+9alP4Qtf+AIj5OrAqlbah1es+CIWLvxAS/blFCQoJmwYdyLLJYjiNLzeBFwuH1MsaQCLkZA3p5DzUb5DyOug3ZZ1n28RyuUzlr9XE/JsNovHHnuMWaipwkCq280Tcq83AcA4g3q+oZZlnRJyq7E8ZhDFFLzeOGS5uiCiis6ePXuwdOlSm8dlrZCrR9jYT1lXK+SJimXdCSHnKrZ188ApNbq6LkQ2+we24K0FqpDTHvKhoSEEg0FGzIFXt0L+oQ99CLt378btt9/OHtMr5Bs2bJiNQ2sY6lC3RkBCoH7WwiMyx+tetx3BoDN7sjqpvFYPeS5X/R5Ry7ogjDOruFOF/PTp01i8eDH72cyy7vcvxcaNu+sef6l0Cj0912P9+p+pQt16cPHF+xz37KsVckAyvK/e3rfita/9FYLB9WxSDABIUl7Tcqi2mavXgStWrKhJyHk+hDe+8QT8/mWMkNNQUro/OvKM/I6EJmYymXlLyPWFWkmS8OKLL2LDhg3weFyQZR/KZblhhRwAksl0zWK8mWWdCmZ0ja4m5PF4HD09PThz5gwj5LQllcLcsl5/HeP3L8FFFz1v6/110EEtnHOEPJPJoL+/nxFyOu/RDvSWdao6UUJO9w+01j5MCO7s9eeZ3YiLxZPw+ZawGyS1rdMAFr1S2yHk7Ue7Letebz8EYco0kRbQEnKAEMrq+B3Sg9dahbyaYDpfUc+yDsC2Cg2gonIlNAo5XUDqFxi1oF5UlUol01A3JynrslxmCrnWsm7f4cBxfGXUXW1C7vcvgdsdQS73Ut196nvIh4aGcMUVV7SFkM+nsWcUgUAAF198sYYU6BXy7m6i4u7bt2/Gj68RNKOQA4TQFhobie0IdFySE+gVcv3YM4Ba1vMGy7ogjMPvX1Z5zJlCPjQ0pGlrMLOs23lPhJAPg+e74fMtraRlC3C5PPD5ltgOa6SoEnJKeLXvi+Pc8Hh6NW135Hnae6k6iE29DhwYGDC1rOuzLjyehCbgV/1ZqhVyoBqa2Nvbi8nJyXlHyPXXuf3796O/vx8LFiyAx+OCJPmYQq4oSkOEPJVK17GsB00t6wCY60wd6haPxxEOh1kBxIyQ+/1+lEolSBJxxiiKglLphK3Wu0a+yx10oMc5ScgXLVrEqmVOCLnesg6QC8T09DSGhoYQi8VUhDw/a0FsrYY5IdcSKnpDo/1eVpZ1qvYpioKzZ/8FExO/qvv6VoRcTItI7TRPqH61QRCmMD39X2095zjOVWlPOGn6+1QqhWg0yr5vyWQS2eyEqoe89YT8XLGsT07+xvA79dgxPYrFk8jlDhoeJ32gCchyCVNTTwAwv27Vg1r9LhaLWLBgAVKpFEsEdtpDThRyT2XfVULubKyTx7QP1AzEgvpMnWNSNIR8enoaZ86cwebNm/HYY4/h2LFjePLJJ5HL5V61lnUz6Ak5ACxYsAAjIyOzdETO0CwhD4W6kG9sJHbboQ91c7kCEMWchvSRvIQ8I4zUsl4uj7PebaeWdStCrras2z1+0opULSbQ/IlGivrqUDfAehZ0df0iY2joUWzfvk1zL3W7wzh16gz279+vuZ6aWdZ37tyJPXte1ryWxxO3Tch9Pg+8Xg/rY57vhHzbtm1sAhFRyL0QBDJCWBTFSl6CvetgNBrFqlWrkEpl61jWu0wt6xzHmSrkiUQCoVAI4+PjjJAnEgnNPjmOQzDox+DgvRge/iZKpZNwu7vn/Rqkg/mDc5aQN6qQmxHy0dFRxGIxLF68WDWHsr1q5UzC40mgXD6reUxPqLzehSiXR6EoAsLhi7Fs2d9ptuc4dyWYiSzgRXEKr7zyYRw58ld1X9+KkCe3J3Hsb481+K7OLZw+/W2cOvXltp9zeiVBDaqQb9iwAQ899BCWLVuGEyeGKqGEZA4staxnMi+iq+uCho/jXLKsF4vH8d///XaD82BiYgLRaNSUkI+N/RTDw98yPE4V8lJpGAcP3gTA6OyxA7qoogpGOBxGMBhEKpVqeOwZXRTT2ceCMNUAIc/BzijJUOhC5POv1NymXC6D53nwPI9wOIxXXnkFiUQCN998MwqFAh555BG8733vw/79+1+1lnUz6C3rALB9+3bbWSyzDXXKeiMIhYIzopA3AnqvFoQxeL1xuFwBlEo5eDweuFxkOUcIubo/mlrWxxghNyOuHk/MNiEPBoOVHvKsIxfT0qV/jWXLPgWvt5/NUFcUARznAcfZH2dIoVfIrQLl6H2tWBzCt7/9Plx77Z8aFPKtW3fja1/7GkvnBoB3v/vd+PCHP8y2u/TSS7Fu3Tp873v/qfkMyd/CHiH3eAR4vRw7R+cbIdffF44cOYL169cDQEUh9zDL+uHDh223UQHAli1bcO+99yKdztUkwlYp67FYjBHydDqNcDiM66+/Hh/5yEc0Cvn111+Pv/zLvzTs1+/ncPr04zh58ssYH/9FU6JCBx04xTlJyPWW9dOnT9taWJotbKlasGXLFmwuznIAACAASURBVM2M0nbbh2cS5GZ1QvOYnpDTHitZLsPj6UMicaNhP+oKN3n+Csv+WTWsCLmUkSCmRItnvbrg95PZpI22Bdh/nQEUi8dNf0cJeSAQwK233oqBgQGcOHHSEOomSRLK5RCzRzaCc8WyzvMx5hpRJ+9KkgRJkhAOh00JOVHBjO4QqpALwmRlBKF5IbEeqGpRLBYhyzJ4nkc8HsfIyAgkSQLP844VcroYJrOP4yiVTjok5LxthZzno6afjxpUHQfAFmMDAwNYvXo1br75ZoyMjLAxfa0i5KIosr/3uaSQr169GldfffUsHZEzNNtDHgj44DBrccZQJZYnKoFiARQKWodHlZBTklq1rPt8/SDp8c4U8uPHj1so5CTt3S4SiVuwcuUX4XJ54HIFNZZ1OrWFJNzbg14hN3tfAOD3L0OpNAxBmEQ0Sv644+PV76bbHcILL5xGKpVCMplELBYDAKxatYqpvwAQiUTwkY98pNISoCbZ9i3rPp8bPp973hJyvUJeKBTYutntBiTJA0FQkM/nNeq5HSxatAg33HADFEWBIFjfB/SWdVHMIZfLobe3F6VSCbIsI51OIxKJsL8hvQcEg0GsWLGCjTtTIxDgEQhch0hkE5LJbR1C3sGM4pwk5HqFXJZlDA8PA6DpmtoLPn3MzPrJcRyi0Sj7Qp+LlnUzVVRPyKklmVazzaAn5F1dF0KWy5Y9yRRyoQYhT3YIOQEd5bGnra/i8y03nAvk5igwQk5B+umGNaFuuRwpWLlclzZ1HISQc/N+nAjHueDxkORzNSEXBAE+nw+BQADFYhGCIECWq+c/CW4yLo6JQh6HKE6x0V+NEHKALKwymQz8fj84jkMikcDp06fh8/nAcZxDhVzQLIbpHHknc5adWNar1t0cBGHSdBs1IacEjZKKRCKBl19+mZHnVhByl8sFl8vFehDPJYV8PqFZy3owOLcJeTq9m41KdbuDKBa1hDwUCiGXK2lS1mU5j3J5nBFH61A3Y5ErlUqhXC6jt7eXPaYm5I0mTOst6wBR7hXFXCWnjh41tKFu1pZ1Ekzbh3z+JVS+nti7t3ptKxTceOmlaSST04b7nB7RaBSpVLUlALCyrJPPUk/IvV7XOUfI6XvweDiIoguiSO5LTz/9hCNCDpA1d3d3ALmcdcCf3rKey2Xg8/kQDAZRKpWQzWYRDAY1BdFwOAxBEGp+3n6/C8WiG37/AJLJ7R1C3sGM4pwj5NlsFosXL0YqRS6GxWIRwWCQEfLR0R/j2LG/0ezjlVc+hBdeWGu5sL3qqqtw3XXXsaRe4NyyrJsR8lLpNEtkBaqhJ7SabQY9IQ8EVrCAp1qQizLcEbeRkGc7hJyCqqGJxC1tfR3SQz6seexrX/savF4vhoeHNX1XS5cuxZkzY4yQT0w8jlRqGF1dHkjSmqaOw+vtR0/P9W2bAzyTiMX+CDzfa5hN6/V62VzaD3zgA/jxj3/Mfm9GyBVFgiTlKnPICwBkKAoJz2lklq3X60U6nWaL+Xg8juHhYaaOOk1ZV9tFG1fIc3VD3QDiPBDFJPbvvx47dyZQKp01bENHngFgi19KyOPxOA4erPbot4KQA9o+8nNJIZ9PeN3rXofzzz+/4ecHgz6USj4AzhK/ZwJ+/3JIUooRBZcriHw+qyEZ4XAY+XxJk7JOCldjjDiaWbvd7m5T18mZM2ewePFizbWYWtZp2nsjoAnx6iI/yaIxJ+R//ud/jieeeELzWL1QNzX+f/bePEqSq74SvrFHRq61V1erq6vU0K0VLYCEBKNuIyGPMYuEzTlgyxaWMdhjvMgfn2HM4LGOMYtB/owNCMbGtowBGxswAowsQKe1oJGEFhBILbW6u6p6qyWrcs+MPeL74+V7GZF7LV1VWc57Th+pcomIjMx48e6793d/qjqJUunHoGuMR47U6hKee24JssxhcfEIstl0R0JeKIQDK2OxlyEWq3UjqFfIg+OLovCQZZ4tEvZaH/L6hdrgOCtJHGyb/rNx+PA9uOKKsVXvIx6XUS63vvfXW9aLRRLgpigKTNNsuqjSzQJIJMLDNHmo6lToOuujj83AjiPk5XIZk5OTyGQy8DwPhmFgeHiYWc1tOwPLWgxtY2HhH2AYJ1rWYn7lK1/Bnj176hTynU3ISUJysMYqBscphlaz69FoWZ9q2/aJ7auNZd0tuPDd7ttC7VR4noVdu96Nffs+fk73Q+yN4UQjSsoeffRRXHPNNexx0iakzELdPK8CXbcxOqqgUlmfMigIKl72su+saxvbBRdd9CVo2gGW4gvUWoupqgpd13HffffhhRdqNdHNCLnjFCCK8ZAS43nWmhXyekIeVMiBcK/yTqgfF0RxAKY5vypCzvOrV8hN8zSi0UuRyx1ueE29ZR0IK+SLi7X7wEYR8mAdeS8r5L1MyD/60Y/ila985Zrfr6oSfH8Mhw5tv8VgQYhAlscZURDFFCqVAuot6+WyFUpZJ/dgH4IQDVm8g+B5Cb5PFvmC0HW9YXypKeSldRByFZ5nVhfzyHXSro58bm4OhUJ9e9buQt0AQJLGoOsvgk4Xg8F95TKP8XERmUwRhmG1LXmghJw6n8hj12F6+g72d5CQB9ueAYCicJBlfkcq5KIIuC7YOc7lgESifdZHM8TjMorF1oS83rKey5H68XaEnH6n7RVyDqbJseurT8j72EzsOEJeqVSQTCYRi8Wqac8GhoaGWE9E37dCShXtZZtIXNsxrfi/kmWd3ugoVm9ZJzVuJIRmqe3+W6asF6tKU2H7TYw2G+2cCRsJaiMMgtbT7d27F8PDtUlIJBKBruushhwADMPFyIiEYrHfwi4IuqBFEVTIn376aaTT6VD4ZHNCnoMopkKTad9fHyGnlnWguUK+uhry2u9TFFOwrPlVtj1bPSG37TRGR9/akZCLoghVVTE9TbIYmrW82QgEJ6u9TMh72bK+XmiaBMPYvlMjVZ0KEXJdzzch5HZAIddgGLOQpBFwHNfSsg40V6ibta0KW9bXVq/PcTw4TobjFEKEuhUhT6fTDY6dbkPdAFJGU6m8CNsGkkkxRMh1ncfIiIelJR2xmNjWmZVMJlEomBDF4ZavaR/qRkj5TiTkkgTYNmBZgCwDu3YlUCo9tOp9xOMiSqXWQky9Zb1QKCOVSrHWZWtVyFUV0HX0CXkfW4Lte9fpEs0U8mg0itHRUSwtLTFCXqmOvp5nhibGlcoRAGSw7jSxpaFuZ858GoXCIztGIZflMThOPqSM1hNyGtpVP/EOgudVLC39M1ZWvgPDmIWi7O3asi4NSHAr4ZV5t0j+drK9Q8hvv/129ltbK0rPlHDms2dCj7VbCNlIUBthEDS1tL4WjNY/C0KsGrIFOI6P4WEef/Znd+PMmfBn+K8MuqBFYVkWI+Tf/e53sW/fvraEvFx+Hj/96U0QxVRo0ul59ppS1oHWlnU6eVxryjpACfniOQ11I04nH4ODP498/sGG1wQnigBZWKKEnC4s0cWmjVTI+5b13kYkIsE0t+/USFXPh6qeD6CdQu6EUtZ1fSYQlNlcISfPdUfINU1bU6hbPUhLtkLIst6qhnxpaSk01wO6D3UDSBmNYRyvEnKgUqktGlcqHoaHXfg+EIvVyHg+/38xP/8Poe0oigJB4OC6yZb7ooT8m9/8Jv7lX/6lroYcOyJlvVw+guee+6UGhdxxyL9YDJiamm46NndCPC6gWHRbPt9oWdeRSqXA82XMz38HR4/+LeLx8HyJnm9Zbr3Yoqo+DMOHJO3BX/wFz7oS9NHHZmD73nW6RCtCPjIygnQ6DcMwMDg42FIhN01CGjzP6liLSWvIFxe/hGz2+zuGkHMcX72B1OxgrRTy+vCmIHhexcrKfyCXux+WtQBF2dWdZd3yoOxVYM2HJ/9uqUrIe6iO/HOf+xyOHj26rm2UflRC9r5s6LF2pQIbCdKKJkzILcvCbbfdhj/90z8NPR6JRFCp6BDFFFT1fBw48H0oCoff/u1BCIKE48ePn/Pj7RXQBS2KoGX9+PHjOHToUAMh9zyDBSIWi4+jXH4GgpAMLcz4voVSqbSmVGlJkhos62tXyO3QQgHpN+yuqe1ZNzXkghCD77uQpBGo6hRM82zDazKZTCiI6rHHHmOEXJZlpFIp1q6nr5DX8F9dIY9EBJjm9s2ueMlL/hLj47cCAEQx2RDqRhZKXXYd8XwUhjHDul60U8ibWcabEfKhoSFkMpl1hbqRY4nAcfJskb+VQm6aJgqFQktCXlPI21nWR+H7Djwvinjcga7XFstKpTLi8QiiUSAarXVKyGa/j2z2ew3bisc5lMut78eUkH/+85/Ht7/97TpC7vc0IadjXD7/IJaWvhxKWRdFH7ZN/sXjwPT0Adj2ckMYXydEIj4qle4t6/m8USXkJSwv/wCnT38P0Wj4t1Ij5K0TGxWFEPKf/OQFfPOb3rYeB/rYedhRhNz3fUaqg4Q8aFknqd+1Wk7HyUEQEvB9uyuFvFgsVu3d3o6xrAM0ibXM/m5OyEsdLeuWtQDLWoDjZCGKQ5CkkbaWdd/1AQ+I7IvAmA0PlEwh7xFCbpomdF3vuu99K7hlF74TvoFtlmW9mUJuWRZGR0eRTIYVAWJZN6s2ag7AXqiqj4EBA7t2jbNrro9GhTxoWV9YWMBFF12E5eVl5kYg41KchSzRsabesu55ForF4ppSpbsJdVuNZb1eISfHvRaFvDM5Jm3bUpCkEYhiojo2hRWVpaWlkDW9vh/uyMgILr74YgDYMALaD3XrfUQiAnR9+07EZXmEdS/geQm2LUJRavcGRVFg214oZR3wAkFwzUPdyHONCnUzQj44OIh8Pg/DKGwAIQ9a1tWmhHx5eRkA2hDyzgq5LNOxYAiJBOoIeQnxeAyxGFHIHYcsiBvGbNNWo9Goh3K59bVNHDxZPPjgg01S1j3Icnc1zdsRlJDL8i4A9aVBPkzTg+cB0SgwPf1ScJzAQmm7RSTiop3RMGhZ53kVpZKLZDIJWeZQLi8ik1lGLBamNzVC3npxQFFc6LqLw4cPAwArUe2jj83AjiLkhmFAlmUIghCyrAcVcs8zQxNj2teXhiO1U8jj8TgKhRwsi6gxO0UhB2pJrBSNhJzUwHayrNt2GpXKCxCEJHhehCSNtlXIPdsDJ3OQhiV4phfqO+4WXQgJoWcIOU32Xy8h9ypeU0K+GZZ1UkNeQaHwOObn/x6e5zDyWA+ixJiMfBmGD1UFHCcPTYuv27q/kyAI8VCpTNCynk6nMTQ0hPPOOw9zc7PIZO6D73uQ5XFmW/c8ci7rLetUId8IQj46Oop0Oh0Kdes2Zd3zwinr9Ddxrtqe0X3I8gg4jq+e33DgUzqdbqgVD2J0dBQXX3wxJEmCIGxMonY/1K33oaoCDKN3gkRdNwpZrk3lSB2tF0pZJ49PAWhvWfc8GY888kjosWaEnOd5DA4OIpNZHyEXhEjIsh5U6B9++GHWQnBpiSzqt6oh9zwRP/lJJ4WcjgUDSKUiqFRqi41kUTOBWExAMhljmTrNCLnrVhCLAcVi7f3ZbBY/+clP2N+imMKRI/PIZgmxD9eQE0KuqioEQeg5Qk4Xaikh1vUyHOcoHKcEUQR03YEkcVBVYHr6JaFsoU5wnDyKxR8hErFDJQX10HUBR46QeyLHcSiXJSSTUUgSh1LpNIpFG7FY+BrWNPKbb7f2qigOHnroCfzzP/8zALAw6D762AzsKEIeVLhHRkZw5swZiKJYbQNCLt56yzrp6zsK37eQz+cbVMAghoeHsbBwkv29kwh5fbr2Wi3rgI9y+Tm2Gi1JQ7Dt5Zb79W0fnMSB4zioUyqMudrA7RQdKHuUniHkuRwhTxuikNv1/VY3y7KuwXV1zM7+CV544TZUKs8ze3U9NE2DYdiMfFUqFagqD9ctIBZL9hXyAAQh1qCQU8u67/tIpVIYHx/H3NzjeOaZn4UoplhrL4B0dUgkrsXY2C0bqpAHQ92onZsGGq1eIQ+HugGrU8h5XoLnlVdFyCVplP1/fQheJ0L+e7/3e3jLW96Cv/iLv+j6GDthJyjk119/Pd72trdt9WFsGUjS8lYfRfdwHA2KUpvKEYXcD6WsAzVCPjHxm4jHX950W8895+J//I//FXqsGSEHyBwrkymvOdSNHFujZZ0q9LfccgueeeYZAORaBlor5LOzK/joR9uHutGxQhCmMDl5KKR+kjE0iURCRjIZY514mhFy204jkVDYAjwAfOtb38Idd9RS1lV1L55//iQuuaTRgUMUch8cx+Ev//Iv27ZY246gC7VU9a5Uyjh69OewuPgFiKKHctmGJHG46SYNr3vd61ZFyFdWvo0TJ94HVbWg661ryJ96Ssddd9W2aRhxRKM2ZBmwLA+lEhos65pG7muK0nqx7dprfYyMjOHqq6/G9PR0XyHvY1Oxowh5sAZ8ZGQEJ0+ehKqqLBEUqFnWabp6UCHvNIGbmprC3NwcotGXAajZSHcCgpZ10vokrMgKQhSeZ8DzjLaWdYD0aKer0WSi3NjblMK3ffAS+RnWE3K36ELdo/7XJORbbFmnaqPr5jso5E6IkEciAjhOQTQa6xPyAGjJB0VQIQdIK51oNIp8fhYAqoQ8VUfIX4XBwRsaFPKNsqzTiSGdBK831A1Y3RhJ+5CvjpAHx5kwIV9aWsLo6GjL97/1rW/Feeedh/e85z1dH2PnYyIKued58Dxvw5T3zcRFF12EG264YasPY8sQiXDQ9d7pEuE4EQSHZ0VRYFl+KGUdqBHy0dFfhKJMNN3W/Lzf4GxqTciHkc+L4Pm1LzpRQh5OWSdzANM0MTc3B6AzIbcsku7Nca2vNyoSeF4ce/f+twZCnkwOIZGIIJEgLjHfd2GaJxvIpGWlkUhE2P2evt8MrOJI0hBKpRQOHCDnOayQu8w2/Z73vKfnxghKyD2PEHJdN6pBdeOQJB+VigVJ4nH99QPYvXv3qgi5ZS3BttNQVQPlcmt3VrnMgecH2d+mOQZJWmAp76USB00Lr6qJogVBAGS5OdH3fR8XX2zic5/7G3zqU5/C7t27+4S8j03FjiLkQYV8dHQUp06daiDkdPXVdcvwfb+qkI/A962OE7i9e/fi5Ml5xGJXguejO0ohD1rWPc+s2tpqdXQcx0EQonCcbFvLOkU75SoIzyKWdaBKyAN15G7J7TmFfHBwcAdY1nW4bgmyvAuOk2PksR6KIsE0PaaQZLNZRCIiBCFW7VHet6xT1LoUkO81GOoGEDKsaRpyuVPV19cIue/78LwKm1iHQ91sFIvFNYW61RNyADhw4ACbWHZLyH3fr5ayrN+yDvhdhbrRfdScOAOrVsjPBehkldrV27VP6mN7QlV7jZArIUIuyzwsi4S1AuTebpoAzzcn4UHMz3sol8MZIq0I+fBwEoXC+sIQm6WsU8u6ZVnsXkot660IueNwcDpME2jfcMep9QCnY12xWEQiMYxkMoZkUoPrlmGa8/B9u4VCHmtLyAFA1ycwOUmU8DAhdyBJvVMSUQ96X/B9B64LuK4HSQJ83wHPeyiXTUgSz9L3V0PIbTsNy1qEopgol1vbVHK5XKh8wTCSEIQTkCQfpgmUSnFoWn2pQQmaRkoGmsHzTHBcbYGJhjj30cdmYccS8qBCrmlaoO0ZmWC6bglPPPEyVCrPV+ucTWSz2VAqbz3i8TgiERHl8igGBq5vucrciwha1uvt6hSkTjPbwbIOABybKHci5NSyDpBgt8rzNRLnFl0ou2uE3M7YePzCx1f92TYLuVwOl156KU6dOrXq9x751SPI/GcGQHOFfDNT1km6dwGKsocR8maWdVl2YVk8OI7H6dOn8cY3vhGTk1GIYjy0CNYHuXaWl/8dR478MoBwqBtA2m8RhfwMhobeiFjsMkjSIGx7GY89tg+meZZZTzmOY/V7nrf2GnIgjzNn7g9Ntt/3vvfhyiuvBNA9If/xj1+LfP4HGxLqRt7THSH/xCdO4777Mmx/24GQU4W8V+3qfdCk5dZ22e2GYlGAptWmcrJMVMLa88Ab3sDhta99Y8dtzc/b0PUakbnqqqtw5MiRpoR8aCiBQmF99yQyPvhsUTdYQ26aJiPki4uLoXwGCs/Tq9k1Phyn/eIXzyu45RYVuVwFsiyHCFepVMLw8AW46KILcf75o1VCfprdD4MwzZNIpVIhy3ozQl4qJRGPL2NwcDB0/sbHPeze3bsLdUHLumXJUBSA4wihlSS3qpALLFtg9YT8LKLRCIrF1vXbuVwutDhTqcgQxRlIEvD5zxNL++hoeGHJdYu48EJgYKC5I4EsetdENhri3Ecfm4UdRcjrLevNFHI62LtuEYZxCsXiE5DlUeTzJpLJZMdJ1MREBOl0BJde+g0oyu5z+Mk2F0HLemtCHqsS8nYKOQ9F2d3WShpE0LKefE0S+YfITc73fbhlF/K4zPqTW0sWjFPdDexbgVwuhz179qwpCMRatKDPkBuIW3bh2eFV3M2yrHMcD46TYNsrjJC3sqxLksVqLdPpNC655BL88R9fAkGIsz61fRDQDAYaFtTKsl4sLmB09Jdw4MD/gaJMolR6BoYxA8OYDU0WOE6utv5au2VdFL0GhfzXfu3X8OSTTwLojpA7ThG53EMwjJmmCvlq256R93RHyIvF86Dr57H9rdayfi4gy3JIIe+j96CqPnS9N1xZAPD001lcccUu9rckAcHLdm5uAfv3X4hnn32WhYy1wvy8BV034Xnk/nP8+HHMzs62IOQx5HIbY7eOx18BoLVCPjc3h+np6QaFnLRdi8G20VEh13UdZ84YWF7OQlEUxONxdq8uFos477yfw0c+ci/e8IaXwfMq8DwDojjQQCZzuYeQTE7DMGqPNyPkmYyFeFzHyMhIaEH7hhts/OIv9m5bwRohd5BI3IxYbBjj4++A71sQBA/lsgFZXjshB4B4vL06Xa+Q5/MVRCIVpn4/+OB/4vzzw+933RI+9jEgmWy+GELKpWolVsHfRx99bAZ2FCGvt6xbltXEsk4V8mLVmluEJI0ikzG6mryNjwMLC+fow2whiGW9s0IOoK1lXRSTkKSxgGU9UbXqtrAJBSzrsStjMOYMWMsW3LILXuUhxAV45Wq9f86Bp3ur7mm5WcjlchgbG4PjOA0Th07wdA/2ErnBbKVlHaC9yAtQ1fYKuSQZjJBTUigIMQhCvG9ZrwNVgGgLwGCoG8/ziMVi0DQNhcISq/VU1Snkcoer7zvLLOsACS8SxUG4rolyubzGPuQ8SqXmdlTyfOeU9Xz+BwBcuG4p9PukSc7nUiEvlUpsXK8n5L7vY3l5ecss632FvHfRS4TccRw89dQiXv7y2u9cEFx4HlhC+ezsLPbv349XvepVeOihh9pu7+xZsihcqVRg2zYymQzS6XTTMWJwMIJ8fn1Kb6n0YwCAKJLxi4a6+b4P27YZIZ+dncVLXvKSJoS8BEGIw7YB224/L6B16NlsFrIshxTQ4KImsdGX4fsmRDERIpO+7yOXO4xk8kCIkJdKpSaEvIR4vITR0VF2//Q8p9oLvbtsju2ImmXdhmmSLBnibLCqoW5GVSGn3+nqasgBIJFItiXDjYS8gGjURDZL7geXXXYtHCcTmnfSUNVgeHEQrlvuK+R9bCl6npALgtCUkA8Pk3qhmmW9jBMn/hcbCB0nz8i5LI8ikzG7mryNjJg4e7Z3B9NWIJb19gq5KJIE+lY1noSQpyDLY5DlseprhaqyXmj6nqBlnRd5JF+dRP7BPF787RchJkTwGg+3HOhH7qEhgXwrYcwZOP3J0wDITWJgYCBUItEKvu/i2LH3sr893YOdJjeYrbSsA7Tul4cs74KuH0c2+0wLhdyAaZLjpLZpQYizGvKNUMiffvppfPGLX1z3drYaopgEz2uw7TS+8IUv4IknnmAKeTKZBM/zVYU8A1XdC4AQcl0/CgAwzTPMsg4An/+8Dc8bRKlUgKIoawoGIoTcDi22FAqPYXb2TwF0p5Dn8w+C3kaCCjnHcZCkwVUlMNcU8u7qUovFYktCns/noarqhvUX7xaSJGFu7i6Ypt5XyHsUpBfx6vombxWefvpp7N49gESidp36vglJ4hhBnJ2dxdTUFA4ePIgHH3yw5bZc18XiooFYLIJKpYKVlRUApAd4c0KuItfa/NYVPM9EJLKf/U0VcjruzMzMwPf9loTccYrVUjpSQ95usb5bQk7nQp5nQRCSITJpGCcA+IjHdzco5MG/AWBlpYB4PI+xsTHW2szzyIIHnXv2IoKWddPkEIlEwPNydQHDRamkQ1HWrpALQhLxeKqjQh78LeRyOcTjKrJZQuJFUWEllhSUkFMnKACcPfs3qFSOVh8PW9b7NeR9bDZ6npC3sqxLkoRUKsUU8lKpgDNnPgnfNyEIiVBvbEkaRS5ndSTknmdC03SUSr0T+NIturGs79//GVx22fdaWvUpId+//y4MDdXq1drZ1oOWdQCIXhJF8aki0l9J49JvXQohKjDLOq0l97ZR4E7+B3ksfom0SMnlcsx63ImQm+ZpnD59J2y7mqKtu7DSVffGFqasAyQZWxBiEMUBZLPfR7E405SQc1wJHEd6w9YU8viGWtYfeeQR3HPPPevezlZD0y7EK17xFDxPx9e//jU8/PDDTCGn6eaapqJS0dliFlXKAcBxMiGF/JvflFCp7EKptDa7OgCIIo983kM8XpuEvPjiezA7+8cAuiPkpnkWikJs4/ULRpdf/iBU9byuj4f+vrsNdSsWi+w6qx9jyuXyms/LeiBJPObn/xWGkekr5D0KRfF6hpAvLCxg9+7hUAcHzzOhKBwjiJSQT05OYqGNvS+TyUDTRKRSZOymBLaVQh6LcVjvEP+KVzyJK698jP1Na8gty0IsFsPQ0BCeeuopZLNZTE5ONjh2iGU9DoBk/7Rz9AQJObWsN1fIo1XLeqNCrusz0LQD1Q4j7S3rS0vLSCQM3Hnnx3DzzTcDIIRc4IsaQQAAIABJREFUEBLMlt+LCFrWLQtVQk4U8oEBDo7jQpLENYe6RaMXIZEYWJVlvVKpIBbTcPvtA3juuX8D0Njhx3GoQl770abT/4pS6Rn2eL1lvU/I+9hM7ChCHlTIAWJbD1rWyaqnCUkaYtYYgCrkdkfLumGcRDSagmH07mDaCt1Y1jXtAAYGrm+ZHEwJuapOQhBq729HyIOWdYAkrecfyEPZqyD+8jiEaNiyDhDyul1gzBrsuIKEvBMZpbXE9L8NlnV7ay3rghCHKKZgmidh205TpdFxclAUEbqus6Rv8r6Ns6zncrkdcVPkOA6adgCSNIxyOYeVlRWmkFNCrig+LEtl6ciyPBYip8HVe8tyYds8isXCmomnJHEoFIB4vEYci8UnAvsT4Hkes742g+sWoSh7ADT2ANa0l67qeFZrWW+nkLdKhj7XEAQHjgNYVrGvkPcoFMVBpdIb93hd1xGJkDZdFJ5nQJL4BoU8EolA1/VWm0I6ncbQkAZNk1Eul1myOS39q4eqOqhU1udWk+UxSFKtDzchbybLLTl06BD+8R//EXv27IEsy01ryEUxzhYOuyHk+Xw+FOrmeR50XWdzx5pl3aqS5xqZtO00JGkEqqq2JeSmaaJSqWBgYAijozITijxPhygm4Pv2ti296wS6UOt5NgzDr1rWZXieibEx6o4SV62Q05bEkch+JBJDq1LIyXgfhaLkMDFBBCOa20JBfitDIcu661ZCnZf6lvU+thI7hpAvLi7iueeeYwMfQILdapZ1HYAPxylAkoZg2+Rmw3EiRDGFbNZpqZAXi0/C9z0YxixiseG2N7VeRTeW9c7bUFmYUxCdFHJqWQcIIS88VoA6RfbfYFnH9lLImxHybtThpoQ8baPweGFbWNZFMc6+S8tymirkjpODqkqMkMfjhIzTGvLgOThx4gSzQHaLJ554YscQcgpJGkGplMfy8nITQu7CsmpklON4qOpeqOo0AIQs67Ztw7J4ZLNnEI2uzZYtihx8H6Dl565LJk2x2Mur++cgyzK+//3vt9yG6xahqnuqr1/f73P1oW5hQr60tMj6Fm8dIbfgOIBhFPqEvEchihZc18P999+/1YfSEZSQB1U/3zehKEKDQt6JkC8tLWFwUIOqinjxxRfx4x//mD3XnJCbKJc3dnGc1pDT3JJDhw7hi1/8IqampkLiCwVVyCkhb+fooQsMvu+HFPJyuVxVeWnpTdCyHgXgw/OqnV5aEPL6GvLl5WUMDw9DlsdgWTU3puvq4HkNHCf1rG2dKORG1bLuByzrFgTBwcTEKBRFWjUhT6e/Bkki5yyRGEa5XGbhgvUIKuSu68JxHChKFI6TYXNXUipZhG1noOvHq61cx0KWdc8rM7dCs5T1bkLdfN9nQah99LEe7BhC/nd/93f41Kc+FVLIKSEPqnWOk4UoEoVcVacwPf0hcJyEctlHIpFouo9nn/1FlMvPwTRP71hC3o1lvRMSiWsxNnZLw+Orsayr0yp822eEvKllvbL9CLnv+8jn80gkEl2pw/WE3K24qLxYwVNXPwU7bW+xZb2mkAOAbXuQ5Ub7rePkGwj54OB/x/DwmxsWJT7wgQ/gy1/+ctfHkE6ncc011yCTyewoQi7LoyiXiyiVSlAUBS9/+cvx67/+6wAAVbVhmmFSu2fPezE09PMAELKsW5YF2+Zx6tQ3IUmrW+igkKoLYdEouZ5IfWS4hvt3f/d38Qu/8AsNdkwKopCfV33fegn56kPd6HUmCDF87Wsv4mMf+xiArSPkHGcwhbxvWe9N+L6JW2/9Odx6661bfSgdQQi5FiLkrktqeOk1u7CwgPHx8a4U8sHBKDRNwkc+8hH80R/9EXuuFSGvVDY2/C5YQy7LMl7/+tfjDW94A2677baGtmeeR8LReD7CPms7Qk4VcgCshrxUKlWdAbV2t8QtSELdeF4JEUrLWoIsj3ZUyM+ePYtdu3ZBkkZC5ZGeVwHP1yzevQhJkmCaRZjmGZimD03TWKib79uYnNyNaHQCg4M/C6A7Qu55Do4c+WXs3v07GB5+M8bGbkYkEmk5jwoq5KZpQlVViGKsOk+ihJwo5IuLX8Lc3IfgukXI8ljdtVIj5La9DFEcYM91q5DPzs7izW9+c8fX9dFHJ+wYQk7beQQVcmpZ1zSt2sqDEHKqkAtCApOT7wPHcXAcHrLcPBjJcQpwnFy1vmVghxLyzpb1TohGL8DIyFsaHu+okAct63vJfoOEfLtb1n3Lh2d4jJR2a1nXtItCCrlfDUhzS+62sawDpIWOIDSec9ctIhJRUKlU2GdPJK7GwMD1DYsSs7OzyK0iAWhpaQmO42B2dnZHEXJJGmHnRZZlTE5O4pd/+Zerz5mwrDCJm5j4DUQiBwDULOuu68LzPFgWh2IxB01bW+uhGiGnSgM5z75fm/T++Z//OS644AL88Ic/bLoN1y1BUSYBYN2/T/r+bpR2y7JgWRa7znhexcqKjkKBhEduHSHXq4S81FfIexSeZ+C97/2VVXfK2AoQq3WszrJehiyLjDDSUj4yD2qvkA8Px6CqAmZmZmCaJgYGCEFpdi0pio5yeWNJJSXk1LI+PDyMf/iHf8Db3/52SJIU+k5IwnoMHMd1pZCn02kWfhkMdZubm8PU1BR7HREnKlWyHybk3VrWqStBlkeYGxOgNeQas3j3IkjpADn/YYXchOdZmJqaRCy2G4nEVQBqZQjtQL7LKPbu/SMkk9diYOBnWhJiknRfU8jpWE/rv+ncVRQJIbftJbhuqUrIxxss6/TYDGOOudGA7kPdyuXyjuQEfWw+dgwhp5P906dPs+eoQs7zPBRFgmmSyaYkDcOylkIteRyHhyg2n9i6bpER8lhsaEdefBthWW+FjjXkAcu6oAmQRqWesKz7ng/jpAEhIcDJOSxpvFvLeip1CIYxC9/14ds+xFSNjG2lZZ0Q8hgj5I4DiGJjbR6xKyvQdZ19dor6RYnVEnKqZhw9enTHEfJymUwI6uvyZdmAYTQOybWe3oSQ1yafHIrFwpoJORVwNY3W0JUgCMkQIQeAQ4cO4fDhw0234Ti1GvKNsKxznNwyoyII+pugvzGOU5DNmsxiuFWEnOfLcBzANEt9hbxH4XkGZDnaseXfViGY6aDrOjQtVqf6VaAoIkyT9BM3DAOapnVZQ55AJCJieXkZALBv3z4ArQh5BeWyuaG10ERp1Zu22qy3rNcC3dC1ZX3Pnj3VY69Z1il5pqBzId+3qq0bVVZnbNvplgq5bdvMYk23KUmjTSzrkao1v3cVctumhNwLhbr5PiHkwRK3bhRy2r4uiFaEnFrZ6wk5XbCuV8htOw3XrcBxik0t6/S7NYyZUJBqtwq5rusNCft99LEW9Dwhl2UZpmmyyf5LX1oLErrggguwdy9pIaRpKp59FviTP0FVIU9X2zsRuC7PFKMgqA2H9GNOIxod2ZGEfCMs660gismuLesAkHhVAtFLqgErVcu67/vbjpDbyzaEmAB5lwwn54QU8m4s66nUdTDNU/AMD7zKI3ZlDKnXEvK1lZb1u++exVe/ugBRTCEavQSuK0EQHDz//DuxvPwN9joSwBIJhbpRBBcldF3HwsLCmgj56dOnu6rj6hVI0jALjKqvy5flMprd1ysVCe96V82yXpt8ApmMhWRybcRPFMl4p2m0nKcISRpsIOTXXnstHn300abbCNaQb4RlfTX14wDYdcbzCrJZiz2+dYS8At+PwzT7CnmvghLy7aiQ33XXXRBFEf/2byRJmljW6wl5GbIswTAM6LrORAk6Vv/qr/4qHn744YZtE0KeRCRC7seXXHIJrrjiCgDNCTnHFSCKwoaSEUXZhfn5v8Xp019uGB+bEXKa5E3V6XaLKKdPn2YLDMFQt3pCTi3rnmeC5+UGy3q9Qu44DmzbDnWlqBHyess6IeREIe9NQs5xZG5y6aVfZQo5x5Eacs+zcNllL8Pk5CR7fXeEvNhAyGOxGI4dO4bXvOY1ocfz+TxSqRT7LbQm5KSG3LKW4LrlgEJeRjr97zh27Pbq92xUtzMbIuSJRII5rtqBEvJeDenrY/ug5wn50NAQVlZWkMvlcO+99+L3f//32XO33HILPvCBDwAAYjEVJ08C6TSqKeuLIYXcdXk0a+VLbZyum4dtLyEW26mEfP2W9VbgeY3136xHvWUdAC79xqWIXULIHS/x4HgOvkUIuTQsbRtC7hkehIgAMSU2EPJ2CrnnOTDNs4hGL4PjZOHqLvgIj8u/fzkGXjcAXuWbEvLNsqyfPWticdEBz0t45St/AtvmIAgmSqWnsbLyH+x1jlOEpkVCNeQUwUWJkydPAsCqLesUuq5vy8nxWiAIUeg6mYg1TjhLMIzGm3qhwOH4cQAg1ySddNo2h5/+FLj00ubZF51A+aKmkQkJmeAOwvPCk9qhoSHk8/n6t7P3bJRCzvPSqnqQC4IQsKwryGTsLSfkguDB92Ow7XJfIe9ReF4ZihLflmPOT37yE0iSxMZUopAn6izrFaiqDMMwUC6XWRkfJeTHjx/HcTKghLC0tISRkRRUlUwLv/GNb7B2Xc2uJcfJIRaLbqiDaXj4zZiaugPl8tkGhZy226JYjUKey+Vw7NgxXHvttQDClvVGQl6zrHNcZ8t6qVRCLBaDoigNyfb1lnWa5E0t3r2IoP1c1x1Eo+TzeJ4J37fwlrfchI985CPsNd0T8ljosXg8jmPHjuHYsWOhx3VdRyKR6GhZJwp5CbadhueV4bolSNIYXLcCXX8Rlcrz8H07YFkPE/Lh4WHmFGkHXdfhed62HC/66C30PCGnIW5nzpxhacXNX6diZQWwbVRbHxTqLOscJKnxdNDehdSyHo+Pb0g7p+2Gc2lZF4RwW5Yg6i3rTY+talt3cg7kXfK2qSGnLdvElAh9mZBGmlnQjpBb1hnI8ihkeRSOk4One+CrqoQ6pUJICA015JtpWa9UfBhG7TuxbUAQTBjGLHK5w+xxUkMebUrISWeDCnzfx+zsLCRJWpNCTrFTVHLfV2Ca5PfbOOEsQtcbb+qWJcHzgGw2X/2bTDpN08ePfwxceWVyTcciioAscxAEcm5dtwhJGmhQyFs5PojC40OShgFwm6qQl0oljI6Ohgh5rrooBmwdIRdFD56nwLIqfYW8R+G6FchyYlta1mdnZ3H55ZezsbRSqSAaTTRRyGXWeovOkYJupuCCJ0U6ncbw8ABUlYz9o6OjbEzfLEIOEGVT14tdKOQ1m3OnULeHH34YV199NauJp5b1UqnU1rJer5A3s6xTd1gzQl5vWSdJ3lpPh7oFCXm5bDeEutXPU7ol5NTtQBGPx3H27NkGAcwwDESjUXiex0oywgo5uYfUW9ZpqJvnlWHbSzDNs+zzuK4B216Bouxi+xkcHEShUOhItOnx9W3rfawXPU/IOY7DyMgIjh071oGQK1heBlyXKORAOLXYcThm4QyCKuTUsh6P79qhCvm5s6zzfASu21ohr7esNxxb1bbuZAkh3wqF3NVdnPzzk6HHaMs2MSUit5BDLEYCZjpZ1ulKrCAk4DgFuGUHQrUOWJ1SIQ6I8B0/ZIHaTMt6peLBNIOE3AeQgecZsO1lmOY8AHJtaFo0FOpGIQgCJIkksM/OzuLCCy9cNSGnXQ9GRkZ2TB25ZdVsODwfnpBJUg66HiYBn/3sZ3HyJAmspIsUdNJ55EgasgxMTKy9hjwel1g5ieuWIIqNlvVWjg+qUHEcD1FMdU2mW4HUkHdvWR8fDy6OyshmXZRKJXz2s5/FzMzMFinkPjxPgWH0Leu9CtctQ1ES21LxqifkRCFPNhByShhpoBsQJuT1C54AJeRDUFWOdafpRMjj8USofIR2OVgPBIGUfHQi5I5TU1U7KeQPPPAADh48yM5FvUJOSxvJ/oOW9ZpC7nl2lTgOsPN7xx134F3vehfi8TgURQm1mtu7d2+DZd11y+D5aE+HugWPO5PRmUJOQ93qF2a7IeTku2xOyOvnUoZhIBKJsN9DkJBznMIySGioW6NlvQTLSsM0z7DPY5onoSjngeNq91JBEDAwMNBUJf/BD36A7373uwD6hLyPjUPPE3KATNgty+pAyGWsrNCAKhqSFLSsc2jmMAwSctteQiKxe0cSclEchG1nAJwbQr4ay3o9hKgAJ+vAyTlQJ9UtIeTWWQun/7/TocfoYoKYElFYKrDJSyfLOiXkPC9CEDTYpRJTyBNXJXDxv15MrszAx9xMy7rjjAGoTVBs24dtH4WqTkFVJ2FZCwDItTE2No6FhQVm2wtifJw8l81m8ZKXvGTVhPyiiy6CpmkYHBzcMYQ86DzguGzoOVGsMDs7xWc+8xk88cRRAI2EfG4ug4kJNBDobiFJPhIJJUDIm9eQt3J8BCdRl19+GLI8tqbjoOA4aVU15GNjY+y4KhUbtk0ev+uuu/D4449vmWXddRU899wcLrjggk3ffx/rB0kpTzAFbruAuo0uu+yyOkIeh+87rFc2sawTtXY1hDyTyWBoaBCqStRxjuNaEnLf96uEPMncS8899xw+8YlPrPtzimIcpllZVahbJ4X85MmTeOlLX8rORTDUbWFhARMTE+y1Ncu6yULdPM+A4+QgiilwHM8I+ec+9zncdNNNuPvuu5lCTkliIpFoY1nv3VA33zfxN38DpFI8Mhny+6ILDCQILzxPWU+o2/z8PBzHCX3vlIDT1P2aZT0amrcKQhyOk4XjZOB55WoA6QR834VhzMBxVtjncZwcJGmw4bhGRkaaXiv33nsvvvOd7wDoE/I+Ng47gpCPjo4CAJLJ1tbNGiHn2IXfaFlvppCTmw1ZTfN3bMo6sft4LORiYy3rrWvIu7WsV56vQJlQIMRrfck3E57lwTO8hseoZT2fzrPJSyfLerBWSRRTsEsFRsg5nkPs0hg4kQvVkW+uZd2GHigLsG0PjnOkuohQW1xx3RKmp/ex1mRBhRwApqamMDs7i3K5jImJiVXXkF988cVIpVJdp532AgyDRyJBJiySFC5LIG2E9JAzIp1OY3FxEUCtrp5OOjOZCiIRNNR8dwtR9JFIaIyQO07zGvJWjo/ghDgWe9majiGI1Ya6jYyMwLZtuK6LlZUihoeJlX1paQnpdHoLLesSHn30BA4dOrTp++9jffB9D55nQhCIAhdMNN9qpNNpaJqGPXv2hAh5NBqFIERZWRhR+AlhrFQqrIacupay2WxTkpHL5ZBKDUBVCREBwBZZ668lQrA4JBJJNjZvVItKQYjDMBoV8mY15NTmTMfEVmUG5LOl2LmgoW6nT5+Goiihz8dxAjhOrpY1NhJyAIyQ53I53HLLLbjqqqsYIacEkeM4SNJIU8t6ryvkL3kJEIkAKyslaBqx4JMMIgEcF6YV6wl1m58nbrzgnJueX9qXvqaQa3WEPAbDmAXPa8yyLggJqOpelEpPhT4PDdurx+joaMtrhRLwPiHvY6OwIwg5bW/WbgIWjUoBhbw5IReExkAlGjah6y9CkkY79vLsVQRvHmsl5KVSCXNzc5iZmQmdo04KeTeW9cpzFahTKniNDynk5fKzm5Ju6ZmNhDxoWc+v5EMKeTeWdaBKyMtFCJGw7ZgTOXh2bX+baVkvFovs+H3fh217MM1nGSGn4X+OU8T09EtbEvLp6WnMzMygXC5j9+7dyOVyXX9X6XR6RxJy0wSGhsj3KIrhc8FxFfA8zyaXnueFCHm9Qp7JVKBpWLPSIoo+kslESCEXxeY15OVyGen012HbtUUV2gd4o7AahTzYYrBSqWBlJY/BQTJpX1xcxPLy8hYRchemKeDJJ0/juuuu2/T997E+uG6lmoLNswn/dgGtS06lUiFCTtpOacy2TizrkQaFHCAqued5DTXkhmHAcRxoWhyybGBoiFzXrRRySk7p2HzkyBEcP34cpmmu+5wRy3o3CnlNVe0m1C2VSrFzIUkS4vE4zpw5wxYfwscQheNkWahbufxTWNZCiJCXSiXYts1IvqqqIUJOjjkFzyuzenFqWScW795UyCm5VhQfKyslZll33WLTHJF2hNyylqqW8uahbmfPkjrvZoScLtAELev1Crmun4CqTsLzdPi+A55XoapTTGgjn8dk7ejqMTIy0jRvIUjI6VypT8j7WC92DCFvZ1cHAE0TUCwSazodxINtzxynljocBO2zSy7sqY69PHsZtN7JcbIQxdUHRX3961/H7bffjne/+92499572eOdasi7sayXny2TwLOIECLkP/rRIRjG3KqPdbXwLR+e4YXrum0fvMxDTIooZFdvWQeoQl6zrFNwUlgh30zLerFYZMdv2zZEkYdtn4amHWCLK0RJ0nH++Qfw1FNktbmVQl6pVJBKpaAoSsf+7BQrKyu4/vrr8c53vpOF7+wEGIYPTeOhKI0KuetWQiFJuVwOrus2EHI64c1kilVCvrYJ8IEDcdx886tDNeTNLOuKosC2LTzzzFuwtPTlwPE2BvGsBxwnrqqGPNjRYH5+EYODRFXxfX/LFHKe93DmTBnxuITh4eFN338f64PnlVk4VD0B3GqcPXsWu3fvbkrIgwo5saxrDTXkACHkQGNoJm0lJQgq9u59AYcOkQBJVVXxgQ98oCEPwXULEMUEI+Rve9vbcNdddwFYfwAnUTb1LkPdCInrZFmnny8ajUKWZWbH932/JSG37RWmkJ848X4sLX2ZEXJJkuD7PlKpFKtZrlfIAYDjeEjSMKsjD1rWez3UTVV9rKwUq5Z1BY6Tb0pq2xHyU6c+jjNnPt0y1C2bJWVdrRTyTpZ1216Cqu4Dz6vVvBOOzb2o45Ao5JVVKeT5fL6vkPex4dgRhHx0dLQjIY9GiQJJEqNpGmMw1A0t256Rtj4eUqmD7Ma0nVbONwqyPArbTje0f+gWuq5jZmYGMzMzocGpnULerWWdEnI+UlPIiXqbDdVonSt4ZnWfVsBGXj12IS6gWCiGLOurUcidchm8VkfIt9CyHiTklmVBlkm4Qip1qJqYr1cnQxqmp8/HqVOn8OpXvxpC3QUUtKxrmhaaSHZCLpfD/v37cfvtt+8ohVzXPagqoGnE3hyE55WRSg2wFmN0IrCwsACe5xss64WCvi7L+tRUBL/0S6+H6+rwPIe1Pasn5BzHIRKRYJpg5B1objNcD0jbs+4JeSwWY+Uhc3Nz2LVLRDxOJuj5fH7LFPJSyWGto/roLRCFnMwLaI3qdkEul8PAwEBLQh5WyDWWsk4VXIAQ8mQy2UAyqILM8yqmpoAbbiCfm+M4fOhDH2Kkk4ISy1gshlKphMXFRczNkYXx9Y7VRCHvhpDXFk8sy4Ioih0Vck3T2Hbp/ZqWPNYfg21nqsSZzF0qlaMQBCJUEGKnhuadzQg5gJBtfadY1gFAVemisAael2HbS2zBIoh2hFzXZwLziUZCXntdNwp52LJOCX4qdRCCEGV/E6efCkWZAMeJ1TA6PSTQUbSqIe9b1vs4F1jXrMF1XVxxxRV44xvfCICEgrzuda/D/v37ceONN66qZnQ96FYhBwDH8cFxAnheq7OsN1pIAUrIzwNACAmAHauSkxvH0poJuWmamJmZwdzcHFuxBsBIXDOs2rIe4VnbMzIBcUMppucKlIgHbevUsi7EBJSKtVCzdgo57UFOezcTQl5palmvV8g3w7Lu+37Ism6aJmRZhCgOIhq9hC2uUDKWSqWQSCSa1ssGCXk0Gu2akNMbG53UxGKxHUPIDcOHojiIRABJqv2WqFoSPEeUgC8tLeG8885rsKwDWJdlnfymZIhiEq6bD7Q9cxpKCyIRCZYVDRHyZsm46wGpIe++DzlVyCuVCmZnZ7Frl4RYrKYGbhUhLxYt1jqqj95CkORtN4WcksrgGFGpVAKW9VoNeSQSbamQT0xMwHGc0KIx3TZ1YRnGbNvyImq9jsfjKBQKLIlaEIR1j9WiGIdlGV30ISfHAJD7VDwe78qyTrerKAokSWqhkMfgOCvgOBnF4g8BALr+Yohwdk/IR5loULOs93aoG0AIued5LNSNLOiujpAbxmy1Pr95yjpFK0Jen7Jer5ADZN7O81H2t6pOQZJGIIoD1cyU9VnW+4S8j43Cugj5Jz/5SVx00UVs9fSjH/0oXve61+Ho0aO4/vrr8dGPfnRDDrIT9u3bh+np6bav0aoKJM1oEYR4nWXdb5myrih7oCh7kUhcA4Dc1A4ePIgXXnhh1cf6v//3/8aXvvSlrl9/3XXX4fTp051fuE4sLy/joou+ANM8DctahCzvXvU2DMNAPp+HbduhG2Ow7rge3VjW5XGyoq1dqIUUckoOstnv4cEHo/jR+/4PFv5pYdXH3Q08i+yznpDzMg8xLqJULrW1rJfLz+HBB6N49tm3QJZHWa2VKKYwP/OPKNmPh17PiRzrRe775EcbbMlxrmCaJlzXRblcxo033ojnn38esqxgaOj14DielR/QGyjHcbjssstw4403NmxrcnISc3NzrBfuwMAAVlZWOh4DnTxRJBIJFAoF3Hjjjcy+3avQdReKYmF8HEgmawssRJkLL1pQAu44DqamptoQ8rUp5LQMQhRTcJxc9TtNABDg+2EioqoiXHc4RMhte7npBGytkKQRyPKuzi9EjZCPj4/juuuuw1NPPYWJCQWxWE0N3GxC7vs+BMFDqWRAWV8HuD62CPWW9e3khKPjYiwWQ6VSgeM4dZb1Mp566tWwrLNQ1WhDH3KAzF3i8TjOP/98DAwM4Od//udD26ZzIo4T4TjZpscB1JTeZDKJmZkZaJqGqakp7N+/f4MUcqOjQk6PASBjYiwWa0rIgwu8Q0NDoRZnsVisBSGnCrmMWOxyAIBpnloTISdJ680s671J4IIKOYBqDTkZ8FoT8uaCDCXkzdxWQUIeXDxqFeomy7ugKLW0fNKebhqx2BUQBI1tX9MuhqYdgCimIIoDgVC32r2DYmRkpGnbsz4h7+NcYM2E/PTp0/iP//gPvPOd72Qrqffccw/hqYW0AAAgAElEQVRuvfVWAMCtt96Kf//3f9+Yo+yA6667riPJpYTcrpIcUYzXKeR+g4UUqNVVXnPNLLtZaZqGH/3oR7jvvvtWfawvvPAC7rnnnq5ea1kWHn74YXz/+99f9X5WC0oCnnnmQcjyLvB8k9WJDgiq4vWEfD2W9X0f34frjOuQuCoRqiGvEfL74XkV6Ec4GMfPzaBILetBQh6yrFdqlvVmiq6un4CiTGBl5Zsh94EopgBLhs3Ph17PSzxTyDfbri4IAsrlMh5//HF861vfgqrGceGFXwBQS8wP1u89+OCDuPzyyxu2NTQ0hGw2yyzrk5OTOHXqVMdjqCfkw8PDWF5exqOPPtp0tbqXoOs2FMXDnXcCU1O1nAZKBOoVcjopnZ6ebrCsA0Akwq3Zsu55YUJOv1Ni4wsTck0T4LpDIUJeKDyCROJVa9p3MwwO3ogDBz7b1WtpqNu9996Lq666Cg899BB2744gGlXZOdt8Qm5DkngUChXIm3O59rHBCFrWt6tCzvM8W6Sst6wXCo/BMGYQicRbKuTxeBzPPPMMHn/8cRw7diy07VjsMhw65ENR9sIwZlseCyWWe/bswZNPPonx8XHMzMxgYmJi3YSc5yOwLBeyHHaEtbOsm6aJWCzWdAEleD8ZGhrCk08+yZ6Lx+NNLevE3uyB4xRceuk3ceGF/wTAX6NC3mhZ5/loKFisl1BPyKllHWhOyDlObrpo7DglOM5KgJCHQ92CbVS7Ucjj8StxySVfY68TxThe9aoT1fayUbb9WOwSXHbZdyGKKUjSICPkzSzrtCSjHn1C3se5wJoJ+e23346Pf/zj4PnaJhYXFzE2RnrRjo2NbSs1q5plAs8jNhtBqCfkpIdsPZpZaWgwyuHDh1d9HKVSCYcPH+4qbfrUqVPwfX9N+1ktqKL78MNPrMmuDoQJediy3rrtWTeWdY7nwCvkNXyEZ23PKDkol59FJHIA3ooEt3Ru2tS0tazHBZT0mkLerOaZ9LB/NWR5VyMhNxUo8aHQ64OW9c1OWB8ZGUGxWEQ+n8d9990XUirI4kql6Yp2PaiSk8/nEY1GmYW9E+oJ+cjICE6dOhWqbe9V6LrLJjJBhYRMLrUGhXxqagoAQgq5bdts3I3HY+uwrDvgODFAyIvVcVFqmECpqgDHSbFrzvc95HIPIJU6uKZ9rxdUIRcEAa997WsBALt2RRGLRdg5o+P0ZsH3bYiiiGKxDEU5950f+th4BEnedqwhp+MiHSdIH3INPK/BspYAkPsfVcjpYiiFpmmIxWIQRRFDQ0OMbNSPuao61ZGQ8zwZ05999lmmMm9EACfHcXBdqcGx2IyQU8t6O4W8/rMFEY/HWyrkABjRlKSR6jG0J+SGYXRlWRfF+I4h5DTUDWilkMtNA+xMc666PaNlqBtAWtR10/asHYKWdQpCyIfgeUbLtmfNOuY4joNisRgi5LIs9wl5H+vGmgj5t771LYyOjuKKK65oSSw5jmsIAtlKBO5JsG0bgpBgdieAKuTNasgLTQn5rl278MADD6y65VaxWMTi4mJXdvfZ2VlMTExsKiF/4onshhDyVgr5nXfe2ZBU3smyHkQzyzrgIhq9GF5GQXHpeRjGaZjmPE6f/isAwMIXFvDCu16AU3Bw9OhR3HbbbXj44Ydb7qNSqeAzn/lM6LFmCjm1rAtxAWWzHCLk9ZMS205DlkeRSh0KnV93ZgR44CA4NbwYVE/INzNhfWRkBJ7nQZZlPPXUU6FaPmpZJym77Qk5z/NIJpOYn59fFyEfHR3Fs88+CwA7gJDbLQh5c8s6LcWZnJxEJpOB67qwLCvwW0tuiGXdtjNsUsRxNULuugZOn/5rqCoP204EFsF+CkkaDFkENxM01A0ADh06hHg8jlQqgng8gn379gHYfIXc82xIkgDbdiDL26d/dR/dYzNT1j/96U83Hc8qlQpLLA+inpB/8IMfRKFQYAq5ZZ1hr9W0BOtD3kwhB8ILx80Iua6fAACcOnVnwzyHKr1TU1NwXZepzBuV9+E4MmQ5vM/6GvJmlvWHHnoIDzzwQOh9uVwOyWTzrjGJRKIDIVeq+yafb2Ms68Q+7bq9mYsSrCEHwNqeAe0U8malBLMAuCohbx3qNjo62pVC3g6CoDXMV4hlfRC+37qGnIaGBlEoFNhx/O3f/i3OnDmDgYGBPiHvY91YEyF/5JFHcM8992B6ehpvf/vbcf/99+NXfuVXMDY2hoUFUsM7Pz/f1AoEAH/yJ3/C/m0G2QSASKQ2uFuWhZe+9JNIJmt9Ym3ba6qQl0o/hqZdULetCK655hoUCoUQCe0GlPCcOHGi42tnZ2dxww03YH5+/pyHyFUqFQwMDGBxcQ/27v2fa9qGaZq4/fbbcdttt4XOC6khMuF5Ht773veGVhy7sawHISZEuMWaQk5TT6PRi+BlIyinj6NY/CFOnvwIjh37PQDA4j8uYvGfFpG9P4tHHnkEf//3f49vf/vbLfdx4sQJfPzjHw891kwhZ5b1mIC8mcfg4CCA5gq5ZS1BkkYwPf1nmJj4LfY498OroYzFEfmF8O8hWEO+2ZZ1GpZ1wQUX4Ktf/WpocYIurpDr4sKO20ulUlheXmY1hmtVyI8ePQoAbdPrewHlcoWVzwQJOSECYYU8l8thcnISAJk4JpNJZDIZWJaFRCIBALjggv+5Zss6dV5o2oVIp78CSRoGz2vgOIltU9dfxNzchxCJcHCcGCPklcoRVlu5FQj2vX/lK1+J//zP/4QgqLj99lvw7ne/G8BWWNYtZrOtJxN99AbqLevnsob8gx/8ILOMBzEzM4NPfOITDY8Hx8W//uu/xmOPPQaAKIiiOMAINACoaqJlH/L6rBPf91lbMIp4/EoUiz+E5zk4fvy9DYSKOgnGxsagKEpIId8IQu55UoNA0smyHo/H8bWvfQ1f+9rXQu9rp5B/+tOfbhpISu3N9L4ry50V8mZ9yIFmlnWi1jpObxLyZpZ1ep6aE3KpqUJu21lI0nCAkDf2IQdaE/LVKOT0nAdx3nm/h4mJ3wrUkDdXyOsJeS6XA8dxMAwDn/zkJ/Hoo4+uipAfPnw4xIH66INi9YXCAD784Q/jwx/+MADggQcewCc+8Ql84QtfwB/+4R/i7rvvxvve9z7cfffduOmmm5q+fyt+hJEIIVKJRAK2bWNw8LLQ847TSMgN4yRct4Bo9KK6bRFbJE1bX83Er1gs4vzzz2/aSqEes7OzOP/881k41gUXXNDxPWtFuVzGxRdfjGeeeQaRyP41bcM0TVx22WXIZDKhQYzjeHCcDMsiqnGxWGSThG4s60GIKRFOjtyUHScHTduPYvGHiEQuhp+JwSsJcN0iCoX/y97jFB0M3DCA3OEcKvsJoWuX9l0sFhusb61C3SghzzpZ1nc4EonANE04jgOx6ruz7TSi0UsRiYTDB61THOKv5cGP5UOPB/uQb6ZlvVQiafHRaBQjIyN4y1veEnqeJubnck9jz573dtwenbBEo1Hs3buXtcZph2aEnE6Me10hLxaL0DQJgNnEsk4U8hdffJG9lirk0WiU9UQNEvLx8auRz689ZZ3jJKRSh3Dy5J9hbOxXqs6mmkJu2+lqX+M4LEtjhFzXZ9bspNkI0BpygDgxrrnmGjz9tILp6VEIAvntbEUNOb3eFaVxcbeP7Y/Nsqzn83lks9mm5NUwjI610K9+9avx2te+FsePHwfHcZDlERQKj1RfySMSicEwDLiu29D2jF43oihCURSUy2Xkcjns3l0Lck2lDuL48f+XOduIglhzStXSwnns3bt3wwm5bUsNmT7NLethhdzzvIZ7eztCfsUVVzR9vNGyPlw9hjABDyrvq0lZF4RYzyrkQUIuyxJEUYTntbesN1PIPc+AKKaqhLy2EEbRjUK+Hsu6qu4FxymsD3mzGvJmlvVcLoeRkREYhgHP8+D7/qoI+aFDh0KLQHfccUdX7+tj52NDmqVSa/r73/9+fPe738X+/ftx//334/3vf/9GbH5DoKoeNE2BoiiwbRunTp0KDe627cG2j4Z6Q+ZyDyCZPAiOC5+mekK+GlBC3iycql41n52dxdTUVNfK4npQLpfZDfmFF15Y003VNE0oigJZlhsIrSBEYJrE6lMsFmFnbGTuy8DJOauyrNcT8kjkpYDLg5/dD9gi/LII1y2iWHyCvcctuhh64xByh3Mol8uYmJhgN23f9zEzMxPaR5CQm+YCXLfCLOt2ucRWu6llnRd55Lk8BmNEIec4riEMhFrW62HMGpAn/YYb1lZa1uPxODRNa2rl4/kIHCeHQuFxJJOv6bi9ICGnoW6e156sNCPkFDuBkEejZJLXybJeLBYxMUEs4fT7WFpaChHyRIKcJ5rEXw9dn2lZVkND3ZLJaxgxBxCqIbftdLWvsQ/LUuE4Ofi+X22N2L6zxblEUCGnoJMr+vhWWNZlmRDyvkLeHaxFi2WCbAdQpwpwbi3r7Xp2m6bZkZADwNVXX83+X5JGUKkchSzvhiBEmVrbzrIO1Ah0o2V9LwQhilLpRwDQkAETtItPTU0xN+RGEXLXFSGK4d9F85T1cKgb0LjY3o6QtwK1N9PaaJ5XIAjJDbas92oNuQGOE6GqQDRaS+UHWlvWm7m4woS8thBGQX+3G2VZr1fgAVTT7ldnWc/lchgfH4dhGOy3Pjg4iKWlpaaJ7H300S3WTcgPHjzIUsMHBwfxve99D0ePHsV999236kHwXGJoyMc733kTI4vveMc7QnZ5x/GRy30dmUwtOb1c/ini8SsbtvWmN70Jhw4dgqZpqybkpVKpqULu+z6uvPJKzM/X0rbPnj2LiYmJTSHk9MY9NTWFCy+8EL/zO7+z6m2YpglVVdmNKQiSnEpuQKVSCWc+fQbP/OwzWPnmyqos60JSgJMjfZIdJ4do9GIMvfgRPH8DGRj9igjTJLV0tH+8W3KR+pkUKkcqKOVLIUL+7LPPslAoiiAhP378/0E6/a/Msr4yfy+OHbsdQNhun+NyGNJqwWz1ExNqWa+HMWtA3tPYuipIyE3zLFuhP9dYWVnB4OAgU2TrwfMRlEpPQ1X3QhQTHbdHettyUBQFkUgE4+PjzH7eCvUTqGg0ygK6et2yTgg5meS1sqzn88QtUSqVGCEPKuS2bYcS/YMW83r86Ec/A8NoXh5DF3oEIYrJyfdhcPD1ABBSyElQFOmdbpo8OI6H5xlVQj617vOxVjQj5LQ0ZqsIue9bkCSycNZXyLvD8fcdx9K/bJ/OCXRhDDi3hJzez5sFoHVLyG+66Sa89a1vBUBUWMdZQSJxFSYmfguqqrIa8qBCfsMNN+A1r6ktpNK8k0wmg4GBgdD+YrErUCySRPJ6Qh4kUG9/+9vZNjdOIecbFPJmfcjpMVCFHGgk5CdOnAip/92gXiEHgN27fzs05r3pTW/CK17xCvY3FWhaWdZ934XvW+D5SDXUrXcVckFIQFFqwZnEWaWsWSEPZjdQCIKAP/iDP8D4+HhXbc/aYWDgdUgm/1uTY1Pg+63bnjWzrJ84cQL79u0LEfKBgQH81V/9FXMO99HHWrAhCnkvQJIc3HHHe9igXigUWDiD7/uwbRejo/891HuTtEKINmzrN37jN3DppZeuWiH3PA+6rmN6erqBkGezWeTzeTYZB8ikM5FIYHp6elMUckrIATRMdrtBO4Wc5yMwjJpC7uQdCHHSV3s1lnVBFcAJHDzdg+PkIEmjUJ+/GV7ZB6Jl+BUZhnGyOjknx+AWXUgDEpTdCvILeZx33nnspp3JZBrcEqVSiR2/ZS3AcQpMIXcqBnI5kpJPLeu+7yPn5TCoDLJt1E9MbDvdkpAre/mGGqtgDTlxalzX8N5zAerKoJb1egiCBsOYgyyPd7W9VCpVTWElCxcHDx5sCN2pR/3Ek+M4jIyMgOf5nlfISUmAyiYiFEHLejOFnH4f9Zb1eDzecsLj+z4sa6Flv9tgKcT09J9CUch3GiT4VNmRZQu67rBE9q0k5JZlwXXdUNggUJtcbR0htxkh74e6dQe34MItbJ9zFSR557KGnN7Pu1XIPc9DqVRi1z1AWnh95StfAVCrcZblXdi372Ms8buekN98880huyy9Ty0tLTUswJJWavnq/hsJOSUw73jHO/Dyl78cQOs2UauF43CQ6kxh7SzrtIYcaCTkDzzwAA4eXF03CKqmBm3655//ZxDFmsr6m7/5m6EyQvrZ6wkiGevLcJxcNaOD6/lQN0GIIxIBotHab4vn5TYKeWtC7rpF+L7f1AV45513IhaLrVshHxm5GQMDhxoepwp5q7Znqqqy+w3FAw88gBtvvBG6rrPrdGDg/2fvzaMkueoz0S/2yD1ryarq6qWqtXRLQltLLaEVNTDqAVkIkD3YR/j4icUH8IJ4Br0Bjgc0HlYb3rPNGAxG9nsjM2CNMBqj8QgEqC2JRgsSoIVWb+qq7uraspbcIzLW98fNGxmRGZFbZVVnded3jk6rqjKjIqMi7r3f/b7f9xuApmmbfn3Sx5nFOUPILasMlpUcQl4qlZxdN8MwwHEcRHHA02fXslSwbPCD3i4hLxQKCIfDGBkZqbOs+03QVAXaKMu6m5DTgLJ2oKpqA8t6GLpOBqt8Pg+zYCJyGVn4tGNZB6q2dcPIgOeTyBzIQJqQgC1zQElGuXwKgjAC29Zg2zbMvAkuxkGelJFfzGPr1q2e4CzTNDEzM+McP5/POwMtraGlCrmpaNC001CU445lPZ/PQ2AFCFp1QnGnzRJitOgsmij0jA5YADcg1FvWXTXkmcwBx0683qCEvJFl3bIU380FP1BCTrFv376mQY5+FsNUKoWtW7du+gmPpIOHwPNDLVnWh4eHwfO8r2WdZVmEQiGPou2GaRYqu//+NeZBpRC1NeQAIIoqSiW9QshXUS5PQ5Yn1nw9OgEdF2u7eJDFFRmDBEE4Qynr1VC3djtwnIswS2bPWtbXs4Z8amoKLMu2TMhzuRyi0ainzawbtW25qGWd9ikPAp2n0ul03XjPsjIMgxBy0/SzrNeLFd1TyNGw7RlRm3VnfRakkOdyObzyyisee38roAp5O2Gq9LPXEkSGYSEIw1DVaefe4rjopg514/mYRyEHyLXyJ+QcALOurIoScl1fBsdF6sZzitp1dicKeRDIubEwzbyvZZ1hGITDYYcr0DbEb37zmyEIgvM8UndJP2m9j7XgHCPkMkRRhK7rKBaLzuJe18lCiqo/1fc0J+TtWGhpqx5qPaX4i7/4C3z+8593XkNBA7ZoqNt6glrWL76YJGd3QnyoQh5kWX/+eWINz+fzMPMuQt6GZR1wE/IVMGoSylEFO+7dAUxOA6Uw8n/0m+BLk7AsDTOv/S1sxgIrsoSQL+Udy/qdd96Jl19+GQA8Gx75fB6macI0TaeGloa6mYoOgEEu91PHsr64uIgBYcBJfwfI5HzffffhwQcfhGGsgmWFugVM+WQZ0nYJHFe/g0wt65ZVRj7/TEv12t0AJeSjo6PO5owbdNKq3VwIQjKZ9Cg0N910Ew4ePNjgHcQtUtumZnJyEpdccslZQcgjkTAEYRCWpSKXew5Hj37EIQIjIyM4dOgQ3ve+9znEc2JiAslkEmNjYzh9+jQ0TcPQ0BAmJiacEDY/yzoNEgrqU05ryGvhriEnlnVAljUUi2Xw/BDy+RcqbSPrF+QbAXegmxtU7fj1r9+N7dvHOnL5rAW2rUMUyQJeltmO29GdS7CKFsxi7xByd2/r9bSsHz16FLt27WqZkK+srDQsAawl5FQhb0bIKYlsRsgty7vO8av5dR8vCB/4wAecObcRdB0QhPpQN3pdfvKTH+Ad77DwjW98A7ZtByrkzzzzDK666qq2CZufZb0Zggg5QEoKFOWYo7xvJoX85z/fi5//fK+zwUgt6wMDwOho9Z4RxVGI4mjd+8kcVV9H7lbIG80lbkJ+991341e/+pVHIc9ms55N/3ZB7vOMLyEHvLb1mZkZaJqGCy64ALIsY+vWrRgfH3cCfVVVxfve976W2hr30UctzhlCbttVhVzTNJRKpa4Q8nYUcrrApkoXxcsvv4zvfve7zmtqXz88PIyVlZWWf08nKBaLCIfD+MAHPoCvfOUrayLkfgq5aRZB1zYOIb+UDKLtWNaBKiFX1ZMQ9K3g4zzG/2Ac7Ce/CighWE+/Dlz6fFhWGcWlE2DCZNdSnpRRWC1g69atWF1dxQ9+8AM8/zypkasl5ACgaWVoWoWQl6uEXBS3kJqwimU9nU5jUB6Eka8u3mKxGH784x/jxRdfRDb7U8Tj19V9DjNvgo/zFUWynpBbuoVc7jmEQrshCBuTx0AJ+be+9S3s37+/7ud00qJ9WZuhViEfHh72lGX4YWlpqW5x+OCDD+Ltb3/7WVFDHotFIAhEIVeU4ygWX3QWuGNjY3j88cfxwgsvOBtyR44cQSKRwOtf/3ocPHjQIeS0ZVKQZb3aamftCnkqBczOLiIevxanTv0F4vHru3I9OoFf/ThAApgMI4N0+iE89tj7AnsPrxe8NeR84HXvowqzaMIq9k69vWFkHVK7XpZ1y7Jw8OBB7N+/P5CQG4bhcVicPHnSaYHoB46LgmXlthXyWCyG2dlZx4XjhpeQB1vW3fDbjHfj4MGDHjdaEAzDhiB4HSYcx8GyLFiWhWPHDiObBQ4dOoRMJoNoNOpklBQKBcdifPz48Y6601RD3bpDyGV5B7LZn0KStlc+y+YJdSuVDkFVT0BRyHxDFPI4du8G/uVfvuO87pprXvINrgX85yhKyMnP6+8lCvc6+5e//CVmZmYchZw6IK644orA9zcDy0rQ9dWGhJyuO5aXlzE2NgaGYSDLMuLxOE6dOuU4SlVVxS9+8Yt1d7T2cXbinCHktZb1YrHoPGSaplV6ea4vIafKDq0Fpcjn887k67Y509e7bazrBWpZZxgGsVisI+LTSCEvlX4NWoZTKBRg5k2Ed5NBuF1rJ5/koa9qKJdPgTe3gA2xYBgGvCQDogZYHNjsGAALZkGDHcrBsnTIkzKKuSKGhoZg2zZKpRKOHDkCjuN8CXmptAjAdCzrXJSDpRqQpO0kbbpiWU+n0xgMD8IseBVyXdexuLgYaDk3FbNy7sEK+Uba1RVFcRJEWZb1tZDROqtOLes0bKgRFhcXfdQa1jdgZbOBkMmoY1k3zTwsS/GESe3YsQMzMzNgWRaiKDq2uCuvvBKnT5/G6dOnPXa5IMs6JdNBSm1QO73aGnKeH8TYGDA1NYNkch+KxRc37J70QxAhZ1kJmcy/gThYntjw8yKWdaqQc32FvAX0mmWdlkEB66eQv/TSSxgeHsauXbsCQ90AeOpW6UZpEBiGgSCkPIS8VYX8xIkTAeVJslND3qpl3W8z3o3FxcWWbL2aZteFujEMA57nYZom8vkVhEIMMpkM0uk0RkZGIIoixsaIM4bmAzW7bkHguBgYRgi0UfuhMSGfRCZzwMnd2EyhbratYXBwPzKZA5WviUIOABxX3bCo7UbkBsOIdeOhm5A3Usjd4cn03qEK+RNPPIHLL7/cKVfoBCxLNnL9asjp76frDvfcI8tyJcOFdf7eNLehG2UbfZx7OCcI+fz8f4OuL4FhiHpL24FshEL+rW99C+l0Gvfff7/zMNN+me6HHABGR0edCVpRlMo58UgkEshkMutak+huj9Ip8WmkkAPwKORG3gCfJEVixkp7ix5+gIeaXoIgDAEaDzZEbmOOiwBhspHAZAfJQJstA6EiCoUXCCEvkI2HeIhMKMdePYbdu3c7rc/mH5hHdoUsQqan/xYAHIWci3OwVAuyTAi527I+FB2qs6wDwNzccWQyB5BI1IfKWIoFNsxWdo9rUtaFjSfk09PT2LFjR2CdIuC2rLeukLuVF7pZE3Qv27bta58EOr8vewmkbCXmWNZNMw/TVDy1q6lUCktLS3Wkk+M43HzzzXjsscccazSAppb1tSjkmpaGLE9ibAyYnp6pJNUyZ5yQ+y3ACCH/CbZseR9yuWc8LSw3AsSyTkKgZJnvE/IW0GuWdTch77SG3DRNfP3rXw/8+YEDB7Bv375AezclHW51vhViSQg5cYXQcbYVQv7aa68FdNSQnfVQo5R1NyRJCiTklmVhaWmpJUKu6zZ4vn6O4DgOX/nKV5DPZzA6KiKTyTgbuKIoIpVKYWBgwBEw1kbIW1fHgeBQNwCQ5Z0oFl90CDkNi9voMapd2LYF2zYwMPDvHEJOLOvUQdBaO1aWrRcdLEutWPjZli3rbkLO8zx+9KMfeUIKOwEpdSq2ZFn3I+T0/xmGcTbB+oS8j05wThDykye/iImJ/wRRHIUgCM7uqZuQd6KQt9L27FOf+hS+973v4ZOf/KQnjIi2GwGIYvylL30J73znO50HufbBZ1l2XQMjqGWdfq5uE/Krr34eongBgGqoGxfjcOUTV2Lo9iG/wwWCT/JQlwhRsBTLIeQsGwbClQkumwTDiDDyOpiIjkzmACKXRVAsFBGSQohoZAJQDRUXTF7g9I+c/i/TyM4RQn7ixBcBkMWHrdng4zws1apTyFdXVzEQ89aQU8IwP38cqjqFcLjeNmcpFrgQ11AhV5RjiEQuaev6dIpWFi/UWtaqQv7GN74RX/jCF1zvZ51NMT8UCgVf+yTgtY5tRhiGAU3TsHv3f0Iq9R8qhLxQUcirC9xQKIRoNOqrAl955ZVYXFz0EPJmlvWgGnLbNpz+sW64a8hNMw9RHEMigcpig8Pllz+KaPTy9i9Al6Cqqu/9wbISTLOA4eG3QxCGUS7Pbuh5uS3rsly/ydZHPXrPsr52hXxpaalh21BKyN3Bn27QsbFdQn7hhV9xWjvJsuzbgqsW0WgUx48fD1TI27WsNxrbV1ZWYFlWi4TcqutDDpBr89GPfhTpdBqjo5KjkKdSKbzpTW/C5z//eY+jsFNCLgjDuOyyf2nrPc0Ucve/wOYIdqObtqHQbqjqFIBqqBsA3/nDD+deBTEAACAASURBVH5leaSMNASWlZsScjrv1yrkMzMzuOSSta2PQiGyLg2yzbsJOS0jo+dA5+g3vOEN+Mu//EuHkHej00Af5x7OekJu2zZUdQpbt/5hxdYlODWsbsv6eijkpmni5MmTmJqaQrFY9JBst607n89j//79GBsbcyZo94MPYN1t69SyDnROfBpZ1mOxq8AwhHjTGnIuyiF5cxKs2H4Nubq86hByLkTap3FcBEzEAMQy7NUYWaDndQjxKDKZAxAGBJTFMvAaEDEjkCXyt90S2+JcdyNjOP+v67S3cQmWRhVy20PIGYHY5pLxZJ1CLkkslpZynrpEN+hmgh+hom3PSLu01tTotaKVxUu7lvVYLIZrr73W871GtnU/uzpFpxtFvQL6TMdiV0CStgVa1gGikvsRcvr3qVXI/S3rwQq5bdsVQh6skJPXaOD5JFiWx+TkJKanpzE4uL+hPXG9QUuMasEwEgAO8fgNEMWUY9nfKFiWVyHv15A3R69b1jupIc9kMtB13VcptiwLTzzxBG655ZZAhbxTQp5I3OCMz5IkoVQqeUpe/EAV8nYJeZBlvZFCTsv0WiXkghB8X8zMzGJsLOIh5MlkEldffTWSyaSzxuuUkDMMg4GBN7X1nvYJee/b1knwpwiOizo17zTUDWhdIfcTHej6mvzXWg15LSEH4OvuaAfU7dXIsk7Xw7VCGV2jx2IxvOENb+gr5H2sCWcVIdf1FZimWvO9pUrYCRlARFHE6irpNb7elvXZ2VkYhoGpqSmUSiWndQlQT8hjsZhngq6tk1xvQr4RlnXTJMSZEnI+1truai34JA9tJV9VyMNVyzobsYALj8JaCQNaBPpMCGJyANnsT2FZOjRRg/68jogewVVXXQUAGBVIqYBt2zAyhrO7aRiAJE04lnU+zsMu25CkbTCMDAyl6BDyRCJRF+p24YU8VlYK4LgQWLb+szarIS/PFmDrje1c3cLs7GyLCnl7lnU/BBFyRVFw5MiRwAl2s1vW3c802ehRYRiEkLst6wBZZDQi5IKrSW+wZT1YIS+XTwHgfGsk6fEoYaeBURvRfrEV0A3UWrCshHj8GvB8FIKQchLiNwpey7r/JkkfVdimDbts94xl3bZNmGbBWSvwPI9sNts0hNKNhYUFx23ltyin9ePj4+O+hHxubq5jQu6GIAhOy6ZGiMViWF1dbWBZr68hV5QTMAz/ZOxGCnm7hLy2htyNmZl5jI1FHcu6+/zpWsmdibIR6IyQ97aSattapb94dfOAWM2pQs61dJygUDdKyDu1rAMI3MBvFbSccC2Wdfq1m5AbhoFnnnnGGQ/66KMZzipCfuzYn2Bx8Vue76nqlGcQFATBIbZrtaw3a3tGF68nTpyAbdueulDalgToDULuVsjXalkPSlq1LDJ4FwoFmEWikHcCLs7ByKiQpG0wS6anhlx+4wJw409hrUrAT26E/hfvgpAIQxBSUNXXoEJF4X8WcGPiRtz5m3cCAIatYeTzeViKBVu3kS/SYL0hDA/f4VjWuQQHS2UqCvkqlhf+FRZLJv3kQNIT6nb11VfgLW/RUCwasG3/tOeqQl5v52IFFic+PgPuqdvaCpbpFHv37sXDDz/cdNHHMAK2bHm/r+LfKoII+b333ovbbrstcILd7JZ1P0JOa8hrazLbUciDLOu6vlQJj6tdCGl4+ukJAP5EiGFI/bNllSvqSAQsK2N8fByzsxtrA/cDHa9rEYtdjS1bPgCAdAHYaIWcWNYpIZf6hLwJqDLeK5Z1w8hVaofJfCIIAr761a/iz/7sz1o+xu23346HHnoIQDAhv/rqqwHAU7ZG8da3vhUvvPACgCohNwwDc3Nz2LZtW8vnwTAMJElqWD8OAHv27MH111+Pm2++ue5nLCvDtsk87lbIX3nlTsRiVzstvNxoFOpGO8u0FupmguOCywVmZ9MYHx/0KOQUW7ZswYkTJ3D69GmMj483dAh0E+FwGOVyGcVisY6Q8/wAxsbeB0na5vpe3Nnw6FVYllaZA7yEnOcTYBi+5bVJM4W8FUJO29v9/u//PhKJRNcU8nj8GkSjVwW6vtoh5LRlbj6fx5NPPonrrrsO991335rOr49zB2cVIde0Oei6dzfKj5AHWdY5Lg7DyMG2yQJhrQo5JeT034WFhTrLum3bTkiRe4I+E4Sc7qav1bIerJCT2y2XyYGVWTBcZ0STi3AwSxZ4fsBjWWfZMAY+NA9c/jKsZQHIJQGLBRflKpsteZT0EnAC+L3Lfg+33norAGBIGSI7mhmyACiUCojHQ4jF3oSxsfcQy3rZAh/jAI2DJI1DUY7D1gHwGqkhH/LWkO/duwO/8RtAIsGgUPBPALVKjWvIAYDNbO3oGrWDUqmEubk5HD58uAVCzmD37r9bk2U5iJDT+/1stax7CblUY1kvtmRZ3759e+X91esfZFk3jAxEcbTuZ82IKjme4agjlJC3kpmxEQiyrA8MvAlbttwNABXL+sYq5O6U9VCo/pnuwwuqjPeKZd1tVweIQr68vOw46pohk8ng+eefx6uvvgrAn5AriuLMs34KebFYxPz8PIAqIZ+ZmcHo6KjvPd8Isiw3JeTXXXcdDh48iNtvv73uZ+61j7sPuWkWsWvX133V0W5a1v1qyCkWF7PYtm0S+XweCwsLnjnj5ptvxhNPPIFMJoOBgYGmv6tbYBgG0WgUS0tLdYScYRhcdNE3PV0tSA/u3ibk1Tkg5tS7m2YegjDccv04QDeN61PW27Gsl8tliKKIb3zjG07gMQCnB3inYFkJe/c+H/jzRpb1WkJOx4p8Pu8R1/rooxWcVYRc19MehRsAVPWEh5CLIknmFAShzrLOsjw4LuyqlVk7IY9EIs4EOz8/X0fINU1zdrM3u2WdWrWCJmXT5BCLhZDP5sHFOlPHAULIrZINnk96Qt04LgKOi4Ed1GEss0CBXD8+xoPjYtD1LFRVxdCVQ5AnZWcSH8wMolAoOIS8qBaRSIRgGMQuThVyNmYBehg8P0CUA4MHOJ0o5EPeGnJVnQLLRpBIWMjn/RdFpmIGp6xTQp5bmx2rFUxPTzv/30m9XbsIIuR0p7uRQr6ZCbk7F8JNyAGr0naluihJpVK+SeJ0UU7VJiDYsk4I+Uidek7D3oJAQ91oq0iWDYNl5bbbPK4Xggi5G8SyvtEKuQ6OI601Q6F+qFszWEXSpaJXLOt+hDybzba8oH7yySdh2zaOHDkCwH8hTjetAfiGumma5lhcKSHvtA66FYW8EdxrH7dlnY4LfmhmWRcEoUWF3ADPBz8/tm1jeHgS0WgUx44d88wZt9xyC5544gmsrKwgmezcydUJotEo0ul0wyA9ilpHZi+CKuTELWHAsvQKIR9suX4cWJtCTjeCa0sBBEFAPB53nqf1Qm2om18NOf2a3tuFQgGKooBhmE29ZuljY3HWEvJC4Vd4+umdmJ7+DEKhC53XUMt6KpWqs6wDZJDU9RUAayfkJ0+exKWXXup87SbksiyjXC57iLd7gvYLdbvrrrvw5S9/ufUL0iLe+973YmFhAfE4qZ3rRIk0TROWZYHneWdSPnXqFO6++27Xa1gkEmHkc/mO7eoAwIZZWCWG7DArVcu6IAxDFEcgjsowlgAUIkC4CGGEhJIUCsuQZRlD+4cQ2hXC8PAwBhIDiJ2OQSkp+I+/+x/xLJ5FUS1iYCAE0+TAsmGYZhFmWcOS+k9gtJDTqgMGDwiEkA+ODHoIebk8jWj0MiSTQCbjP2HQzQTSo9M7WTn16JkhaIsaXvkPr3R8vZphamoKV1xxBQYHBzek3i6IkNMFKFWBa7HZLesrKytIJEj5AsNwYBjJIY26vuRZlOzYsaOhFY8+q0CwZd0wMhCEkbqFUDPluBrqpnks681KdDYKrRLyM2FZZxgBIyMjCIflc4aQH//4cWSeqhKL+f82j9lvNi9tMEsmhJTQQ5b1ekLeTmLyU089hWQy6TjignqMU1JBN+DdLSB1Xe8aIW9FIW8EuvbhuBgymZ/gxIlPAWhMyJsp5Fu3bvWM/V/72tfw8MMP1722ESG/6CLSsWRo6Dwkk0kcOXIEo6Ojzs/Hx8cxODiIgwcPbjghj8ViWFpaalq7D2wOQk4UcpJHQILd8jDNAkRxC2k72yL8yvLatazXEnKe59dcP94KavuQ03X54OCgZ452n1s+n0epVMLw8LDz3jvvvBPLy8vrfr59bF6cNYTctm1o2qIzwCnKMYTDF+Gaa17C+PjvO69zE/JayzoASNL2SuARnXg6b3uWz+cxMTHhfL2wsFAX6uYm5M0UcgB45JFHWrwireOpp57Ck08+6SzyQ6EQNE2DZbW+UKI7/wzDOJb1F198ET/84Q+d11gWi3icLOo7DXQDiEJuK0ydQj45+Z8xPv5B7H3Dz2BrgL2cBP7gq9jyB4Pg+Rjy+WVEIhHs/MxO7Pj4DqdthjVvQWZkPP7S47gf9+O84fMQiYiOQm5ZJRiKAk16BYwaBsOQ3w2Dh11RyAdHBz2hbrq+glDoQoyOAum0vzWf2u39enSWZyoqQyYOdVpF+qE0tIX1scBOTU3h9a9/PWZmZjak3q4RIf/Yxz6GD33oQ77vkyQJuq7DNHtDUWsXTz/9NK655hrna0naCkU5CoBYQt2W9Q9+8IP4zGc+43scRVFw1113OV83tqzXK+StWNYtS4dlaWBZyUPIN4tCLoojZ8SyzjACjh07hnBYPmcs66s/XMXSw9VSscIvClj8TvNrbxYJIe9VyzpdE7SqkJ8+fRpXXXWVM282U8gFQXDS0Ck0TXOIfK8o5DyfRLH4EnK5ZwDQdlX+6yJBEJxSvFqoqoqBgQHP2P/iiy/i17/+dd1rdd0Ez9fXkCuKgjvuuAMAMDh4IZLJJEzTxOte9zrP6yYnJ/HKK6+cEUIeCoWwa9eupq/dHIRcd/qxk2C3AkwzD0nahmuuOdTycZqnrDdve+ankK+1frwVuDeZ3Ovyv/7rv8a73vUuz+so8vk8FEXB8PCw83z/4Ac/wIEDB9b9fPvYvDhrCLlp5mHbmjPAkcXoOGR5wlPrRC3rtQp5tX/sJFR1CrZteQYjPzRboCqKgi1btjhf+1nW2yXke/bsaf2itIh0Ou2ZQBiGaVsNcy806GebmppCOp12JmfDYBGLySgqxbVb1hXeIeRcmNaQC2AYDjwfIsrLqWEgmQEnhsBxMRSLKwiHw2AFFixPbv1wNIzETQnIloxZYxZHcASv3/p68DwDw2Ar4VsarLIGxHOAQiYOSsjBaYSQbxn0hLoZRgayPIGxMWBuzj+cppFCTgm5vRpxrPSZf1ufyXtqagoTExNrWry1g0aEPBwOO7VhtaCpwZvVAkb7D1PI8mRFVSWf121Z5zjON0mcvE/2hOn4WdZNU4Vtm+C4RN1CqJmVmxJ8GurWi5b1oGtDcaYs6ywrQpZlTy/3sx3qlIrMgerYZGQM5A7mYJUbb+haRQvCgADbsGEZZ14l91PIgdYJ+eLioqcncjNCDtSXornV5V5RyOk1cbe9ClLIOY4Dx3G+/ds1TUM8HveM/aqq1o3nlmVB1w2wbP2GlizLSCSIcDA8vBvJZBI33XRT3XiQSqVw9OjRM0LI/c7HD4SQ93YNOdmUJWtgUke+WvleCBzX3JZP0TxlPdhRIAgCLMtCoVA4Iwq5IAjOs+hel9e2FKSlpzzPO4R8aGgIxWIRpmmiVCr1CXkfDXHWEHKq+rgJuV8SNFXIR0ZGUCqVkMlk8O1vf9tRXGR5EsXii1hY+BZYVmqYItkOIWcYxlN/EkTI5+fn8e1vfzuQkHdbwaQ78rUTV7vEx73QoAr51NQUDMPAgQMH8Ktf/QqWxSAWE1FSSmsi5GyYBRTSps6dsu6GOCJidlrHL+fnKwN+DPn8qlMn70ZyXxJhNowMMmDB4prUNRAEBobBgGEYsGwIVlkHNwig5FqkGDxUqwBd1xEbiXks62RDaAxbtgiYna0uQHLP5VB4mSxsqm3P+EqIVnVRqqbJe6wVuUrIH18/Qr4RteMUjQh5s4WMO2ClFi+++CJ++ctfduUcu4kHH3wQc3NzOHr0KPbu3et8n2ZbCMIIGIZ3Fj7twm+xY5rZSv/w+p/p+iJCoQsaHE/A6upjUJQjTqgbw0g9E+oWlLLuBumqcByLi/9jg86qalkHUNlkO/sJuZE1YJUtKIcV6JlKKnjGgKVYOPaRY4H14dqChvRDabARFlyYg1Xa/IQ8nU47Su3g4OAZJ+TdVMgBuFK2y2CY4LrdINu6rustEXLyfNdbnCloJV8iMYxkMunZ5KQYGRk5Y4Tc73z80OsKeSbzJEqlVx1RiuNiKJfnwHHRtju/rKWGnApEq6urdQr5mSTkfpBlGSMjI04NObWsU9fL448/vu7n28fmxVlDyDVtERwXbZmQU4X84Ycfxj/+4z86k68sT2Ju7ps4fvxjDe3qQHNCXiqVHEJOa5xqCbm7VnxkZASf/vSncc899+Dll1/G+eef7xzrbW97G9797ncHBqZ0iqWlJQwNDdUR/XbrdYMIOQB84QtfwEMPPQTDYBCJiNAMDVhDa21GNgBFIuq1y7LuhpAS8PPyr/D9ZxccQp7LrXpqbynGfm8MQ+eTeqjPJD+DG4ZugCAAhkEmHY6LwCpbGN31drDqIADg/PP/HKydRF5dRTKZhBAX6gg5zyexdWsMp09XFxzzfz+P0391GgAcdZ9hmDrb8U9/+6dY+cznYS7zMDIG5PNlFF9ZH2V4dXUVg4OD63JsP6yFkDcKdnvooYfwne98pyvn2E185CMfwaOPPorJyUkPkZRlUs4iiiMNLXvN4GdZNwxCyMlCqD5lfevWe3DZZf878HgrK/8bJ078KVhWQiLxBkxOfrqnFPJmhFyWJ7Bly/tx6lT3MzeCQC3rAHUtnP2WdXVahbxThrRdgjZLPq+RMTDxqQksfX8JpVf955C5v5/D7N/OgotwYCNsTwS7adocRLFai9yuZd1NyLdv3+5bQ66qaiAhJ2V31XuGqsxLS0sdEQ9ZlluqZQ6CHyG3LKPys+CSs6BgtyCFvHadQdK0BaflWi0kaQmCQErjPv7xj+M973lP3WtoSeJGE/KPf/zjntycRuh1Qj4z839jefn7HoVc02adHuTtoFHK+o4d/xcGBm5t+H4/Qn7nnXfiwx/+cNvn0i7cXYPcopofZFnG6OhonWU9n89jeHgYR48e9XWP9NEHcBYRcl1PIxS6sCkhp5b1RCIBlmWdGufDhw8DIITcMDLQ9cWWCHkj0upWyLduJe2rGinkLMvi3nvvRSwWw2OPPYZbbrnFOdb4+DhuvvnmrhPy2h6eFO0mWrsJOcuy4HkeR48ehSRJeO6551Aul2GaLHieQUgMQZc7V49suQiUQ2AYxtP2zA0hJUCFirKlg2Ul8HwMmcyq7wQtjopIjicRZsK49fxbIWoiOI5Y7IEKIdcsxLZeCKtAvjcw8GYwpoisQo5JF5VVez65/7ZtG8DMjEsBSWuOvdMqVTcTaolTNpaFccFh2GVAm9cQvTIKdap5Om0naEVx7CaCCLlhGIF2dYpG96Wu6z0ROuaGqqqYm5vD7Oxs3UQuy5MVO3ikoWWvGfws6/T+81PINS0NSdqKoaG3+B7PssqV8zsPDCNCEJJIJm/eVIScYViMjv6eo+ptBKhlHagm1Z/tUKdUyJMyWJmFpRKV28gYGH7HMELnhTy5Gm7IE7LzWi7C9QQhJy1Sdzpf07GolVA327aRTqcdy/q2bdvaVshNszp/cBznqHLFYtHX2dUM3VPISesww8hX6scbp1oHKeStWtZpSQodh2rBcccRjZLPdf311/sGkdI1zUYT8uuvv94TMNcIvU7IVXUKhpH11JCXy7Pg+fYJOdk0rt4TlkUcgQzDIx5/PUSxcS24HyGfnJzE5Zdf3va5tItahdyv+wmFLJPuPW5CXiwWkc/nnRC406dPr/s597E5cZYR8l0tKeSGYSAcDiMSieDRRx8FALzyCkmxdrdIW6tCriiKMzi3Qsgp9u3bh4suuqiOKNP3dBPpdNo3GGMtlnWAbHwcOXIEV155JVZXV6FpGkyTAc8DYSEMTe5cPbLFHKCS3xWkkIsjYoWQW05CaCaTDZygY7EYBqVBSFslEjYkAHQjk1kdBco8IiM7YGkWLMPCysoKbJ2tEnKeBStVlR56/23ZMozl5TyOHz8OANAXdSjHFKgzqichvpY46boOhtXBDTNQjiqIXBqBtqDB0rpv7ewVQr5Wy7qu6z1XX37y5EkACCTkHBcFx4UaWvaawY900/vPzyqo64sNF0D5/LMAULf43kyEHCCKzkYQcl1fgWmqMIzVc86yHkTI+SQPLsZ5XENu0HEs/1weXJiDcqT+vlKnVagnO9+EtG0but56qjEh5JPO15SQq6raVNXK5XKQJAlDQ0MIhULYvn1724ScLvoB0nGFfu1uSdoOullDzrJyRSFXmxLyRgp5LBZrSsjJNRIDCTnDvIJYLNHwHOiaZqMJeTvYDITcNHPOmMZxUWjaXEcKuXse0vUVJxiwVet7OByuI+QbhXYt67STSjab9VjWY7EYJicnHedoH33U4iwi5EuQ5R2wbbOyOAom5ADZQb311ltx7bXX4h/+4R/w0Y9+FACxOqZS74IgDDcl5NFotOHuuaIoiMVi+N3f/V3s2LHDeQ9QJdcrKysYGBjwvO+3f/u38f73v7/ueOtByBcXFwMV8k4t6wBZRCiK4rR9I4Qc4HlA5mVoUueE3OQygMnBMiwPqXWDKOQKNIMqDjFks7nACToajWJkdATx6+MwiyZ4HqDrI+MTHwO7I4NwahJclINZMDE0NIR/zvwAOSXjDMBcjHOC3ej9l0q9Bbfd9iYnjE9P6wjtDiH7b1nPZkItcSL96TUIKQalV0sQhgWIW8Rq+noX0UpIVjexXpZ1TdN6jpDTyXdubq5uZz0SuRTDw+8Ey4bWaFmvJ92NFfJ5CEKwijM6+nvOMdyhlpuNkNNU4PWEqk7j+eevxszM/4PZ2a+de5b1Tgl55bXb792O5L4kXn77yzByXtL73BXP4flrn+/43AqFX+D5569p/sIKggg50Ny27naa3XXXXbj44ovbJuRuVTkWi3kU8k6s591SyEOhCzA29h4AFgwj37B+HPBafN1o1bJOn2/Lqp8jNG0JqdQC3va2dzY8hzOlkLeDXibkup6BYWRgGNkay3pnhJzOQ7Zt47nnLkWx+HLT9bUbfgr5RoHezzRYrhkhD4VCiMfjmJ+fx8DAAMrlMrLZbJ+Q99EUZw0hJwvQARL0ZWabEvKbbroJDz74IB599FHcfffd+NKXvgSADByve90/QRBGmw4YqVQK6XRwkq+iKAiFQnjggQcc0k13uiVJgqqqmJ6e9rRGA4D9+/fjnnvuqTveeink3bCs+y2S9+zZ4+xUU8s6ywIhLoSy0PnnMM0sIOuwSpbH9u2GkBJQFhVoGq0DjyGTyTdUyLdevhUDbxqAVbI8CrmgbcfVD70DvBTyLDJ/pjyHglrdMXX/jN5/O3feh3/+50edpE0trWHkXSPIHMh47Pa1xEnTNLCsDmmCR/HlIvgkD3lSXhfbeitEuJtYL0Lei5Z1Ovn6KeSCMIjdu/+2kli7llrPECzLS5SrCrmXGNq2iXL5NGTZv9c7AIyP/z527vwcDCPjCZrrlT7krd6vVCH3a8HULRhGDqo6jWKROKzOdcu6bdkw8gb4OA8+xns6T7hhqRa2fWQbJj4xgQu/ciHEcRH6SvV62aYNM2uuqUe5ohyFqp6Aokw1fa1pFmGaed8aclEU2yLk3/zmNzE+Pr4mQh6JRKDrOmzbRqlU6oiQr10hp11TtmLXrq9WMnqWO7astxrqpmkaJEnyVciz2ScwOXkz/ut//ZuG59An5GtDuTwNwLspS0LdZsFxwZbtINBN41LpVWjaHDRtvm1CvrKyckYV8pWVFSQSiYZldfSZSyaTmJubQzgcRjgcxsLCQp+Q99EUZxkhTzqDXBAhn5mZAQBceOGFDY8niqmmA0YikYCqqoEkmRJygEyw0WjUCU+TZdlpDdZqgup6KeTdsKz72Z5vuOEGZ2LUNA2GAfC8jRAXgsp3TiwNIwMmZMIsmp62Z26IKRFloYRyuUrIc7mSo2bXIhaLIZVKOfWMPG87hNytZPMx3iHdh/QjKChVQu7+mfv+YxgGkUgEuUyO1FfeOewQ8qpCLtQp5BxnQJoQYSnWuhPyvmV9fdCIkFNwXHhNlnWOCybktRs95fIsBCHVdFHNsqGKOrJ5LeuEHDOB1tdugKh4NrLZJwAQpxZw7lrWzbwJLsKB4RjiJmqgkLNydfnBJ3mnmwQAGDkDjMSsqURHVacAAJnMgRZeOw1JmvBYaOnCe3R0tGkdee08GovFfN9TLpc9pCKZTGJ1dRWAl5BTyzoNgeO49ruSrFUhZxgODCM4YwDHxaDrS03XRd0JdRN9Q90ymQNIJvc1PffNQcgTMIzMum4Ydgr67NQr5GsLdaPPoq6vbBqFnBLyIPHKDRqkSAl5KBRyCHk0Gu0T8j4a4iwk5APQ9ZVAQk4Hv2a1K4Iw0nTAYBimoUruJuThcNizIHf36j6ThHxpaQnDw8N132/Xsu63SL7tttuwbds2x/JjmgDHATIjQ+PI4uPo0Q9DVWfaOmddXwIbtmAWzUDLurRNgiqUQC8XzxNCHjRBDw8PY9u2bWDDbIWQW9B1cq98ceGLOLV8CgBRwaf+8xRibAx5u4Cl7IpjRaYLUMvSYNsaWLaqakSjUayeXIUwICB6eRT6qo7ybJm0cIO/Qs5xBuRJcv/wSR7yhAx1uvuEvG9ZXz9MT09j586dmJubCyTka7WsByvkiTpiWGvLDQLHhess673S9qxVQg6sfx05tdWWy6cqX5Nrfa5a1qldHSBjZVComx8hzx3M4bU/fQ0Asb2LIyJsze6YsKjqFMLh3yXTbAAAIABJREFUS5DNPtnCa6chyzs836OEfGRkpKlCXjuPDg4O4sknn3ScdxStKuSUkHdqVweIYLBWQkrqfN2EvHOFvJVQtyeeeAJ//ud/DlGUYJpFPP/8dXj11fc6P89mf4pE4g1NzzuZTCKZTNaVA/YSSFtdrm7s7gWo6jRYNgzLKrlC3RLQtLmOQ90sS3MR8uVNQ8jp+jWovNMNt0K+uLjoZFXNz88jFothYmIC09PTG3TmfWw2nHWEXJK2oVyeCSTkX/7yl1tatBMVqfnDn0qlsLi46HM+BkzTdAhGJBLpSUIeFBizVst6JpPBbbfdhjvvvBP3338/yuUyDAPgOBuyLaPMks+xsvJDlEqH2jrnXO5pcBGBWNYDQt2iV0WBPYsol2kNeRS5XDlwgfInf/In+MQnPgEuQnriUoW8WCzi+8r3cfTkUXKcGIel/7kES7AQi8o4tbDosawbecPVcqq66ROLxbByagXCiACGZZC8JQlbsx3Lei1x0nUdHGcitJP8bfgkD2FYgL7cfdWtb1lfP+RyOWzbtg2GYTQk5Gu1rJumd1FHwpdCYFlvfXmrhJxlQ5XU8M2rkAMbR8gBBjfeuILJyfsAnBuWdSNrwNIsCENCICFvRyHP/FsGmR9XQlkzBvhBHozAwNY6J+TJ5BtRLjff8NX1ZQiCd7HN87wT0tSMkBeLRU9GxN69e/G5z30OP//5z2vOKbjtma7rzs8oIe800A0APvvZz+K9731v8xc2AOkTXauQdx7qFo/HPWNILSE/dOgQfvSjH0GSZFiWgmLxZSwvf9/5ua4vQpK2Nj1vhmEwNTXVMBG7F8Cysm+t/JmGYeQgiqRDEFXIo9E9sG1jDQp5GZnMAUSjV0HXF9qyvveKQu7nJnXDTcgty/Io5LFYDPF4vKWuDX2cmzjrCLksT0BRjsM0Fd8HXhCElnacSW/g5g//yMiIr0JO1XFKyqhlnUKSJMzNzYFl2ZZ3sWndeTdRu2NP0a5lvVZldYLOOA6Dg4MuhZwQcoUhk7JlFaHrwXX4tbBtG5nMAQixaNWy7tP2jGEYKLrhIuQx5PNa4LWWJAmyLDuWdY6zoOsWDh48CBMmlnLEispFOVhlC4quYHQsjrm5jLeGvGD6bgbFYjFkT2chpMg1Su4jP3enrNda1nneRHgn6ZvOJ/k6W2e3sNks640Iea8p5IqiOJN4Y0LeXYXcsspgGLGy0eMm5CdaJuQANnWoG7D+wW50MS2K4xCEAac/87lgWVeniTrOMMzaCfkAD+Wo4oxv9DisxMIqd2ZbV9UpxOPXtjS/+I3ZgiA4G+nNCLnbDQeQ+Wfnzp0BCeLBCvnQ0BAAr0LeKSEPhUJrHtfdhJznCSFfS6ibX8q6exNVVVWk02lIEll7xWJ7YZoFGAZ5hg0j3zIhDCpP6yX06jhhWUUIAnF80KDKePzaylzVWQ15ofAiOC6MSOQSaNr8piTk7SjkADnvSCTiEPKgtU8ffQBnJSGfRLH4q4pds7WWCn5oRyFvRMgp/Czrhw8fblkdp+/ptkIeRMi7YVmnoDvmJGXdhmRJKDPkc5hmqS1CrqqvwbYtCLEIfvzkj5Er5nwVcgBQFAPlymKOEHKj6eYHGyILS563oes2Hv/J42DBYmmlQshjHHTo4Hkeg4MxzM5m60Ldggh5ZjYDMUWuUXJfEmABRiD3aC1x0rQyOM5GKICQp7+X7lrt2WazrAfdl71oWXcT8iC1huPWZlnnOGItdIOUTIgdK+QcR8au2lA3RVHw3e9+F5bV/fZ7raKdDaSNUshrr+m5YFmndnUAYGUW+oqO+f933iHkfqFuy/9rmWyk+ijkpSOlekIud0bIFxb+O1R1CrHYNdC0egdbLfzGbJ7nnY30ZoRcVdU6suA3VvkRcncN+eDgIIDuWNa7Aa9CHm1JIV9LqJuqqrAsC5IkgWFEhEI7IUkTWF5+BMXiIZhmviNC2KuoHZ97BaZZcgh5NahSRCJxY8cKeSbzOJLJfWDZCDRtoa3jnMm2Z51a1oEqIZ+fn0c0Gu0T8j4a4qwk5CsrP0QodP6ajjc0dDvGx/+w6euCLOuKongm0htvvBGf/OQnna8lScKJEycwPj7e8jnRILhuolsKeaNFMp2gDcMGy9qQTAlKRdEzzSI0rXVCriivIRy+CFyYw+fu/xxezLwILuofeKOqBnTdhmma4LgoCgUb0WhjwsewDLgIB95ioOsWDh86jPPY85xNFz7GwxgkfewTiQjm5wt1oW6mmQPHxT3HjcViWHp1CaFdlZC/10Vw8QMXO5tGtROzZakwDAZCUsDF37qYnFOFkNu2jVd+65VA9ald9C3r64dWFPJU6rcwNvZ/dPw7/C3rWqVGsXajZwGiONbSMcm/1bFBkiTouo53vetdWFhY6Ph814p2NpBIMvT6EvKBgf2YnPy05/vngmVdW9AgjlUW6zKLwgsFrPxgBVv/iFiK/ULdXrr9JZz885O+hNwqWlVCniWEnJGYjgj58eMfxcTEpyDLk9D15puXQYSc1oA2mwtrN+AB/7Gqdr51h79pmoZIJIJvf/vbTsr6Wizr3cB5530RodBuAN2xrMdiMaeFlG3blY1602nxRucFURTBshJkeRKh0E4cPfqHmJv7u0rI3MbNVeuN2vG5V2CaRQgCcWu4XVKTk/8Fw8N3tH08hhFhmnkkk/vAcRFo2nxbtei9opA3s6x/8IMfxG233eYh5OFw2Kkh7xPyPhrhrCTkhrHSUhJnI8jydiSTNzV9XTPLOsXg4CD279/vfC1JEnK5XNMH3I31UMhra9ooutH2jMId6sbzFiSDEHLbNmHbZeh6cwWDwqmNjbBIr6ahKRr4hH8bilKJTHSqqoJhGBQKLMLh5vZVPsmDMzjouoX0YhrnCVVCzsU42NtsRCIRJBIxZLPlulA3P1tdNBpF+ldpJN9YSV5nGYzeVW2xwzBCzcSsQtcJWR+9axQMwziE3FIswALMYvcI+dlkWe+l1NpWCHk4vBux2J6Of0djy7pXqTWMDAShedCRn2WdYRjIsgzLshyb7ZlAr9WQy/IODA7e6vl+r1pRuwkjY0AYIM8rK7PQ0zpCu0IYvJWovEGhbrmDOViqBUZyJZpXVHVLtWCqpseybpfbe55t24KuL2H79o9W3Cdi03ugkULeSqmGn0LuN1bVEnL3PEs3mn7nd37HIQFrsax3A6nUO8Fx5HO1Q8iDLOuSJDnrGPp53U4CP0JO13Tl8kxHgWK9jF5VyN2WdbdLKpG4riOxix4jkbgFHBduWyEPhULQNO2MEvJWFPLrrrsOk5OTfct6Hx3hrCDkWq4I27bAsjJkmfT0XishbxW1lnU6ufrtmLtBJ+VmD3jte3rJsl4ul52d7UaLZHrehmGBZS1ImoSyWYZpkuO3Y1knhJzUei/nlmHIBhjOvzRBUci50c9RKNiQpJWmv4NP8uB1AeVVAwsLC9gp7/QQcmvMcgg5gLpQN9PMOwsHs2jCtm1E5ShWp1eRuN6/ro326ayijNo/NSXkVHXqFiE/myzrlmV1/RlZC1oh5GuFu+2ZaZLxh1jWJafdDEVQ2GUtqgq595mmY1omk4FhGGdkcdE+IV/fGnK/0qZzwbLurhdnZRZaWgMfq26OBtWQZ3+W9VXIKbR5DfqSXq0hV9tTyA0jA46LOveuIKSgqtOwbXIc27acucf9nqAa8la6CwQp5M0s627S7r6vBUGAYRhn3LLuBiXkzWrIg9Yp9PPJsoxf//rXmJubgyzLnk0JOp4Qy3qVkAOkk0EnduleRv1GfG/AbVl3b8p2CoYRKm6HSbBsBLqebpuQAzijlvVWasgpagk5gD4h76MpNj0hL58u4/krfumkWvN8AkNDb0ci0Vzd7gaGh4extLTkfD0xMYFSqbTpCXkrlvX77rsPf/VXfwWgNYWcpqyLuoiSXnLIQzuWdboA1mUdxXIRVjh4saYoBsJhEYqioFwugwins01/B5/kwb56Hhb+Rw6LM4s4P3K+U5YQvSIK/iq+0muSkOvaGnJ3ndsrv/0KVn+0CkmVYIwY4CL+9vr6tNVgQk5VJ6u09jpe27Y33LIeCoV8SbWu606roSA0s6wD6CnbeqlUWndCThVy0yzi6ad3AvCGutUq5K0QclpDXrv4puQgk8ng/vvvx7333tutj9Ey2g91W1+F3I+QnwuW9VpCrqd1T/mQHyEXhgViTV8x/Ak5C7x696uY+cuZjkPddD3tSUwXhBH8/OeX4/TprwAAlpb+BYcPv8/7WXyei8nJSdx4440dK+StWNbdpN3tVKKq3Jm2rLvB83Fo2sKaFHJBEHDDDTfgHe94B/bv3+8Qcj+FfGDgzQiHL0E8fj1isWuhqmcjIRedVom9BGJZr1fIO0UodCHGxt4DAJUAU7utv+Ull1yC888/H7t27VrzubQL+iwuLy87oYvNQAl5OBzGlVdeiV27duG8887rE/I+GmLTE3Ijb6A8pYOzqj1AL7vsYfB8vMG7uofaCXV5eRmLi4solUotEfIzbVkvl8u+u46tWNYXFhZw5MgRAI1V1qpl3QJnMQjxIZSUEiyLHL8ThTwXypGvQ8GLtVKpjFRqCxRFQbFYRCgkolxu3gOST/LgloagQkVey2NnvKqQD98xjOhtUUQiEX9CXqCEnHxPT+tQjigI2SGUw8F/O55PwDCyru9oTkI8BRflSJLxKiHk3VDISX09B5bduKEgGo36tv4wDGPNlnUAPRXspiiKs+m2Xi14WDYM01RgGHnoehqmqXpC3dwKTOsKebjyb7BCnk6nned/I9FrlnV/hfzcsKy7CbmxYoCLVQk5zdRwwzZsMCIDbV7zJeTyThn55/KwilbHNeSatugh5KJI/p+WspTLp6Bp3gwEv+fi0ksvxec+97mWCLnfBrzfWFVL3CVJgmEYMAyjTiHvBcu6G4KQgq6nm4bdNgp1E0UR//qv/4qf/OQnmJqagizLnuvkVsgvvvj/gyimkEy+Aeef/yVo2txZR8hrx+degV/K+lqQTN6MyclPAaCEHG2F8/3mb/4mjh07hje/+c1rPpd24d4ca9WtkkwmwXEcBEHAPffcg8OHD+OSSy5xnC+m2R13Yx9nFzY9Iac9SrmliTPy+93Elf6bTqebKuR0Uu5VhbwVy3omk8HU1BSA5qFuxN5ugTVYhOUwSqUSTLMEUdzSQQ25jLxIFtlmyH9g03UdlmUhkUg4hDwSCUNVp5r+Dj7Jg18ZQkZeRYyNIRXzBvfRRVIySWpx60PdCs7CwcybUKdUhMwQFCF4UcfzSRiGuy63DEWxPfXQDMOAT/Aon64k1HeBkG+0XR1AYBuhbljWgd4j5BtlWacbXKaZ9YS6UYXcsrQKUW++qPALdQMIIZdlGZlMBvl83nn+NxLtpayvf6jbuWxZ5xKEgFNy7SbkXJSrS1m3yhbEUdGfkHNAaGfIcf50TyEn/083l3Q9XTPWNt6oapWQB6Wsu8fw2vmWYRiHkAYR8l6xrJPraHcU6kYJCMeR+yOVSkHX9UDLeu3zTf421lmVsA74lar1BrptWXeDzj+bJQ+ACkrN1vRuJJNJ39fSHJZeKqvro3ew6Qk5nayZhe1n5Pe7d3fpv4uLi+tiWad2XsPoXi/qtVjW3YS8tVA3G5zBIRKOoFAowDSLkKStMM1Cy7YtugDOckRNtmT/xRq1+tHFFFnYRFom5EJmGAtYQMJKIB6No1wuQ1VVPPLII/ja175WsaxXW9QA3lC38s+2YPbvZh1CLmsyVD7YqlRLyBlGR7lc/7fmkzzKp8hg3g3L+kbb1QFvsnC75xKJRHzfS98vSRKuueYanDp1qivnuhZQxX5gYKCu7WE3QSzrJacu1jAyjmXdrcAYRtYp7WmGqmXd+0wnEgns2bMHmUwGhUIB09PTG94CrZ1NJJ4fwPz8P2Bl5Yfrci59y3pVIQd8CLliwtKq9wcl5Gbe9BByYViAOCaCH+QBBgjtDkEYFjoKddP1NESx6jwTRdLJpFoitdh1Qq6qat18z/M8eJ53Ft+WZcE0zbp7lxJ3933di5Z1ek3btawfP34cf/qnf+pZHyQSCQiCAFmWEY1GkcsRx1tjQr55SFyr6FWF3J2y3g3LuhtVhXxz/C3ps9gOIR8eHkYi4Z8X1Let9xGETU/IqUKOhS1n5Pe7FTv6L1XIG+1sd2JZp+/r5sPcSCFvhZDTBXkrfcgNwwKrcxiNj+L06dOwrGIlfEeGZbW2Y0gXwKs26d1qiP6bE1RZoIspsrCJQtdXm/4OLsHhfGsX5tR5JJEEF+YQCoWgqioeeOABPPLII4hEIhgYIITcL9St+C8jyPwkA7NQIeRlGQrTukLOsoSQ1/6t3YS8Gwr5RiesA2tTyAcHB7Gy4h/Mp+s6WJZFoVDAa6+91pVzXQvoBM6yLE6cOLFuGx+07RklHIaRcULd3Eptq3Z1ekzyr/fe+O53v4s77rjDUcjL5fKGt0Brx7I+NnY3hofvQC73s3U5l0YK+TlJyF015AzHIHpZFPnnybNuGYSYC8OC5z0AIG+TsfeFveCTPKStEvY8uQeJGxIdKeS1lvUdOz6Obds+Csuqhoi6x1rbtivPhv8COijzwg0/hRzwbmyXy2WIoli3IUbn2s1gWQfqcyVqUWtZP3ToEL73ve95nlmGYZBKpSDLMvbs2YPnnnsOAJnveJ6vW5PQcWuzkLhW0asKuWUVK9ec7bpCvpkJeatulbGxMbzwwgu+P+sT8j6CsOkJOZ2s7bnWleZuolPLeicKOX1fN+0ua7Wsa5qG+fn5pinrtA85Z/DYNrgNU1NTMM0SWDbSVi9Oh5BXiLUp+pNSupBxK+SRSLSlxGU+yWIMY9g+tJ0Q8hDnbCocOHAAlmVVLOvD4Lhq+YE71E35WRj6qg4jb0A5oUBSJJTs4Ot5pgj5mbCs03urVllthZCPjIxgcXHRt7UZtZUB2HDV1g/uMaDdjbd2QEPdqGWdKOSaSyHXne+3SsgZhq2EwnnHhlQqhYGBAYeQA9hw23p7NeQhRCKXtxUc2Q4a1ZD34kK7m/Aj5O6UdQBI7ksic4CMazRZvfY9FOKICD7JQ56UIaZEMCwDVl67ZZ3noxDFEWfDihDyrJO6bppFpyOBH1pJWfdTyAHvPNrMjeYX6tZ7lvXWFHL3GiWfz2N5eblubKeEfN++fThw4AAAch1HR0frnm9iVWc3DYlrFb3qpDHNEjguQlrMdlkhp5b1zfK3pPdzUN5SEILm/D4h7yMIm5+QV+xw9mzz3rrrAT/LequE3N0SoVVsFCFv1bJ+wQUXYGpqqqVQN8MwwWo8RgZGkMvlkM+vgOMivvWWtm3i9OmvYnX1ced7y8uPwrIUsKyMZXUZAgQYgr9C7rasl0olFItFRKPxuoCnlZUf1L2XqwglN111ExJIgA2zEAQBL730kjOQhsNhDA4OIxxmHMWDhrppM4A+zUNf0MFwDKySBSEtoGQ2J+S6ruPHP/4xOE6HZfG+hFw9Rb5nFbtjWd9ohZxlWYTD4TrreauWdYZhfO9NahEHeqOOvB2L21rAsjwYhnU2dIhCXnbVkJewtPRIW4ScHNd/MZZMJh1CnkwmceLEia59llbQDiEHqmFU64G+ZT3Ysg5UCPnj5L60yzZYKZiQA2R8k3dWrycjMW23PdO0RY9lHaDBh+4QUcvZnG32XHRaQw54N+ybbX77KeS9ZFnn+QQYRmhKyGsV8nw+j9XV1bpndmRkBLIs46abbsKzzz7rlIWNjY3VXSfSQSe5aUhcq2hHjNgo2LZd2aQKg+NC66aQb5byA/osiqLYlfDbPiHvIwibnpDbmg2IJqzMmdlF9rOsLy4uYmlpCYODg4HvGxsbw9/8zd+0/fu6GQhh23bHlnXLspDL5bB7924sLCw0XCTzPA/btqFpBjidhxAXsGPHDpw6dRIcF/ato1KU4zh69A8xNfXpyrmaePnlO6CqJ0gNeSmLJJIwBX+VOJ/PIxqN1ljWY7AsFbZtVj6DhhdffIvzNQUbJ+rrh+/5MP49/j3YECHkhw8fxvXXXw9JkhCJRDAxcT7++I+riyUa6qY9Owr5IkA9pYKP8whfEkb8cBzHZo/5KrvkGhFC/otf/AIf+tCHwHEGbFusG7jFERHK0UrP6VJ3LOsbrZAD/nXkrZ7LyMiIk3pf+/4HHngAe/fuPacIOUAIh64vA6gq5CRlXca2bf8njh79o7YJOceFfBfflJAXCgVccMEFnraPG4F2N5FEMdVWcGQ7OFct65ZmwSpbThvHIEIeviQM5XjFtVK2mhLy4bcPY/wD487XnVjWTTNbd59zXMRTQ86yYWcDyzRzDYlepzXkQL1lvdFc60fI6TzWC2AYBoKQakrIZVn2XK98Pg/TNOueWaqQx+NxXHzxxXj22Wehqire//734/bbb687Ls8nNw2JaxUs23tOGtvWwTAsWFaobMp2d33QScr6mQTHcWAYpmtzeZ+Q9xGETU/IrbIFNq4B5Y1V+ShEUXR6OReLRQiCgHQ6jampKezcuTPwfTzP4z3veU/bv6+bCrmmaeB53nfXLxQKoVwuB1p/C4VCJdgsiXw+33SRLIoiikUFrC6Ai3GYnJzE9PSsY1mvnZSqiyYS3lYuz8G2dej6ElhWRqFQQJJPwuD9FfJMJoOBgYEay3qksjAjRJCq5bX161ycfOZrb70Wl4YudSzrhUIBsixjYmICkUgEohjFW95SfR8bYWEWTejPbkPydgnGMmkDlNyXxKg5inAkjFdffdX3fCkhX1xcRD6fB8eZAOoJuTwpQ18k/X43q2Ud8K8jb5WQp1IpX0KuaRre9ra34dJLL+2JXuTNWh92Eywbgq4TYuwOdWMYBjt3fgaaNgddX2pTIQ/7qiNuhXx0dLQpWekmTNOEbdtOWnMrEISRvmW9yzCyRB2n7qAgQs6GqoTaKltgJKYhIY9cEkHixmotdyehbqapOBkIFBwXgWWVYFkGTDMHWd7pIuQlhyT4Ya0KubvHdiM3mnss5nkeuq4781ivQBRHmtaQh8Nhz/hLx/kghRyAY1tXVRW33HILLrvssrrjEoV8c5C4VtGLCrlpFp3nIWgOWAs2Ww05QO7dPiHvY72x6Qm5rdlgomVA5Zu/eJ0QDoeRzWZRKBSwY8cOh5BPTk52/Xd1k5AH7dgDcHYEg4hNJpNBMpl0iFUzG6koiiiVFHCaCD7GVwj5XKBCrutphMO7nEUTTUfXNNIHNZ/PIyknYbDBhDyZTDr1f1VCHqukuhswjEovc4um4BpEwY4VgGgRrEjUHKqQF4tFiKKIyclJhMPhShhddWBleRasxML46UUYfDtZVHIxDgNvJAsqd61cLSghT6fTyGazIJeyPsBPniQLGHFM3LSWdWDthHxubg7z8/MV54XmeX8rgYQbgY1UyDnOS8hpqBtAVBhRHEWx+HLXLOtLS0vIZrNIpVIbSsg7cXQQy/rGKuStWNYt/cznHHQKt10d8A91o9+nlvM6hVxqvvxoppBbll7nOrKsUh0hp5Z1w1gGzw9AEAaduYWEi66NkDeqIV+LZZ3OY70CopA3rqOtHX+pEypIIQe8hDyoTvdstKz3okJO7OqUNPdryAHyPPYJeR/rjU1PyK2yBURLsM8gIY9EInj3u9+NBx54ABdeeCGmpqZw4sSJTU3IAWBoaCgwQdlNyAuFQlNCLkkSSiUFrCaCi3HYvn07Tp9OV2rIxbrFq66nEQpdWEfI3Qp5aiwFK+K/WHMT8mKxiFKphHA47PQlPnTod7G4+B0AcEj14cPvx+LiP+HQylshXDcDAL6EfN++fdi1axcYhodtW7Cs6qZAbG8MzGgaiWsGwQgMuCiHxM0JDPy7Adx8y8342c/8057dhFxRFEQiLCzLXyEHAGFU2NSW9Wg02jEhHxkZwQc/+EGMj4/jG9/4BsbHx6FpmvP+VvIPNgLtpLKuFVQh57iYJ9SNQpYnkcsd9IRdNUM8fi1EcWvd98fGxqCqKhYWFjAyMrKhboR268cBQBCGoOsrTohXN7EWy/qzu5+FvrI5be1BhLw21M1NyN015IxUzd5oBEZiGhLyV175LWSzT3q+Z1mK07aPglrWVXUakrTVE6LpVgT90GrKepBlnb43aDzws6zTRXuvEfJ4/AaEQsHOP6CekAcp5FdccQUuvfRSAMANN9yAZ555piEhj8evRSh04VpOv+fQiwq5ZZXAceQ+jcX854C1gOMiSCbf3HRjp5fQJ+R9bAQ2PyHXLCBShK2euY8SiURw6NAhHDp0CLt27UI4HMbS0hK2bOl+K7ZuE/JGqZE33HADnnrqKd+f0YUCJVbNrM/Esl4Cp0ngohwGBweRzRbAshHfXWJNW4QsnwfTLMK2TYeQG8aKo5BP7p9sSsiTySRyuVyNQp5HqfQqFOUogKpCXi5PI5P5McQUhxsf+wCAKiEn508I+Sc+8Qm89a1vBcMwYFkZtl39e+x5Yg+Yr/8xeD4OPsmDi3Hg4zyueOwKXHDBBYEBWBwXhWWpSKfnAAADAyw0LdxQIT+bLOuk9ZABnm++sZZKpTA/P4+77roLn/3sZ7G8vIzp6WmYpgme51vqELAR2NgackLIRXHcE+pGIcuTKBR+iUTixpaPedFFf49QaLLu+4lEAg8++CAMw9hwhbwTQs6yAng+Dl33b5e3FnRqWbdNG+qUCiPn7/DpdQQq5LWW9QCF3M+u7odmCrmqTtf9XYll3Ut8iWW9iEzmCSQSN9UQ8lLd691oppC3msWSTqcxPDxc9xq/lPXh4WEsLS31HCHfufM+JJO3NHxNkGW9dp75jd/4Ddx7770AyJhiWRZWVlYC1yTnnfd5JBLXr+X0ew4k0La3NuXcG1S7d38d4fAFXT0+w7C48softbQh1ysQRbFrm+t9Qt5HEDY9Ibc1G4jkYJ1BQh4Oh3H69GmcPn0akUgE+/btw44dO9qqc2wV3eySmoS5AAAgAElEQVRD3kwhb2SxbteyLkkSIeSqTOqqk0lks0VwXLiiJtVb1kVxFDwfg2HkHEIO2A4hHxoa8qS5+p1fMpnE6uqqQ8h5nhByVZ1CuXyKHLFCqDUtjUzmAGR50jkOn+TBhTiPQu5GrW3dsoxKoFYIfJL3KEaTk5OBLaJIimwC2ewsAGBggIGuR+r+1sKIAFZmzwrLujvUzTAMsCzbUorpyMgIwuEwPvaxj+HUKfI3PHr0KARBAMMw56RlnRJySdpaUYNNMEz13pPlSbBsCLH/n703D5PjrK+FT+3V1ess3aOZ0WhGkrVZlixhW7ItE8nGxpDFAXxxiG+A8Dnhg/AlhLDYkAuYEGM+5YkJxEBI2AwGg8MWHBJjCB55kWXZRpa12SNL6tk0S89SvVfXev+oqeqtepvpns19nofHqKe6qrq76q33vOf8zs97VZ2OR4IgCPj9/kW3rM/nemWYUENs6/O1rCvTCmCg5gTx5YKqCTltvq6rOnQpW0NeCyEvV0OuKJG8BVEAc504nCzrKYhiPwKBA3mEvJJlvVLbM6u/uNPYVUjIndqcOlnWrZwMURTh9zv3R1+uqFYhz4XVl1yW5ZpaS610OJXrLTVyLetNmGgq5E0sBlY8IdczOgx3FMYSXt9utxu6rtv9qa+//vqygW4LAc/zdVP/qiHkP/7xj3H33XcX/W12dhZ+v98m5NWFuiVByzwoDzmnXKfnel0Wq0mKYrausSZOkhQGx60DgJoJuSiKdvsYivIikxmBpkUhSSaZsxRyRZlEOv1qHiFn2swQumoJuabFQVEek2DPKeQWuru7MTk5WfKcaboFwCD+7M+AQMCAphUnkRMEAX4jD66Lq4tCvpQp6//yL/+CJ554AoBJyKs9jzVr1uC6667D5ZdfjlAohE2bNtmEHKiuZV+t+OhHP1rzfbe4NeQCFCUyR8gn7UA3Czy/AX7/dXWpB0ylUvjc5z5nt6/LJSuHDx/Gd7/73QUfoxQymcy8rlczab3+wW7ztazLk+YYUEjIX3nfKzj9v0/X9yRrRPRwFBPfyy9VikaPYGzsW/a/nQg5wRF26nouLJVcz8z1IW+jHbdzQjmF3AxTjRSFcpa2rCcQjT4Fv/93araslyPkpQLdAHOcu++++3Dq1KmyhLww1C0UCmF4eBgsyy7JgulCkEvIP/jBD9pdGCp9Duu7KTcnWW1YjuGPuZb1Jkw0CXkTi4EVT8gN2YDunoGeri2JtZ7I7RMqCAJuv/12PPDAAw051s6dO/Hb3/62LvuqRMi3bt2Kr3zlK/j5z39e9LepqSm0t7dXXUPOsiw0TUM7ugBBmlPIE2DZLsc6KlmOgGGCeYTc7TaTV60a8ra2tpL2/UJCnkwm52rIvUgmT8x9/iwhNwzdbhvFcb32fjbetxHBtwftBYVCMlBIyDOZUXCcWXNVSMhpmkZXV5et6hbC47kcV155Gn/wB4Dfb6Cn5zLH33rnf++E/zp/XWrIl9Ky/uSTT9qEvJaFgbe//e34zne+A4IgcPToUdx+++0YGBiwr79GWNa//e1vY2xsrKb3LCYhZ9lOSNIQWLZrrkNBYaLxO7BtW32I8ujoKP7zP//TDn7MJSvPPPMMHnnkkbocxwnxeBw+n6/m99F0KxRltu7nM1/LuhIxyXohIZ/66RQmvz8JQ1+651n0cBSzv87/rqLRpzA9nX0OFBFylsTegb0gyGIbah4h50gIlwjY1b+rqnPJtbwXQlWjMAzFkZA7paxnMiMgSQ4sG6zJss4wDHRdh6o6lxeUCnQDgLvuugubN2/GM888g8nJSYRCoaJtclPWrTHMusaXk129WliWdU3T8M///M946aWX0NbWVpGQh0KhuvV6XilYjgq5rueXOzXRTFlvYnGw4kc+NS0DfAqGZsDQlmYSk1tb4na7wTAMurq6yrxj/ihnI68VlQg5AFxzzTUQRbHo9UgkglAoVJNlXRAEBJROGFzUVshNK62TQp4l5IoyjUxmGG739rm/skilUmhtba1aIc/WkHuQSJiEXNdTc//NQFFm7FXhXIWcDbI1WdYlKWy/n/bTRanD5WzrgcABbN4ch88HtLZquOqqNzr+1nwPD8pDrWjLutVb12pfVgsh53keHR0dAIDe3l6sX78+TyFvhGVdkqSa97mYhNy85vQ8hTwXFMWDZTvqcqzc8aCQkIui6NiSrl6Yb01tLgGrJ+ZtWS9ByA3FfIZp8YUvts0XqqhCS+cfX1Eiea3jCgk5APDrnFVii1RboW6AOYZVg3KhblYJQi4hN0M2i38Tk3Dr2bG5Bsu608JTLsop5O3t7dizZw/C4XBVCrk1FhMEgVAotCIJufV5ZmZmYBgGUqkUurq6qlLIX0t2dWB5KuRmH/LFX6Rfzmgq5E0sBlY8IdczEkiOAukiiyYRiwWzJ3VWnWsk9u3bhxdeeKEudZul+qLmwiK0Z86cwde//nXEYmarMGtyUUuoW19fHwjJC90Vhc/nQTyugOfXlUhZz1rWU6kzYJg2MIwZiJNO63C5XHavdCeUs6wnkyfA89mSAsPIzB2vGyzblUfILcyLkBco5EB5Qu73m2E5mQwFhjGwZ8+NOHPmDKLRaNG2lLs+fciX0rIOzI+QF6Kvr6/hlvVMJlOz6r6Yfcita47jumEYasMUjqNHj9qdFwzDaCgh1zQNTz/9dN5rK4WQV7KslyLkuqyDbqGhiksX9qaKKvR0/nkpSiTP8u9EyEuhUCGvBeUs69b55NaQ67oEguBAEPnHKVxsta6HaPQZqGq0LCEHytvWyynkQHbMr1RDXrg4GgwGVzQhzx0HOjs7K47v1RDy6OHokgkvjYCpkC9tqJskDSOdPm//u7BDRxNNQt7E4mDFE3JVkkByDCgXBT21NAE5brcbW7ZsAYCGtznyeDzo6urC4ODggvdVjULu9/sRi8Vw33334f3vfz/+/d//HQAwOTmJYDBYUx/yvr4+EGkBBj8LQUgjkQBIkptLGs2uEivKDDQtCYbpAE0HkEi8CJ7vs/tWJpMqvF4vWJatSSEXBAE07YUsX4TPd629ramQR8CyIaxf/3fw+YqDr1iWRSKRqImQh24Poe3NbXnbr127FiMjIyW+o8342tcITEyEkEzScLkE7NmzxzHpnnSRK9qyfvPNN+MjH/kIJidNlWshhHzt2rUYGhpqmGVd0zQoijIvhXyx2p5Z1xzDtIEg2Lr3jrXwl3/5l3jkkUdw9dVXg6IoR0Ju/aYLxbFjx/DOd74z77XlRMg1LQ3D0Irs0UBl5atUDbmhGGCCzDIl5JN528yHkBNcbcnK5ULdLMU+VyE368eL7zmCIEGSriJC/vLL74YoHiprWQfKtz4rp5ADWUJeyrLe09ODs2fP4vz583mdWVYqIbcs67njQDUKeSgUqkjIX373y0gcT5TdZiXBKdB2sTE0dC9GR//Z/rdhKCDJpkKei6ZlvYnFwIon5Lokg+TM1lSFk4jFgiAI2LhxI1iWbbhCDtSPcFRDyGmahiAIOHfuHN7whjfYFupcy3oikahofeY4Dn19fTBSHFR2CgQxDl0nIElSUR2VKD4Bn+9akCSdR8hpOp+QcxxXkpDPzs4iEAjA7/cXWNbNfbS3v8XeVtczds16Z+cdoOniVFuGYZBKpWoi5C3Xt8BzuSdveys91wmyrOCRRwRIUguSSfOBWKpEgXSVTx+uFktlWd+xYwduv/32uijkwWAQuq43zLJuuTBq3ad1zS0GrGuOJN2g6QAIojEKuSRJOHv2LLZt2wZFUYpCJkVRxPT0NDRt4YtF4XC4SJVcToQ8kxkCz/cUqbHA/CzrhmHAkJcHIS9c7JPlybn+9oq9zdIr5JZlPTdUs7h+3N4XKRQRclmehCQNVlTIyyWtL1Qh37t3L06ePImTJ0/i6quvtl9fqZZ1iqLAsiyGh4ftTjNr1qypi2Vdl3T73lkNcCrXW2yIYj9UNevCa1rWi8EwTLPtWRMNx4on5FpGAbUMLOuhUAjBYHDRCHk9CEc1hBwwbetnz57Fbbfdhv7+fhiGMW+F3Eix0LkJZDKD8PlYRKPRIjXJak0DwFEhT6UUWyF3sqwbhoFoNAq/3w+e50FRFKampmxCzjAd8Pn22tvrumTXrJeCZVmvFOqWS8idUI6QW7+HqrYhlapAyMuEHdWCpbKsA+aEsx6E3LoWGmVZt66xWhfBFpOQc9xaACQoyiTkjVLILULe2toKmqZB03SRQm71E14IDMNY9oS83L1ezrJu6AbkMdlcRM4l5KoBUGZnh6Um5E4KufnfKXubWgl5bg15tShfQx4BQBUp5KUIOUW58wi5LE9C06JQ1ekFWdYrKeRdXV2IRCIYHR11JOQulwtXXnklrrjiijxiv1IVcsCco4TDYezYsQNutxt+v79uhFyOLK+a64XAKdB2MSHLE0ilzuSNjU3LejGalvUmFgPVPVGXMfSMApJjQAjUkinkmzZtQnd3N6anp9Hd3d3w49WTkFcTohIIBHDixAns27cP6XQa4+Pj9mo/wzCIx+Pgeb7sA3fLli3YffluGGkKKjMBSTLg8wkQRbFIIY/Hj2LDhnsBAC7XJlCUAI9nd45lXYbH4ylpWY9EIvB6vTZBCwQCGB4eRiAQgMu1AaHQbXMtxkzVxLSsT9k16k6Yj2XdCaFQqKSl1yLkstyHaDQMwFRPjh8/DlVVQdP5bYZyJ/Mv3vgiLrnvEnh2egp3WxaVFlIaifb2dkxNTc21L5o/IbcCkBplWbcenrXec6lUatEs6yTJoKXlBjt3AWjMWChJEkZGRtDS0mIvdhUScoIgSqqB1eK6664r2re1//kEZi4NIVdhGEZe+zkAOPfhc5h5bAbuy9yIHYlh8geTuPzRy2HIBkiWBB1Y+hrywsvHbKm3bu6/nfNTyCW96v7jhe91gqJMgWXX2IQ8EvkxhofvK2p5ZsHj2W0Hg5qEfDR7nCos6/NVyGmaxhVXXIHJyUk7zLIQb3vb22AY+Y6nnTt31j0LY7EgCALC4TD27duH1tZWbNq0qeg+KMTmzZuxffv2sts0FfL6Ih5/HiTpyhsbm5b1YjQt600sBlYBIVdBciyIJbSsv+c97wEAfOADH1iU41k1WgtFLQo5YJLJ1tZWTExMQJZluzWLLMuOdu5cHDx4EHJExrO+p6DokyAUwO/3QhRFtLbmP5RUNQaaNmuvOzpuR0fH7QCAWOw5ABSSyZRtWXdSyJ988klce222RjwQCIAkSfT09IAg1qGl5Q1zkx8KDNMOw8hA02IVFXJN08oSclWNQ9dTZfdTjUKuaZfj0KFJfPzjptWfZc1U+dx2TwRNwNAN6KoOkiYhnZMgj8nAzpKHdsRSKuQcx8HlckEUxQWfRzAYtBcsXouWdQC4/PJfATDJhqY1ps7SmkgEAgHwPA+CIIoI+bp16xYc7DY8PGy3B9Q0zba+iqKISy+9tOb9LT4hJ0AQ9Jz9M3/MSJ5JYvu/b8fMYzNInU4hM2peX7qsg2CJZUHISSZLnDUtDV2X4XJthCxP2tsshmWdcpVeaNe0FBim1Q51y2RGkUqdhsu1yXH7HTt+lt0vld86r5EKOQAcPny47N8/+MEPFr1mzStWIiyF/C1veQvuv//+qt6zefNmfP/73y+7zWoj5E6BtosJVY2B49YWEfKmZT0fTYW8icXAires67IKimeXtIZ8sbEUlnWaphEIBCAIAgYHBxEMBucmnQQ8Hg9mZmYqEiolooBuI+Za6EwiEPDNKeT59k6zDU2xYkFRXpAkj3g8XjbUrb+/HwcOHMg7/wMHDuSt0BMEAZoOgGHaoesZqGrcVuCdYH22coRckgbB831llYBqCLml/ltwmgwSBAGSz9aRyxEZWqL2ko2lJORA1rZeD0LeKMu69fBczpb1XDTasg6UJ+SbN29ecLBbIpFdUMidvKwUyzpQ2rYuhSXwfTxInoQ8Kdvkezkp5LnlX1bgJcMEbev6ooW6lXmu63oaNB2wFXJNS0BVxYpqNwCQJJ033jdSIX8twlLInULs5gtd1WGohh2IuBqw1Aq5rqfBsp1Ny3oFNAl5E4uBlU/IMzoojlvSGvLFRr0IeTqdrpqQt7e3gyAIe+U7147q8/lgGEZZhXzwnkFM/XQKTIiBLE9AUSIIBFoxOztr11HNzvZjauoRaJpzX1ia9oOiBCQSibKhboWEvLW1Ne/fFhimFSwbgq5noGn1IOTlJ+iAadOenp6GrhdPMq02dBbZsVBqMkhy5kRXS2nQkzrUeO2T+KW0rAMmIZ+YmICiKHmW/Pnsx/ocLpcLsiw7fsfzwXwV8sW0rOei0aFuQJaQG4aBTCaDT3ziE0gkEkin09iwYYPdGq0WvPTSS/jGN74BwzAQj8dBEAQ4jisi/MuFkKfT58FxvSX/bmZj5BNywzCQGcyA7zUJuTKl2ORbV3QQzNIq5LqiQ0/qNgnWdQUvH/4IjO//EVg2BEWJQM/oMGQDlJuqsDcTJE9i5hcziPw4UnuoW5nnuknIW3IIeRwASlrWC0HTAVCUf+49lRXy+aasvxbhdrtx/vz5BZWtFMJafF5dCnl1Kevn//Y81ETlMcHQDZz72Lmi8odScCLkTct6MXier9viepOQN1EKq4CQa6B4dknbni026mVZP3bsGC677LKK2wUCAXul2+124+LFi3mT4h07dgAoJqu5uPB/LuDC/7kALiQgkxmBokTg97ciHo/bq8TT049gZuaX0LQUSLJ48OO4Tuze/ZTdwswp1G1qagpDQ0PYvXu3/dr999+Pd73rXUX727HjF/B4XjdHyBN2irsTrM+2UELOMAx8Pp9j6JWlkN9yyy34x3/8R/v1Ugm/lvJkTVC0+MpTyHft2oXnnnsOoiiipaVl3vvJVcgJgig7ga4V860hX20Kua7r9gKYRcita/bee+/FK6+8Ar/fj927d+O5556ref8PPfQQHnjgAWQyGZAkidOnTyMYDBaluC8HQq5paSSTp+Dx7Cq5jen8yZ9syxMyKC8Fyk2ZhDyiQE/p0GV9WSjkalQF5ck+SxUlgthLEajf+n3QCEGWJxF/IQ73TnfFmmALJE9i6mdTSL+SnhchL21Zz1fIVdUk5KVC3QpB0wG43Wb5w0It602FPB/WQv/OnTXWUJWBlSWwugh5ZYVcV3UM/f9DiD4ZLbsdYDpXhv9huOrxQ9PSYNk1UNUYDMP8fpuW9WIcPHgQb33rW+uyryYhb6IUVgEhN0DxrqZlvUYYhlGkJJdCIBCwV7oFQcDExEReOM3+/fsBoCpix3a4AehIp8/B72+fU8JMhVySwtC0GHQ9VVLlEITN9gTIybL+xBNP4LrrrstTW9evX+/oBBCETSBJfq6GPA6KKh2IZn22cinr1RByoLRt3QrZc7lc6OnpsV8vqZDPEXIrdXYlEnIrRd5K7Z8vcgk5UF/b+kpIWc+FScjrr5DnLn5ZhDzXrjsyMoJAIID9+/fj0KFDNe+/v78f4XAY8XgcHo8HW7dudexzPj9C7oOmxe1J50IRix2Bx7MDNF16zHCyrFt2dcC8fw3ZVLLUqLosashVUQUTYmBoZj6Fqoqg013Qk4B2Zi0UJQKxX0TgQPW/AcmT9uchqNos6+VqyC3LulVDbinktRHy7XPvKe9kqdT2rKmQ5+Pll18GYDrC6gWLkK82y3olhVwelQENEPsrLyha95kUro7w6XoaFOUBRQl27kjTsl6MtWvXNtueNdFwrGhCHo+/CEPWQfF807JeI86dOwcA2LhxY8VtCxXy8fFxeL1ZNfm6664DAJBk5cuJDbHg+T7oego+XzBPIZekMM6fH0QyyYIgStsh0+m0rZDLsmzbs86fP49vf/vbVS0yWCBJblEt64Bpr/7JT35SZKkuVdNfiZArk1mFPP5CvOLxc7FUfcgt7N+/H08++STGx8cXRMhzLetAfZPWF5KyvlSEvBETKkmS4PP5QFGUTcjPnDljf+9jY2MIBALYsmULJElCOByGoig4fvx4xX0nEgmcOHEC4+PjmJmZsceXwmt/dnZ2XoScIChQlAeqGst7PR5/AbquIJGofI65yG3NWPqYxZb1QkJuQRXV5aGQiyroFhqkYC5wq6oIMmUGbMrPheZNyC0kT9V2D1WuIS+2rNdCyAWhqZA3AqOjo/D7/XXdpy7poFvpVauQp9PnoSjFzjkpLIEUyJoIeeJYAhPfm4A0Up74mYRcmHMQzQJoWtYbjSYhb6IUVjQhP3Pmf0OVEqBdAqglbHu22KiH+nfq1Cns3r27KtvhDTfcgNtvN5PO3W43JiYm8gj5nj178Dd/8zdl90EK5qXGBJm5nuJ++HyBIoX8/vtP4Fe/Kl+baE2ASJIETdNQFPMB/fGPfxyJRAK33nprxc9knxfJQdeliqFu9bKsA8Cf/umf4uDBgxgYGMh7vRwhdyKXhZb1xEsJvHjDi1XXj5nnLC15DXkgEMCzzz67oACg/fv34x3veIf973omrS8kZX0pasgDgf0IBt9e9/1KkgRBEHDPPfcgFAqB53n87d/+re1SGRsbQ0tLCwiCwO7du3Hy5Ek8/fTTjuUihXjllVdwySWXoLOzE2fOnClJyK1Ax/nADCXLr20/ceIPcfHi13DmzLtr2pdpV99ddhtHy/q4DHaNeb8VEvLlopDTAdpWplVVBJFqAd1GQznrNi3rv43De1X1v4H1OTv/rBNdf1FbyzqSJ82adb14TNO0VFGoG1B9DXlHxzvR1va7WL/+ngUR8qZCXowf/vCH+MUvflHXfeqSDraDBUETyFws7q6yEmEq5Obze3Dwc5iYeLBoGyksoeUNLUidrrzAbI0bFz51AWfeeQZjXxsru72up0GSrrySnqZlvbFoEvImSmFFE3JFmYSRIUDzwmvOsr5Q9c9sN9Za1ba7du3C7//+7wPIWtZzJ8UMw+TVPDuB6zKJpqWQs2wIXq8XiUQCBMFAUaahqjOIRlMYHy9/WeYqErkqeX9/P775zW9iw4YNVX0uACCIxVfI77jjDmzduhWimL/iPV+FXI7IoFtopM+locW0mibzS2WrzsX69evx3HPPLUghv+SSS/BHf/RH9r/raVmXJGle99xSfbdu96UIBt9S9/1axOPOO+8EwzDgeR4XL160FyzGxsbs37C1tRWiKGJycrKqxHVrPOrr68PJkycdCbmiKNB1fd4lFjzfB0kazHtN15MQxcehabES73KGqoqg6fLjp5NlXU/qdhhakUKuLBOFPEDbz1NVFUEk/ODWckCagyzGoKdMYlQtrM+57hPr4LmstMXfCQRJgGAJx17k2ZR1c/zVtDhouqWqlHUACIXeDkHYgt7eT4Agyj9zmgp5bbjtttuwb9++uu5Tl3SQLhKB3wlAPFTfgMalgiVGAOb1bLUVzIUUluDe7oaW0ioutlvjhjwqw3+dv+I4Yub15BPypmW9sWgS8iZKYV6EfHh4GNdffz22b9+Oyy67DF/60pcAADMzM7jpppuwefNmvPGNbywiHPWEYWhQlGlApUG7XnuEfKFkY761mG63G5OTkzWrVJTPnIRaCjnDBOH1em3Lejp9FgCFWCyDSgHNuRMgqxf5yy+/DEEQ0NfXV9N55VvWK9eQlyLk1fQgz0UgEKgbIVciCvgNPKQLcwsDVdaPAUtnq85FX18fLl68WNcWOfW0rGcyGbS2ttZ0z1mujaV0H9QbhUqglbKeTqfh8/kwOTlp/4bW9R2JRDA1NVVxImmNR319fThx4oQjIbfu+2rDxAphEvJw3mualoQoHqq5b7tJyMuPn06WdS2lgXSbj12LqBIMYVvWrZR1ZXZpbLm5hFxLaeYkPekF18XByDBQRkjwfXxNv4H1OdnQ/O6FUu63wrZnqhoHz2+o2rJeC5oK+dJDl3SQPInAgUBV9u2VAJJkbMu6rkt2W8FcSGEJrktcIGgCeqb8HFcVVVB+c67VdktbRUJuWtaLFfKmZb1xaBLyJkphXoScYRh84QtfwKlTp3DkyBF8+ctfxpkzZ/D5z38eN910EwYGBvCGN7wBn//85+t9vjbMWhsDUBhQvBuUhypq+zT+nXGE/y7csHNYKrjdbhw7dgxvfvOb572PhRByTdPyQt2qgaEYJhlfz8PjuRxu93abkBMEi2effRkHD3qQSABjY+WzAFKplE3IPR4PRFHE4cOH8frXv77mz2NZ1s1Wa6U/k0WsSoW6Wep4tRPVehLyzHAGwibBDoiqhZAvB4XcWkSpZ4ucelrWJUlCW1tbTftbCrv6vn37Sva4rwecCDlg3oOJRALDw8P2b5hLyFVVrbg4W0jIrfHF5XLhvvvuw3333VeTEnnFFVcgGs1PJS4k5LquwDAUqOq0XX9cLSoR8iNHjiAcHi6yrGtJrUgh57q5fMu6j4YW1xxt2o2Gk0KOhBtcNwcjRUIb9YDrrS0wkORJkC6y6jZpRe8vkQ/jFOrm8+0Fz/cUbbtQVGp71lTIGw+LkPtf70f06cqJ4ysB5vzBfLaXJORDErh1HCg3BT1ZmZD79/nh3++HsFmoipDnKuRHj14GTYs3LesNRJOQN1EK8yLka9aswa5dZrsXj8eDbdu2YXR0FD//+c/x7nebtXjvfve78bOf/ax+Z1oARZmz9igMaJcHXA+HzHB+XVFqIIXMyOqoNcqFIAgYGBjA4OBg5Y1LYL6E3CIZtSrkhmJg16FdcK13oaXlDdiy5V/h8XhshXxyMoGhISCZBMbGyqtDuROgvXv34vDhwzh37hw2b95c8+chSc4MLiI5kGTpPtiVFPJq7eoWaiHkldqeRZ+KouWN2ZZhtRLypahzzkUjCHm9U9ZbW1trUtyXYqHj9OnTmJ2dbdj+SxHykZERrF27FoODg0WE3LKrV1ooyCXkAwMDeQr5iy++iNHRUTvMsRqcPHmy6JjFhDyV8/8l6Hr1NvFKhHx0dBSJhORsWRcKCHkPlxfqRlCEuUXKaYcAACAASURBVMAcW3zbul1DLmRryBEXwHaz0JI6yMgGsOtqWyggeRJMcP4T/FLuN01Lg2HyQ936+j6Dzs475n2sUqiUst4k5I2HRchdm1yQzks1ZaUsV9B0GxRlGoZhQNclR8u6OquCaWNAuSloqfJihSqq8O3xYXf/7qpKXzQtS8hleQKp1CkoykzTst5ANAl5E6Ww4BrycDiMY8eOYe/evZiYmEBHRwcAoKOjAxOVvMcLgCxHwLLdgEqDEbzg+/giIqJMKo61Zysd1kS/sAd3LViIQg7UTsh1WQfJ5l9u2RpyFpkMIIo6EgkgldKK1K1c5BJyq21WOByu2a4OmIRaUabK1o8DS0vIyynkyTNJGKoB7xXm+bNd7Iq0rANYtpZ1SZJqtqwvNiE3DAPxeHxBY0IlOBFylmXh9XrR0dGBmZkZR4UcQMU68lxCrmmaPb4IgoCZmRlkMpmqlUhZliHLctH9VUjINS3/96xWJTcMA5oWBU2XTpFOpVJIp9WqLOtcD5fX9gzAktWR51nW06ZlXY9z4Lo46Ckd5GQv6LW1XWMkT87brg44tz4zCUy6KNSNpucX+FcJlWrIm5b1xsMi5LTX7AKwGtLWKYoHSbLQtHhJhdy+JwUSWrIyIacDprBQzRiSq5Bb+RqaFmta1huIJiFvohQWRMitROsvfvGLRQSNIIh51/pVA0WJwOt9HaAwYFwlCHmkPCE/d+c5vPrhVxt2jo2CNdEv7MENAGfPnsX3v//9ivtYbEJuyIY92bSQrSFnkMkAkUgKsgz09npw4cKFkvuqJyEnCK4qQl46Zd2FWOw5XLz41QUTckmSaibks7+cRWB/AJTXVN18e3wVCbmqqvj7v/97AMvHsi4IQl3Po94p67US8lQqVbWae/jwYTz22GPzPT0A5rWjadqiE/JQKASCINDd3Q3DMBxryL1eb00KOYA8hdw6drWEPB6P2/vMRS4hn/7FNMSnZ0BRPgAUGKYDmpbA+Ph3kE6fK7t/TUuCILiyk9ZkMglJUmyyaL/XybK+loM6mw11A8zJdOThCKKHG2PNHfzcIHS1+NmoiioUbhgp9UW8/PePIPbqeRgxBlw3By2pgRjvBNVVW7095aLAhOqrkJtJ0CRI0g1dz9jfM0nWZqevFqXG4M997nOIRqNNhXwRYBFyAI7zvZUKhglBlidtQh4O/x10XUYsdhSRyE+zrpUqLeu1EnKrhtwaG1U12rSsNxAMw0BVVWiahoMHDy716TSxjDBvQq4oCm699Va8853vxFveYib6dnR0YHx8HICZuFtK8br77rvt//X398/z+JNglF6QpAusPwCmjYGe0fNsfnJELknI5UkZo18exeg/j87r+EsJa6LvRMifeeYZfO9736u4j8W2rJdSyK0a8kwGkGUNXi+B7duDOHr0aMl95VpXL730UsTjcbz44ovzVMgtQl6+Jr6UQu7378OmTfejr+/TWLPm/6n6uIFAoMgFMC+F/HQSwlYBlMec5Huv8lacqMzOzuKTn/wk0un0srCsr1u3Dk8//XRd91nvlPWOjg7E43FoWnmFwkItCx2//OUvF9wiKJEwSVIjV96dCLmliBeWHVjX9+TkJLZv316RkEejUQQCAaxduxYkSebVkAOoSSG3votCQs4wbXav3ZF/GsHsI3HwfC+uuOJ5MEwrNC2O0dGvIBZ7ruz+qwl0SyaTkGUDyWT+Pe5kWWc7WWhJrUghH/3KKGZ/05gShMHPDkKdLZ6sq6KKNPk8wKmQD/Ui+bwCPUbNWdY1GKIfRGtt9fatb2rFJf90ybzP1amG3FL2SJKDYWTm2lbWlmtSC5zGYFVV8alPfQoDAwNNhXwRsHoJeRCKEpkLh51FOPxpyPI4xsa+geGhL0CNqaB8VNWW9TxCHq1FIQ8DMBXypmW9cTh06BAoisKnPvUpfOYzn1nq02liGWFehNwwDNxxxx249NJL8dd//df267fccgseeOABAMADDzxgE/VC5BLyAwcOzOcUIMsREBNrwfcJthrP9/GQBrODdDnLuviEiMD+AGCYZHEloZxlPZFI2BPSclioQl5zqNtcgnAuclPWrY/i8VDYu3dd2YWa3Ik5QRA4cOAAVFVFZ2dnTecEWKFuyYpWx1KEnKJcCIX+F0KhPwLLtld93FKWdaeJXbk+5OqMCibE2Aq5RcjL1ddZpG1oaGhZKOQA7EyKeqHeKetutxt+vx8zMzNVvaeW71UUxZJ22GphqcKLrZBbBHzjxo0A4GhZ3759e9WWdYZhsHbt2iKFvBZCXkohN8tLMtAyCqJPRyENKqAoN7zeXaAoLzQtDkkKV0xcr4aQp1IpqCoQjU7nve5kWWeDLPS0btaQM1mFPDOYaUjnEMMwoEu647NRFVWo/CiIibXmC1E/tBhhW9aREGC4a1PtKTcFYdP8F/1IF2keOwdWu6b8LhmNsasDzoR8ZGQEmqZhYmKiqZAvAlYrIWfZIBRl0m7fB5gqtSj2IzZxApRAgqTJmi3rlMck8E5OGAtmDblQoJA3LeuNxIEDB+D1evHhD38YJLmiO083UWfM62p4+umn8eCDD+Lxxx/H7t27sXv3bjz66KO466678Ktf/QqbN2/Gb37zG9x11131Pl9oWhrp9AWz1ma8A3xfzgRxbpA2DAPJU8k8y3ryTFYtk4YkTH5vEoHrTauvFq9O9VouKGdZj8fj9oS0HOZDyFOvpuBizYnHfBTyQsu6x+OZUzEZWB/F66Vx9dUbcejQoTxSOTAwYLeSyk1ZB8wBbt26daCo2lN8LYtjtZb1+fZALkS9asgBs5UcyZEgaALCZnPiW86qZhHywcHBZVFD3gjUO2Wd4zgEg0Fb6T1//nxZNbqW73UlE3LLBbV161YAsMcU6/qenZ3F1q1bcfToUfz85z9HKpXCqVOn8PLLL+ftWxRF8DyPwcFB9PX1ORLywvu+FEoRcoIgQJICokemAAPIDKogSfM3oigPZDkCRZmoWEterUKuqoAoTuW9XmhZJ3kSlJeCntKLFHIAdSHkydNJaJKG1KvmApX1TCxFyBXuAjIvzf3OU+0wMgDTbjrQDJGH4V7cllNONeSWsmf2elchir+xx/D0+bRjKvtCkLsoKooiLl68iHA4bP+9qZA3HquVkDNMELJsKuTWuJJKnYaiTMFj7AXpM6/lWi3rBDnXsSHmfC8kk6eh6ynbsm6FXOp6qmlZbzCsOvKFPvebWF2YFyG/7rrroOs6XnzxRRw7dgzHjh3Dm970JrS2tuLXv/41BgYG8Nhjj81Lga2EmZlfYmDgvZDlMRhjbXmEXNgqIPlSEpmhDF648gWzlczcpOPYdceQGTMnq+HPhJEZzSD41iAob3G7tOUOj8eDO++803Hy3UhCPvDeAagvmd/VfFLWCy3rFEWB4zhIkm4r5D4fh76+TsiybJc/AMAf//Ef46mnngJQ3GbmD//wD/GBD3ygpvOxwHG9CAbfjvb2t5bdrpRCPl/Uk5CzQRYEQWDdx9eB7WIrTlYsInnhwoVlYVlvBOqdsm6pwZbS+973vhe//vWvS74nHA5jzZo1Ve1fFMUFq/lLQcj37duHW2+9FQCwY8cOsCxrr/gHAgHMzs4iEAjghhtuAEmSeP/734+HH34Yu3fvxjve8Y68fYuiiOPHj+PDH/4w7rjjDuzZswdAfRVyAKAoN+Ivimi5qQXysPlv83UvksmTACqHu1VLyDUNiMfzLed6UrcJOdPGoOfOHtuSbaWsA1lCXsmiWgm6ouP5y59H5EcRnH77afO1VHlCLrOvYsPXW9DyxhYIk28C3caAIAlToZviYbirc4nUC6TgbFmnKGEup8bAwMBfoKPjdgDAK+99BTOP1vccc8fgb3zjG/jsZz+bR8ibCnnjkUvIuS4O8lixILESwTAhWyHv7v7/4PHsgig+Aa/3dRD0PSC85nVXlWU9atrbLZSqIzcMHc89txOyPGlb1nPRtKw3FjzP11QC18RrAyvOL6HrKUhSGJIUhj7WmkfIA78TgHhIhDKrFKkAWlyza+aksIT196yHa6PLtPWsMIWcJEm7x3vhDV0NIdd1HfF4HD6fr6bjKjMKmIRJTGsh5IZhwFCKLevWfpJJJY+Q07QHGzZsyJvwXLhwwW7pVDgx7+7uxoc+9KGaPosFhglg+/aH0dX15xW2Y/L+u1DUq+0ZADswaf3frQfJkFUT8oGBAZAkWbfPtJxQ75R1juMQCoVshXxiYqIs4T906BD2799f1f5XqkK+d+9euyypra0Nqqrarha/349oNIr29na87nWvw89+9jP83u/9Hk6ePAlFUYq+O1EUQZIkotEo3vWud+HSSy8FUEzIq1k8Kk/IBcgTaXgu90CPEyBlcwyk6VoJeemEdSBrWS8k5FpKAynMWdYZEuvvXm+HljVCIc8MZ2CoBqTzEhLHE1BmFZvcliLkGeZVrH3PVqz50zXQTvXYz1hKoAAd0Pipovc1Ek6hbla7JgstLTeit/cTAADpglRSFZwvcsfgiYkJzM7OIhwO28G1TYW88cgl5NWQ05UC07JuKuQ9PXfC7b4M6fQAGKYDZDoEwms+r6uxrGtxDbQv2761FCFX1RgADYaRcSTkTct6Y8HzfNXlb028drACCbkESRpEOn0e6ogrj5D7X+9H7JkYlEnT2kxwhFkrp+gwFMMemKSwlJ1krEDLugWWZYts69UQ8ng8DrfbXbPFWxVVsAlTja1FVbXIuFPqvtn6LINMhkIgEIDPJ4Ak3ejr67MJeTQaxezsrD3BrlYpqydYlgVN03Wr+WlpaamrZT0X1RLyU6dOrUq7OlD/lHVLIbcIeSQSKUmidV3HE088saiE3MqNWExCnguapsGyrL0IYt0vbW1t9jahUAinTp0CgKLFEouQF45dLpcLJEnWHOpG07QjISdJN+SIDKaDAd2lwBg3a95NhfwEABKqWh+FnOPcSCQKCHmOZd2C1fO7MGUdWDght8YBKSwBBhB9Mmrvs5CQ64oOI6OD8XlBkhzYEIvMSCb7rHRTIL0GNH35WNYt+HzXAAAMzUBmKFN311vuGByJRCCKIsLhcNHCURONQy4hr4acrhSYlnVTISdJHjQdQCp1FiwbAplsAzzmc6ySZd0wDGhxzQ54BcoR8uw97KyQNwl5I8HzvC0wNdGEhRVJyA1DgWGoUEYM8OuyE0SmhQG/gYd4SATTzsC93W0S8jmLniqq5gN7JGO/j/bS0BIrc2DnOK5oAp5IJJBKpcpaYURRrEodP/Y7x/JSOlVRBZfgsHnz5pqIqS7rjuo4YBJySaKgaT7s3LkTPT2d4LhOm5A/9NBD+OQnP2mft6ZpUFW1btbxasEwTF2P6ff760PISYBpzX94uja4kB4oTfAkSYLL5cLp06dXpV0dqH/KulVD/uUvfxl33nknpqamcPDgQcf08IGBAQQCAXR1dVW1/5WqkBfCCmm04HK58spigsGgTchzP6+maUgmk3Yv9Vx0dnZi69atVbc9+/SnP41vfvOb6OrqKmlZVyIy2CCLKWoQMy/PKW6UF6nUGQjC1rKhbrOz/Th37m/AcWvLnocZ6udHNGqqIGNjY2hpaYEck4sIuaUA57aG5Nfx4NZxdSXkdCuNU7eewuRDZtnFS8+/BU884UI4/FkAgBbTQHoAl2sdgOxCn0XISYEE5c+fzC8GSBeJcx85h8kfZoMBrXZNFtrafh8Xv3YRTwefhqEadV9kdyLkg4ODuPLKKwGsXoX8d3/3dzEyMrLUpwGgWCGvVE+9UmAS8otzbfxo0HQAmcwQGCYIIumH4Y4BmFuEKOMK0DM6QAAkl52b0f7yhJwgaJAkPdf+MYtKlnU1oeLY/mNVf8Ym8tEk5E04YUUScsDsKatGswEWFrgeDqkzKbT+bit2/vdO6JJur6SqoorMxQyYdsYetFajQg6gLBlJJpMVU9INw0DsSAzypLl/QzegxTQws0xRIFMl5NZGFsIk5CxcrtfjQx/6EP7pnw4jGLzVJuQXLlywW6BZxEUQhIb2uHcCwzB1tXbzPI9MJgNdz04q5kPImbn6zlz4rvUh+lTpJGRJkrBlyxYMDw+vaoW8ninrVoDZ6dOn8ctf/hKapmFkZMQxPTwSiVRNxoHVRchzOzzQNJ238BcMBjE8PAwgn5Bb170sy0WE/IYbbsAPfvCDqhXyZ599FocPH0ZPT09Jy7oS0cCEGCSNacQn9bnXPTAMBa2tbyxrWc9khhEM3op168oHlqZSKXR39yIcfhUA8Pjjj2PP6/aYYXJa/m9k1ZDnLlwGbw1iyze2LDicLJeQ936iF53/bydSZ8z7gkMvNm68L9vuKK2BcOlgGNPVUEjIKTcFyk8uCSE3FAPpV7PXTK5Cvn+/Dq93F1IDKbssrd6L7Llj8OTkJERRxMTEBC677DIAq5OQG4aBQ4cOVeyQsFjQ0tqqtKzTdAtkeRwkOScS0QEABhgmCCS8dogi5abKugK0hGZ3W7FQisRb97B1D5mk3Auabpv7d/m5jhbVEH++tvaHTWTRJORNOGFFE3ItXjwAsUEW6bNp0AEaJE8WEfJcuzpgtoZYaaFuFliWLZqAWxPacrb1aloyWRZKa3VVjamAASgRpebzNBSjKGHdgsfjQSKRKJpsW4Q8mUxieHgYFEXZ4VdLYQ9kWbauCjlBEHbSpoV5EfJQ8YPTs9sDaUiCHHEOvZEkCevXrwfDMKuakDdCIQeAkyfNWmNVVR2PUUtgoqZpiMViq4aQ5447FEXlLfxZiezWvqx6c2u/kiQ5jluWE6gaQh4Oh6GqaklCTpJuqFMGmHYGGSKOTDSrkBMEh5aWG8sSck1LgqJ8FRcEk8kkurp6EYtNY3p6Gv39/fiDm/4ACqXg2WefzduWcpkp64ULl05W7VohhSWAMmvJ6RYadIC2F1kZoxs0HYCmmdewLukgOM22rzLtxYScDtCLTsitevBcpS+3htyu4+7NXpv1XmRnGAa6rkNRFFsht1r65YYZriZEIhGkUqmy3SQWE6vVsk7TAQdCDrBsCEi4oQtm68RKrgCn+bBT/gJgEXIqr+yDpgPgOHMhuZJlXZd0c45Ypr1qE6XRJORNOGHFPUVMQk6ahDyRXy8DmAFX6VfToFuyhDzXsi5dkPIe3CtZIbdUpVxUS8grWZVtIl7w31Ikrxx0WS+rkMfj8bKEfGpqClu3bsX09DTuueeeVUHIgWKibRE/p+0c+5C7SLDB4nMiaRL+6/yIPhHF8D8OQ1fyH8iSJMHtdmPdunVNy3oVyFXIOzo67HKQehDyWMy0I9aDkFMU1XBC7nR9Wsgl5A8++CDoGA0vnw1/tBY0cvdn/ZfneRDjBHbFdhVN8iw3SaXFOMMwMDg4CADo6elxnPBoGo30mIwoEYXOpJGJzoWo0T74/deAYYJlCbmuJ+1k9nJIJpPgeQE33eTCU099F4cOHcK+K/YBLqC/vx+Aef185jOfcQx1A5wn0+JTIqJHqu8DLoUluLe5YaiGSci9tL2oSutrQFECdD2Jixf/DRfOfBZgVZsQkAwJupXOs6wzAW7RCXlmxLymcwm5rqfyyAQwZ9kFwK5h6/5MJwjCHq8jkQhmZmYwOzuLbdu2rdr6cSvDZVkRcm51WdYlScInP/l5qKpoE3JSDwAPvx0ME4QR46C7zLIoUiCRiU1jevq/HPelxTXQ3nzHaKlFPVUV4XZfCorKPv9pOgCW7QRQ2bKuSzpgmO7HJmpHk5A34YQVSci7u/8Sa7s/DC3lQMiDDHRJBx2gQTAEDNWwFXA1qiJ2NAbP7qxqs5IJeSnLut/vL0vIq+mR7ETIKT81P4VcLq2QlyLk7e3tmJ6eRiqVgizLWLduHcbGxvClL32pqrZu9UZvby9+9KMf1XWfhYS8lEJeyn4duD6AS754ieO+AwcCmPzBJM595FxRexiLAPX19a1qhbyeKes8z+Paa6/FI488YtvRNU1zPEYthFwUxZIp+rUgkUigtbW1oZPn2dlZtLS0lPy7x+Ox782vfvWraEu1wZ3JXl+FhNz6zNb367ngwS36LUWLCtUq5BMTE1BVc7zq7e3F9PR0EbmfnZKABI3h6DDgkmxC3t7+Fmza9BVQlKdsDbmmpUCSlRexUqkUGMaN7u4opqcfQTgcxiVrLwEpkHZN7vj4OO6++25MzE6Ybc8KWkOSrmK76dSPpzDzX9Wn8yrTClybzO+MDtCgPJStkNN6ECTphqalMDb2b4iM/hQGk8wLeNrxnzsgbDE/L+WmwLTwi07IN315E9bfs75AIU+CovLLrvSMjtAfh9BzZ09DXG8ejwdTU1NQVRUEQSAQCKC3txf//d//XfdjLQcsO0KeyrYMXC2W9ZGREdx//wMAYBNyI+IHvvoXwGwrki/JMHrPQ9PSoNwUpNlxjI39m+O+alXIA4ED2LbtIfu1LVu+iUBg/9y5VFbIASy4pOa1iiYhb8IJK5KQu1wbwepm/9bC+lk2ZK7s0QEaBEGA5Emo01lSKfaLCFyfnXCsxlC3rq6uvFrOQlRjWXci5MImAcqkUrNNqVKomxMht163FEhBEOw2EU5W1EaDIAhcffXVdd1nofJtKbGFEATBkfjRHhqenc5ZAIEDAUR+ZK6sF4a65BLy1aqQ1ztlneM4cByHq666Cn19fSAIArqul1TI/f7ybbFyt+3s7KxLH/L29vaGKuSRSKSIVOciVyEXRRECBDBKdmLX3t5u/3+CIIoIuZE0sAZrihbcqiXk4XAYl19+ORiGQSgUAk3TReNgZkqAzKYwODIISsjYhJxhWuF2bwNFecumrJtEsDqFnGGMue/iZXMRJwMQPGH/1hbReeLwE+a+k1pFhVwV1Zps7FpcA9djLvLRARqUN7uoSuntoCg3NC0JTYuDVP0w6EQeIfdf47ct4RYh1/UMdH3xekCzIRbeq7wFhDwOms5vvWlkDAhbBQhbhIY80z0eD86fP49QKISWlhYEg0EQBIFrrrmm7sdaDlhuhDy3ZSDBmmKLrq5slTyVSkFRAEUhbEJOpM3rOnmIRfz5OJjdE1CUyNwihI50+oLjvtS4WiRQWfkURduqImi6FX5/dk7j810JijKPXY1lHYDtPm2iNliEfLGzkJpY3liRhJwkeUd7DpANorHC3kiehDJjTkDSA2lkRjLw7FqdCrlhGIjH4ujq6qqbZV2JKJj9zSxSp1Ngu1mARM21W5VC3axk+NzJNsdx0HXdXkW0ashXE2pRyJPJJERRxPT0dN7fYrFY0WuAWUdurZaXI+SrVSGvd8p67kJJX18fOjtNa5/TMc6cOVNEjC9ccJ5EWYQ8t6Z6PlguhNwiwNHZKAQIIDLZCUduyUdra2sRISfSBEIIITYby9tvLiEvN26Fw2Fs3LgRvb298Hq9eW3qACBxPAH96Usg8TMYHj4OVysBJZY/IaIoLzQtjnT6vOMxqrGsnz9/HslkErL80twr4+jr64Oe0kG4CPuasf7b398PykVBjar5NeRC1m5qGAbS4TRUUa1JlXIi5JibQ1NaK5ByITOhQ1HiYNELnY6VbOlGCqRpe6cDUNXqbfP1QGH7Jk2LOyrkJEc27Jnu9Xpx/vx5BINBBAKBsvfCasByI+R6MquQEwSxKmzryWQSXq8XqRRpE3Kkzet65B8icF/mBtfig6JEQAok9JRhhzAWwinUjRIoR9JcqnVjNpehCss6Ft6W8bUKi5DnLlI30cTKJeQOgw9QgpBPK6BbaYhPivBf5wdJ50x6VlGoW/S3USgZBcFgsG6W9amfTuH4Tcdx9q/Ogg7QYNoY23FQLQprI3Nh2VwL1S+CIOD1ejExMQFBEMzU91gMV155Jf7qr/6qpuMvVxQS8lI1si6XC5Ik4f7778ddd+WnO3/ta1/DvffeW/Qekiax7s51cO9wlyTkN910E9785jfX6dMsL7hcLsiynJdiP18ULpS87W1vw8033wyguJ92PB7HQw89hAcffNB+TZZlbNmyxdGWHolE0NHRAYZhFkSmp6en0dnZ2VBCPjk5mRfMVohchTwlpsCDB6Vmx2hr8bCzsxNut9uRkFOgED2XT/YsQl6phvzixYvo7OzEn//5n2P79u0IhUJ5CdHHbz4O+n+2g39TP9zu70NoNSAXDJOmZT2Go0e3wjCKr51qLOsbN25EIpFAT8+H4HL9LwSDOvr6zK4gpIcsIuTHjx8HKZBQRTXPSZSrkCd+m8DJPzhZk0JuGGa5Ft8zFxZlEXLrs2oBTD1gIHH/AUjSDBisLbKs56LlxhYE9gdA0/5Ft60XE/KEreZZMEPpCNP11iBCHg6H0dbWhkAgUPZeWA04efIkuru7lw0h15JZhRxYHbb1ZDKJYDCIZDKrkFOZVtDrkuC6OXS9rwsM0wZFmZ4j14CmRaEoxfdfrZZ1p/vcaiXYtKw3Fh6PBxMTE6t+Ua+J2rByCXm8uH4cyLesA7At61wXB2imlTcXK1khLwx1m7kwAxfhKko7LkTVlnUSSLyUQOvNrYCWndDVuoBRWBuZi1KWdetvExMTNhlKJpO48cYb8cUvfrGm4y9XFNYOR6NRx9pjkiTB8zwuXrxoB0JZEEXRDgYrRO/f9sKzy1OSkO/duxd/8id/svAPsgxhhTDVo468UCG/9dZbcf311wMoVsjD4TAYhsmbxE5NTdnpzIUIh8Po6+srmaRfLQYHB7Fly5aGEXLLrdLW1lZyG+telmUZZIaECy6kY/kLTj6fD1dffTUYhikm5JJJRpOv5n+nJEmCpmnEYrGyhNxq5/ixj30MPT09RQq5FtUw9IGHwL/vAajqBFwtGTtlPXssGiTpgmEojuFulSzruS6Hjo634LLLvoaODqCvbx2UiAK6nbavyVQqZfdLJ10ktKhWXEM+N+FVZhTI4zLUaPWEXM/oICjC7sRA++g8V5mRIaBFSJCiHySZAWN0AaxckpAH3xpEy/Utcy6C0iVRjUAhIVfVPzhX3gAAIABJREFUeDEhz5gp3JSncQr58PAwWlpaVr1Cnk6n8dvf/hY33HDD8iHkKc1WyIHVkbSeSqUQCoWQSOTUkKdoBK7oxeW/vBydf9ppu3ZInoQxN7w7qeROrtHylvVSCjkBgiieW+eiqZAvDO3t7RgeHl71i3pN1IYVS8jVuFq9Qj6jmHZrrC5CXmhZnxmZgUAIVRHyaizr3FoOhmzAv88P1yaXTchrrc8rp5DnEvLCc7JWERmGgSzLUBQFra2tNR17OSOXhBmGUZKQA6ZtfWJiAq+++qodCgWYimw50lk4kQUqt69aLaiXbd0pXdzqSe9EyAvr1y1S2ChCrigKxsfHsXHjxoYR8pmZGfh8PtB0cZmQBetejkajCPqC4MAhPpsdh6yFQJ7nQdN0Xi01z/MgMyQ0aEiHi78HjuMgimJZQl7o/Mkl5LqqQ1d0xDPS3P4k0O44ILFF949F9JxU4EqW9ULy4na3IpUisXFjC5SIAqadyVPIu7u7IYqiaVmPqfk15DRpZhUoOlRRhTKtQJlWqp4EW4vWdIAG5aNAUIS9iE26zQ4k6hQBKu6FrhOmhb0MIbdA096ySfSNAO03xzFrwcO0rDsQ8jnLeiNcb16vF0NDQwgEAquekB85cgQ7duxAe3v7siHkuZZ1YHUkrVsKeSym24S8cG5rLYCZhJwAQJYk5AtVyEnSVdGuDjQJ+UIRCoXsxZgmmrCwYgm50+ADmG0euB4OTJs5YbYs63wfD7aLzasfB0xFXXxcxIVPOdd4LmcUhrqJF0W44EIoFMLdd9+N3/zmN47vq1Yht9rd8H08Wt7YAq6Tm5f6UKmGXBRFqKpa1FbM6/VCVVVQFIVYLLbq+mbnKriJRAIul6sk4REEARMTEyAIAocPH7Zfzw2+c8JrmZDXK2ndKWyPosyxJ3f/V1xxBQ4ePAiapmEYhj2RtUjhj3/8YwSDQdx33332e5wI+ZEjR/C+973P3ubmm28uG9I4MjKCNWvWwO12N4yQV6ofB7LlJ6IoIugNggePZCx7bVoLgRYhL1TIaZnGJDmJB+97EA8//DBGR0fR1dWFD37wg+B5HjMzM2UXEgvHtVzLukVO4wlzAbOlBYBrBgEyhO+Gvpu3H47rmgt3c7CFVrCsOy2qMP90J9ZTrZAjMrgOzpGQky4S6oxqt3WyQLpI6CmTkMMw+4lXa9O1npHsGtauIyc95v7pFnqOkBsgogEoCgNK9VdFyC3FbjFBsiQIlrDrYUuFutk15A0KdRsZGUEgEEB3dzf6+vrqfozlgP/5n//BLbfcghtvvBE8z8+bkOu6jv3799etK0puqBuweizrbW1tiMV0EIR5jxa6PynKA1W1FHISbvdlePnldyEafTpvX04iVbm2Z86WdaGiXR1oEvKFwnqWNgl5E7lY0YTcKdQNAK6+cLX9N9uy3s3hmqFr8urHAcD7Oi8uffhSxJ5xtv0uZxQq5EPhIYSMED760Y/irW99K86fdw4mqraG3Cbk63ls+uImdL63c171eZVS1iORCFwuV1HipNdrJX4SiEajYFl2QcFXyw25JKxSqyy3243x8XF0dnbm1cU2CXlp1CNpXdd1qKpqK+IWLEKeu/+BgQE89dRT0HUdPp8P0ahZC239Xo8++ija29vxk5/8xH6PEyF/5JFH8npV/+pXv8Lo6GjJc7T24dR1oV6oVD8OZEPdRFFEm7vNJOTx7PdjjTs8z4OiqGJCrtCIc3Hw4HHq1CmcPn0aY2NjOHXqFDiOw/j4eFnLfKHzJ1chtya50Whm7m8AKRDY1bEbW5JboMrZe+SKK56Hx7O7BCEvr5Cn02l0dXXZ7dcAwDe5A93UGiiTClydrjzLuu344bKupFxYllP7HjaqnwRbz0iuk8NVx68CABBu83nBtJjtQZWICkMMIJMhQajeKgm5p2wSfaOQO5aVU8hJnjQTuJX6kgWv12sT8n/4h3/Ae97znrruf7ng7NmzeNvb3oa77757QYT81KlTeOKJJ3Du3LkFn5OhG9DTOihhdVnWrVA3SaJgGOYzplBsyresk9i06X50db0P09O/yNuXligu45yfQl49IV/pCyJLhSYhb8IJK5eQOww+Fggqx/Y3Z1mn3FTe67lwX+qGFF4etqxaUDgBHxwdxBpjDQiCQHt7e8mV6Wot67kKOUERZrLpPCz+lRTyyclJRyuqRcgNwzBtnTmT+NWAWgn5xMQEenp68tLmm5b10qiHZd0KdCtcLHIi5NZvKcsyWlpa7N/JIoUnTpzA7bffjmPHjiGZTMIwDITDYfT29ua5Jfr7+zE4OAjDMOxe2rmLMIVYDEJejUJuWdZFUUSr0Fr0/eda1kmSLCLkjMJAERSwYBEMBhEOh7Ft2zbE43FwHAdVVcueQznLukVOZ2clyDKJTIYE4xEgD5sENTaeXZAlCGouSbx2y7qVhWFdH+YH5KDG0lAiCoQuIU8hd7vdCAQC0Blzgsv35t+X1oQ69x6umpDnBJ9azz6DNz+npZArEQVE3AcpwYBUPAArg6LKt+xbCoUcKCTkCceUdYIzn1ONCHbzer2QZRmBQAAkSa7alkWiKGLNmjWgKGpBhPzxxx8HkE1rXwj0tJkPkNvmdjVY1q0xS5ZZaJp5r2qJfLHJKhEheRKGbHY5aG19E0SxP29fjpZ1ofYa8qZlvfGwiPhqbTvbxPywcgl5Cct6ISzLem7tUSG4dRykYQmGvrLUV5ZlEX05itjz5iRraGIIa7AGekZ3rCN/7LHHcO7cubKW9cSJBMRDok3ICZYAuyY7QL8y/AqkmcoP6LFvj9kPgkop67mE/Ne//jUGBgYAZAm5pmmYmZmBqqq26rgaUAshFwRhLrk5n5AnEomGKeSGYWD0K6Mr1pWwEIV8enoaDz/8sGP9OAB7Mn7ixAkA5u9nJbqnUqkiQi4IAlRVxfbt27Fr1y7ccccdeP/73w+XywxhtK6FZDKJ48ePg+M4TExMlK0/t2CR+uVEyAN8AL6QD6l0drEo17KeTCZx9OhRANnrkVVZaD4NLMy67nA4jB07dtiEXBCEss6espb1OXI6O5tCOu1DJsOD9rhhqOa1HZvId0iVIuSalqqKkOfCyLBQ4xnIERmeHo+9GJNLyDVKAxNkip5TluU0L2G8ymRjJwurhijAyTYhlyMyDC6NzKQXhCoAnAGSLJ0TAGBJQt0AcyxTZs0WpiVD3eYs/1ZpVfpcGmc/eBaxowt3wFnPo3Lj9GpA7rNoIYT80KFDCIVCFQl55KcRyBNmYOHEQxOO2xTa1YHVY1kXBGGOkJOY/OEkpEGpZA05MjRSRxlQgzuRSLyEwcHP2ds5uUYpV3HbM8PQoWkJ0LSv6HxI0tW0rC8CrGdpk5A3kYsVS8hLhboVwrKsFw7muaBcFJgWBvKYXHKb5QiWZTH15BQmHjQfYiOzIyYhl5wJ+b/+67/i0UcfLWtZv/jVixj71hiUKQXuHW7s/K+deavS/c/249ypyha08KfCSJ02J+OVUtbT6TQuueQSAMDXv/51/Md//AcAk6xTFAVZlhGPx6Fpmt2XfDWgVoUcgKNC3ihCrsU1nP3AWaTPrUxXwkJqyI8cOYJ7773XsX4cMJO/AeDYsWPQdR2Dg4MgCAIf+9jH8K1vfQutra327zQ5OYlt27YBMHuYf+ELX8C1116LSy+9FN/61rcAZBP3z549i/Xr12Pz5s0Ih8M2oSynkFut0ziOa1gA0+zsLFpaWspuk0vI/Zwfvg4f0nIammROmnMt60NDQ7Z137oeOY3Djn07sHXDViSTSZuQJxIJcBxXcUGgnGXdel4cPy6jo+MgWls3gPVlFdZEJJ9g0nQAilI81mhasmwNuWNrtgwNNa7YlnWSJKEoClKpFARBQCAQgEIptiMpF6SQVcgpL1XSguoEp04kqiqCcClgWhioMyoM1YDaPo7MhBek4sOantsq7ncpQt0AgF3D2s9oJ8u6VUMOzBHypAaxX8Tol0Yx/cj0go/fJOS1YWhoCNdff31FQj7yhRHEjsQQPxbH4GcHHbfRklrRYtVqsay73W68+GIQNH0bhg4OYea/Zpwt6xwJyCymfyhDfCyFbdu+i3D40zAM8zuQx2UwHflk2mm8UNUYKMoDgiiek7lcG7B163cqnnez7dnC4Ha74XK5yoaUNvHaQ/ml8GWIrEKeAdtZ2VpD8maabDmFHDBt2VJYAtddrIYtV3Ach1QkZdvtR5OjeYS8sIZcFEVEIpGylnWxXwS/nocSUcCGWPBX5k8S41ocQ2eGKp6bltAgR8zJkyEbZVPWAdhtpERRtB/gXq8XgiAgk8mgpaUFfX19GBqqfOyVgty2Z7UQ8qefzoa5xONxKIpS8n1OhDydTldFyK33if0ihEtW3kruQizrkUgEkUikokIOALFYDOfPn4eu67jnnntA0zR+8Ytf5Cnk27dvxwsvvIC+vj60trZiz549efuzFmfC4TDWr18PnucRDoft45RTyOPxOLxeb0MVcusY5WCFukWjUfhYH9y0Gxk+g8xQBsJmIc+ynslkMDIyAlEUs4Rc59CxpQMzL81gIDmAcDiM2267DfF4HJ2dnRXr7SpZ1ikvhUgkiu3b34ELF/4D/5e9N4+Soz7vvT/d1dX7NkvPjKSRprWCNrQhJCwkDbKNbbxcDHZi4jghiXPfnOA4iR1i3jjHxsR540uc3bm5kDixr+0ANnaMsUmwJRjEIpCQAIlF0kioZ0azdc/SPb13be8fNVXT+7RWNGS+53AOmq6urq6u+tXv83u+z/PYmLFmVwPyC7GsF0vL21CSsjmmGtdlOp2mublZB3KlBpAX5ZC7VrmQJxtve1bNRSbLcSweGVuTjdwzOcSQSNozSSHmRQ2quBesmHW/guBFksYaOoaLKeMZDdWLuhVHyK0eHdZMi/tFADevV1/AmQfyxpROp81xr56UlIKSUtA0DSlW/VlWXmEd3lmWdUkKks+3ocZlffGtSlE3i2ABm4SasKDmVUKhj04vHI5jt7eRi+QqxpBqbc9q2dUBLBYrTU03znrcak4Fy3yE/EIUCoXmgXxeJZqzEfJ6Rd2KZXVOr5g3AOTZM3MrEmi328mOZ81JynBhmIXehag5Fa/XW1GZOR6PE41Ga1rWC6MFMm9mkGIShWjBbCFnSNM0pqQpRs6M1D0uTdNQkgpSVH+41ivqZkxyuru7zWMsBnKPx0Mul6O9vZ2dO3dy/PhxBgYG6p+YOaLivOFGLOsAnZ2d5x0hlyYllIwya4RcnpKRU3IJkM9FXYhlPRqNEo1GG3ITnDhxghMnTiCKolklPxgMVgC5z+erGWUuBvJwOEw4HCYSiRCLxbBarbMCudfrNUH3UiiVSs0K5MVF3XyiD4/XQ0EsED8ZZ2JiosSybuiZZ54hOZzEOmXFqTlxLXAhIlZY1p1OZ0MR8nIgj0aj5niUVtPk83m8Xi92ext2/8xvkRkrdVJUA3JN0xqqsl6+2KnlrEhjGmpBRfAJ5nVZbFnPk68K5MWWdfdKN/YF9nMu6lYsWY5j9SjYmmzkB/IILQKSJ4F4ahXJaNJ8XtaTXoH+8kfIDSDPZiMAWK2lC2VqTs8hBxDcglmd3r7AflGAfD5Cfm7KZDKsXbu2ZoQ8m80yOTmJklSQk/JMa79JqeT3yufzTAxNvKMt6263m0wmYz5zq0XIVTUP9gLypIqa18cAUQwhSTGUnII0LuFYUFkUsjJCXhvI88ONPT/UnIotYKuww8+rcbW1tc0D+bxKNGeBXJqQzF7j9eR/lx//Dj+uFfUvfNdVLjKvX3iLpMspu91OdlIH8pG+ESRNon1Be03LuhEhr2VZTx5J4lzmJHs6i0W0ILhKFzEkSSJDhlSsft6ymlfR5JnV7npF3QRB4Ld+67fMiGG1CLnNZuNjH/sYd9xxB4FAgE996lMNn6MrWedjWS8H8lQqVdeWLbaJFKIF1LzKqc+eYuDrA7NCZuQrEfru7UOOy9iCNlIvX/580YuhC7Gsx2IxJEkiFotVjZAb+eIAH/3oR3n11VdL7qliIB8eHmbXrl18+tOfrlkIyuPxkEqlKoA8Go2yfPnyupZ1A5YvdYTcWDyrpWLLukfw4PV5yQt57v/2/Xz2s58tsawDBAIBXnn5Ffr/tZ+x+8cQEHCFXIiqSDKZZHR0lK6uLmw2G6IozhohL3f+GGNHKpVCSSo8tvcxPvzhD2OxWGhqei9NC3aY22bHSxdjqwG5quaxWGx1c6zLI+SqrIJsReqzI4ZELBaLeV0a5yMYDDK5ZJKm91Qu1oghkfxgHjku0/S+JkK3hhq2iRYXdTMky3Gc7x3Bs86jj8vtVpIrX2Xpi5/gxHdPkJZmX8B6u3LInWEnmbcSHDy4ssKuDmU55B7BjJA7FjkuCjjMA/m5yYiQ1wLyb37zm9x1113ISVmH8unWfr2f6WXwf890lXjwwQf5+le/XhFUEUMi+bOXZry7XDIW5TweD+lU2gTyakXdZDkJdn3RQsvrtS9EsY1CIUq+P49jsaOicLHgrmx7VgvINUXjxRUvIifkitfKpeZUbM22ecv6Bei2227j6quvfrsPY15XkOYskOf7qkcUyrXw0wvZ/OxmXMvrA3lwV5D403MrEmiTbMiiDCr8/Ls/Z4NnAza3bVYgr2VZl6IS3mu8yBMy9rbKdIBsNovqUFngX8CBAwdqHpdR3dawrNcr6gZ63rgxSTeAXNM0s9iV0+nknnvu4ZprruH+++8vAdK5rHMFcpfLRWtrq/n9JUlClmUURSlps1Qsm9eGZ7WHqRenmHxqkvhT8VmBPHs6S/yp6cJ+y5zIk7M/oK9EXahlHWBgYKDquSoUCmYe+fDwMI8//nhJBNcAckVROHv2LBs3bizpP16uYDBIIpGoGiFfu3btnLGsp1IpJicncVvcuP1ucpYcz77ybEkxyWIgV8+oSDaJwPIAGTI4fA4EVWBoaMisIeH1erFarbNGyKstNBq2dSWlEC/E+c539J7j7e230xK6CYvDQsFWIB8vPW/Vgby+XR2qAPn0ZFgecGEP6WNqsWXdyCEfWDlA803NFfsL7AyQ2J9Ajss0v7eZzj/sRCtoaMrshRar1VmR5TjNnxvCtVI/RstGC7FtexntOkKI0DkA+dsVIc+gaXJFhXWYBnJnpWXdvmg+Qn4uuphA3tnZiaqqVZ/Zp0+fZnh4GCWpzAA5MHVgquSZc/r0acbOjlUAuXFvzGUVA3lmPAPT7FytqJuiJMEhI4/LZoTcbtcj5NXs6nBuEfL8YB41o1IYnb2WkppT9cKQ85b189bdd9/NqlWr3u7DmNcVpDkF5JqmoGkKFout5gB0vvJv95M6mppTRUIsKQtaQMMZdvLkT5/kuoXXmTnz5UButA6ra1mPFXAudWJ1Wivs6jAN5E6VjkCH2Se5mpSUfg4Ny3q9om7lisfjWCwWxsbGTBtuMRBVW2iYqzrXKus+n68k8mpELWezZge7gwx/cxhN0ki+lCSXrQ/kuUiO5JEkuT79HivPQZ8rulDLOuhAXi1CXigUzNZWzc3NqKpKR0eH+brxOw0PD9PS0jKr7d3YvhqQr1mzZk4Auc1mw+FwMDQ0hNPixBfwkZbTHOw7SCQSMYuYGefC7Xbj6fVAB/iv8pMjh9VlRVB0IDfuB5/PhyAI52xZh5lK61JCIqWmKhYiBY9AOpCmEC+dhFYD8tkqrEMVIJ+OzCqDXsQ2fUytZlmvtcgY7A4S74mbbhWLxWKO8bOpVlE3my1ogqu8VkZVHRRcGQQEMvLsjpK3q6ibs8tJvk8BjaoR8pKibkWWdcdCx0XLIbfb7e/4lpGJROKCgVxVVXK5HC6XyxzLyhWJRBiLjqFmVJTUDJDnzuRKWtZFIhHio/EKy7p3k5dcf85c+J+LMsZEt9tNbiyH1TNTlNCQsQCmKCksdgVpQjLvf8OyXhPInVbdsVjUKUUfAypbGxqpj7Xy+Iul5lTEJnEeyOc1r4uoOQXkqprX88fTCkpaMSc4F0OCW8C7wXtR2qNcLllTVlSPinOpkxdee4Hr115fE8jT6TSKonD69GnGx8fNXNdiSTEJMSSa/5Urm82iOTWaXc31gXz6YWoM7EpKaSg30XjwGxWm29raCAaDFUBenhs/V+VyuXjsscf4sz/7MyYnJ/n2t79d05rs8Xjwer0EAgHi8TiappmQZOSf1VLw3UFGvzNK8/ubcV/tJpusX9QtF8nhWedh4j8ncCx0oEmauSI/l3ShlvX29va6EXLj7x/4wAe45pprShZUmpubiUajJmDPpmIg7+rqoquri76+PgYHB1m3bl3DQN7o5Hl4eJhPfOITDW1b/Bmzyev16osYmoNAc4CJ1ARttjYmxyY5e/BsSYTc6XQSPBtEa9XwrvYyJUxhdVoRZIHBwcESID9x4gRTU7XHZqONWDlwGxHy7EQWxa5UpAzY2+xkWjNIidJJaHUgT2K1nhuQm5bO7MyYWs2yXgvI3Ve7zXvPAJJqhZrKNfrgKCPfHkFsKR3HJSmGzdZkRhszCzJIkouCW//+jUXIvW9PH3K/DYtdwaPuxm6vXJy51Jb1lpYWFi1a9I7tP27oYkTIjfvAarVWAPltt91GMpkkEomQGNUj3MURcphZ1M/0ZrjlkVv4jfRvoIr6bzg8PMwdd9yB1WbFf72fqefnzpytXMUR8vy47vq0d9ixNc3Mz4yibrI8gcWhokwpJTnkhYLeKs25pPI5ZbFYsDpmFvBGRr7D2bN/jSAEefX9rzK5b5JTnz8FzAB5Iwsc8xHyec3r4muOAXmpXf1iPxjtC+xIY7OvDl4pEgoCikPBv93PaGqUZauXmUBuVDw2FI/HaWtrMyN7Y2OVVXKlqF4FWGwTa1rWNZeGx+Lh5Zdfrhl9VJIKFpuFQlQf2KdenMK3ZfbJvDERCIfD9PX1sWvXLv7mb/7mHR0hT6VSPPfcc8RiMQ4dOsTQ0FDVbT0eDz6fD7vdjsPhIJ1Om5A0WyS4+X3NbI9sZ9X/WaUXL8xVVoI2JMUlUCHwrgDJl5LYmmx6YbgG8squNF2IZT0ajbJmzZqaEfJ8Ps9tt93GnXfeyebNm/mN3/iNEiC/9tpreeGFFzhz5kzDQD46Okomk6G5udn8vY8cOcLu3bvrLkIZTgmjan8jfeNPnTrFww8/XHUcqPcZs8nn83H27Fnsqh1fs4+BUwP8g+UfaLO28ebxN83UCwBRFLGn7Ug2CedSJ19p/QpWpxWLbCGZTJYA+dmzZ+suIhUKBWw2W8VCowHk+ck8VLnktxzZQqGjgJwsvb6rAXk+fxaHo7Pu969lWQfqWtZrAbnFYmHrsa1sj2w3n3eNtD7LHM+w8LcX0vaJ0rz7qakX8Pu34ljgYGdmJ8lMkgMHNvD+T9wJQKow+2Ln21XUDcDiz9Hq+BTr1z9e8Zqanynqdiks621tbbz++usXvJ8rWblcDlVVSxbNzgfIixfHurq6TCBXVZWf/OQnDAwM6K6ZmL5gahR1MzrnGPfjxH9NEFNjtNJKWtHH8jNnzpgBAXubfc46uKAUyAuTBcQmkW1vbUNsmllIMyLkU1MvILj0Z9GMZb0NSYohT8hVgygwPV5ML0glEvtJp48h5FqYfGKSt+5+i5Fvj6Cp2kyEPNpYhNzWNJ9DPq95XUzNSSC/2HZ1QzafrcQqdaXLVrAh22R8O31MMcWCNQtKIuTFk/h4PI7T6cRms9HR0VHVQlaI6ZXV7SF7zQg5btDSGhs3bqyZRy4nZRxdDqSYhJpXSR5MErih0iJVrmIgN1o+aZpWMhE32qDVypmeSzIm7tFolOHhYXK5nGlhL5dhWYeZaKpRzGs28LRYLDiXOBFcAmKbSC6fqwnkxr1ltL6zBW1VW6fNBV2IZd2witeLkHs8HlpbW5mamiKdTpcA+bJly7Barezdu7dhIO/t7aW1tdUEr3A4zKZNm2hrayOTyVQF7WKnhCAI2O32hibQhhNj//79s24LjUfIfT4f+Xwem2JDcAssXLqQBZsXECqE6I31mpZ1r9eLLMvYcjYKmp6PL7gEHcgli3lOjH1KklS35WGtNBzDsl6IF6BKcXTBJWDz2VBTpYBbDchzuQhOZ7ju9y/vQ65mVSzTawTnY1kHEJtFE+aheqGmcqk5FbFdxGKdWbTO54eQpDE8nvX6flwCyWQSjyeAZ5H+2ybzs4P221XUDQBXBlHqRBAqx6+SCHmxZX3RxbGsA+/4qsiGXd0Yg84XyIvrORRHyOPxOLIs09vbiyRJOFQdMI0IuVHbwJiHTTw5waPKowCkzqbMfRiL8o2mb1ypKrasK3EFW9BWUUxX7yagMjHxc0SPfp/OFHXTLetGSks1FTtqcrkIAJZECwDJl5IoUwrp19PkIjnEVrFhy7qtab7K+rzmdTE1Z4A8Gn0ESRrDanVcMiAXfMKcAnJr3opslZGWSfjwYe+0c3b0LGeOn+HkyZOkUinuv/9+vvSlL/Gzn/0MRVEIBoOmJbxcs1nWM5kMFo8FOSnT3d1dYltPJpP88Ic/BPSHqWuZi0K0wNShKVxXubAd2Atf+hLUAaRyIAcqCpBZLJaqLd3moox8X6PnNVATyI2IKeigMjk5WRIhb9SaLbQKFORCzWijCeTT99d/JyB/7rnn6O3t5R/+4R/QNI2lS5fWjZDb7XbztyivAWCxWOju7uaRRx5pGMhPnTpVkicdDofp7u42I7+vvfZaySJYIpHgoYceQhRFRLEU9qrplVde4dixY4B+zQmCUDf1pFiztT0b/fdRVFlfCFzLWuQ3ZdMWHewO0mHpIJ6Pm5b1pqYm8vk8DslBQS1gsVhwOBx6akth5pzATDGtWtWaobLCuiEjQi5NSVjc1R1V9oAdLVO62GGz+VGUJJqmMjGxl1zubENAXi1Cbgvp56HYsp5OpxuyrFdTIxFyNadWpAnF408TDO7CYpn5uzGGGIsFU7nZ7b9vV1E3AM1I5ncwAAAgAElEQVSZxCYtqPy7ooEKFtt027Niy/rCi2NZ/++geDxOIDCzeH4+QH7ixAl6enpKgPzMmTPATLHMQ4cOEQ6HWRhcCEwD+aSM0qFAQP+3pmrEn44zumAUADkim8f4TgHy4gi5klAYTg2TSJQWqrNYLAiCj0TiWexefUwst6zXA/LiBbxcLoIotkK8CQT9/LV9ok0v9hrJ4dvqa9iyLjbP55DPa14XU7P3DbtC9MYbH8fv347TuZT8UB77wkpL9YVK8AkV1sUrWW7ZTUpJMTY5RltnGyc5yf4X9mNTbJx69RQOh4Pf+Z3fAWDNmjUUCgXuvPNONE2rDuTTlvXOP+ysyD2Eacu6T5/4rF+0np88+xPztZ/97Gfce++93HbbbSgpBftCO1peI/NmBs8aD9z/5/DjH8Mtt8DmzVW/TzGQ//znPwcqgRww7fhzvdrt7t27+eEPf8iv/MqvIEn6qnQtsH73u9/NokWLAOjo6GBkZISpqSn8fj9Aw+CpBTXsgr1mukdhqIB9of0dAeRGH+pG9fd///esW7eOr371qzzwwAM4HA7GxsZqRsgNII/H4+TzedavX1+yzRe+8AXWrl3Lhz/84Vk/OxgMkslkSlp7feELX6C1tRXQIe6hhx5iYGCA66+/HoAXXniBz3zmMyWgXK+ewPe+9z3sdjvr168nFouxZ8+ehoF8tgj5iU+fILAjgM/nY5tlG77NPvzX69fmgv+5gN/L/R7LHl7Gzp078Xq9fPGLX+S+++7DITnIK3kymQwtLS01gdxqtdYF8lqtHEOhEEePHtULnJVVHDdkb7JD2SmzWITp3M0pBgf/Dr//enK5CM3NN9c5S/oYadynoOeQ29tEpGHFjHKHQiFGRkYYGxujpaXF7N3eqBrJIa8G5NnsadzuNSV/e/3111mxYoW5WJDIzl61WhA8KMr5OU8uVKozjjVf2R7OiI6btn6PFfktGSWrILaLc6pY69up8oW38wHyRx99lH//9383F8g2bNjA4cOH0TStAsjdBTekMYu69Xb1cjx8nI8mP0r69TQFR4HOTZ0c+sghJE3iA3yAeDyOJEnk8/k5DeSappFKpfB6vfj9ftJTaQ6ePIj1kJX3vOc9JduuWPH3aJrEmMsBpEwgt9makOU4Wr0I+XT6hqap5HIDXHPN4+SeXEzTuzMsunMR+cE8qVdS5CI52n+tnezJ6kGBYqk5FTEkmrn+85rXvC5ccyZCDnr+WzB4owmOF1tzLULul/1M5CaIxWJ0LO3A7rFToMCxl47R09NjPliNCWChUODWW2+tGSE3LOu+Tb6qBUKy2Swut4vAzgBN/U1MTk6ar/X09JiTSiWpYPPpIJeL5PQCJcZDvU4kt5EIObxzCrs5nU5uvfVWBEEwv2OtCHlLSws7duh9k43zE4/HaWpqOqdcackv4bBWRnzN12P6vfVOAPJa1X1rKRKJ8Pzzz9PS0sKv//qvm5HtWlXWHQ5HSTG2pUuXlmyzbt067r77bhYsqIzolcuAz+II+ZYtW+jq6gJ0IB8dHS0p7haLxZiYmCiZQNeLkMfjcfMejUajvO9976Ovr2/WPHLDyVHtPAAoaQU1q9uDfT4fTWITbR9rQ2zWIc+52Mmu/2cXn7R9ktbWVpxOJx/4wAd0e7fqIi/nGR8fZ+nSpVidVtOOaZwTr9fLli1b6O/vL+n/XqzZLOtqWsXmrz5hdTY5seQqF6gM27osJ4nHe847Qi6G9PNma9U/PxwOc+DAAZqamnC5XOccIRdcwqwR32pArldXLoXZnp4ebrzxRnOxIJ6Z/TisVv13VdXLW29FUTLgzqClK5/9xfnjoEcFC8MFbAEbgleYB/IGVf68PR8gz+fzRCIR835cvnw5oLcvMxZIDSBv97WjNqmmZT3RlOBA/oDeprAnTl+wjxtvvBFhuUDUrr+3uMvIXAbyfD6PxWIxF3aVhMKkNFl1LOjo+FUWLPgN856eAfLpHuX1IuRefV5bKAwjik00Ne1Bm/TgWOSg9SOtel2ZU1nyg3l8W3wNW9btHXM7f39e87rSNKeAHCAY7DbB8WJL8ApzasXPn/czkdKBPBQKUSgUKFCgxd9iFv9auXIlgiCYOcddXV1VQUXJKGiSVjOKBPpk0+12E+wO4jrhKnlwPPXUUyVALviEGSAPTgO5KDZkWTeKwGiaVhPI3ymF3YCSnL1aQF6sYiAPBoPnZFmXfTJOS53iWNGCmbJgdVnnNJAvWrRIzx8uFJiYmEDTNI4fP16zYnkkEuHZZ581wXrhQt1OmUqlUBQFTdOYmJgASi3rxe3KzlfVgLxYbrebkZGRkoi/8f/FxdaK7dDlE+l4PG4uosViMRYsWMCOHTvq5pFPTExUFHSTJkonbEbxRjku650AhEDF5NAespdM9Hw+H5lMhgIF0pk0sViMcDiM1WFFK5QCuc/nY/Xq1QQCAUZHR6se52yWdS2tIQaqPzNczS6E/My4lx/Mkz2TNYFcUZIkEs+RzZ46PyBvsoNNwqabHQiHwzz33HPm9XK5LOvl/Yej0Shnz55l48aN2JpsaFaNydRk+a6qShBcqOrsY9XFlCTFsHq1qs9oNTeTPw66ZT0/mMcWtOnXlKyhynMT3C6nqgF5NputWWy0mvL5PIlEwgRyI32np6eHWCyGxWJhcnKScDhMi6uFvDePHJdRUgppLU3v2V7kpEy8J87Tiafp7u4ueeYb90oqlZrTQF7sOgoGg5CE8fx43bHAuKeNRUttyj0rkBu1kYoXFKWYZKapOMNOkgeTiCERR6ejpmVdzaukjurReTWnYm+fB/J5zetiag4BuUBz8wfx+7eauc4XW3OtqFsgG2AsMUY0GjUrqCuCwg1bb2DHjh1cddVV3HzzzaiqiiAIOBwOAoEAK1eu5Pjx4yjKzHc1IqP1Ktcbk03/Nj/WU9aSleqzZ88iy7JecC0pVwfy5ua6QD4xMUEwGCQQCOD1eunv7/9vAeR+v59cLseSJUvOC8h9Pl/dllDFUjwKdq22u8S4tywWC+2fasfZ5ZyzQG6z2Vi4cCEDAwO8+93v5hvf+Abr1q3jlltuqdg2k8kQjUZJpVImKP3Xf/0XAA8//DD79u1j7969vP/97wdmIuQdHR309fXR19dnRrPPRx6PB0EQSizr5a9Xi5ADVS3r99xzD9/4xjdK9lEcIY/FYrS1tbFt2zYOHz5c9TPT6TRLlixhcHDQ/AxN03hxxYtIkzNwbYC2ESH3W/wVk0PBL6AWVJScPuYYdSCmmOLkyZM8+eSThMNhLBYLFrsFv9NvAvnWrVu56aabWLx4cc3CbkNDQ6a9v1gGkJPVc8WryR1yI0ozz5NXul/hxZUvImgt00CewuvdgNu9Goejvtuhou1ZRsHqsmJ5z3MIHfoCSTgcLrnOjPGt0UhkIwvHjQD5oUOHuO6667DZbFisFtQ9KqPZ6gse5bJaLz+QFwoxBI+l6jO6uKAb6DbdXF8OsVkfy4wib/Oqr/LnrSiKbNu2jd27dze8D8NRU7xAtn37dl566SVisRjLli0D9Pug2dlMxplBGpMQW0Wy+SzRVBQlqRA/EOfF1Itcc801Ja64d0qEvDg9IBgMYk1bGcuNlTgPy1UcIZdTMkeuPoUkzRIhn3Z+5vND2O16Oo0Uk0xXjLPLiZJScIadelG3Gp2GBv/3IC9teIn++/qRJiWcXU7kuNxQV495zWtes2tOALmqyoDG+vWPYbU65i3r03IkHeSlPAMDA4RCIfL5PAu7FtK9o5vly5dzww034HK5+OxnP2sCOug2zvb2drPAE9CQ68CYbIqtIpaUpcT+2t7eTjAYJJFI1I6Qt7TUBXIDEgB27tzJ/v37/1sAucvlQlEU9uzZc15AbkJHA5LdMna1PpAb99ZV91+F2CLOWSCHmYJCp06d4qtf/Sq33347r776akXKQ19fH4sXLzbfA3rRtKamJq6++mqGh4fZt28fp07pPVuNCPmqVatIp9Nmcb3zlcViMX/LaioGcmMCVA3IjQh5b28v4+PjJfsoB/JQKERra2vNCeDzzz9POp3m9OnT5mdIMQl5UkYarw3kHjwVk0OLxYIYmqngK4oiok1kgglkWebEiRPmebc6rATdQRPIb7nlFj75yU/S1tZW8zrfv38/N9xwQ8XfjToC1pwVZ3N1Z4i7zY1DmrHj54emI6vjnWaEfO3aH7Bp09NYLLUdRFA9Qm51WXF8+btooj5mLVmyBKBkAedcouRiSJy18FIjQB6JREw7MYDnzzyMJRtrg2e1ulCUyx8hr/WM1vJayfcV3ALyuGym3hh5tPOqr2pFVPft20d/f3/JAn49GUBePB4uWLCAaDRqtpMEfZwN2oMkbHrdgsDOAJlMBgkJTdWQohKrd69GEISSNq7vFCAvj5ALSYEJbWL2CLlVB3IloSDHFYh70FSt4n43JPj0BTxFSSEIutOpEC2YEXLBrXdfcYad5rbVlD2dJbgnyOA3BnGvciO2iFhEy/xC17zmdZE0R4A8gyC4zejtJbOsz7GibkpCobWllTfeeMO0rGt2DTWnmtBmTLzD4XCJpba8SnojrgNjsmkL2tBSWsXk3phUKqmZHPLCUKEUyOtYq439FB/ffwcgt9vt5iLJpQZyyS5hV+w17ZuGZb1Ycx3Ijxw5QiqVIhqNcvPNN7N582aef/75ku0ikQirV6+mvb3dvE+MnuA+n49YLEZPTw+Tk5MkEgmzqJvVaqW7u/uC7OqG6gG52+1mdHSUXC5n5ohHo1FWrFhRFcgjkUjFPVKeQ158z1aTMT689dZb5mcYvWqLrwcDDg0gdymuqtEae8he0uPW6/JyRjhj/tsEcmcpkBsy8sFrHWt3d3fF391uN3bBDgp4mqovmHjaPbiU6XZLaQVU8Kz1YBlZaAK5IMze8g2qtz0TXEJJGzWHw8HChQtLrplzBfLZ8jwbBfLzPQY9Qt5YmszFkiRFsfnt1S3r+UrLOmACueCZj5A3omrPW4fDQWtra8O29WpAbjyjYrEYa9euBfT73WfzkZASCF6BphubzOef6lRJu9Ps3qNH5sst61ar9R0B5EYqUDAYxJl3Eic+K5Dbmmx6hHx6rmodWoEtKNR0NwpefV6rKGkEQf9Nyud7RmcVw31TLeqdi+Ro/1Q7Ukwi2K2PI3N5bjCveV1pmhNArihprFZ9IFELKmpGrWnPuRA1GiHv+4s+Es/NXo12NqWPpzn9hdPn/X45LhNq06sIt7e36w9CO1WBfOXKlaxcudJ87+7duxl4eIDhfx1G0zT+5st/g7Wl/uVgTDZtARtKXEGRFXK5XCWQJxUEr2D+Rj94/AcVlvXvfe97rFu3jmeeecbcfzGQ79mzhwcffJAvf/nLJfmrwDum7ZkhQRBYtWoVLperISBfuHAhY2NjjI6OnjOQ5wo5RIvIx97zsaqvV1uYEUMio/8+yuiDup21ECtw/DePN/R5b7eWLl3K3r17WblyJR6Ph927d7Nnzx5+7dd+jWuuucaMeBtwUnyfpNNp2tvbaWlpoa+vj2PHjrF8+XL6+vpMyzroFfBXrFhxwcfa3t5eUqG7WB6Ph0JBB18DSmOxGDt27KClpcXczrCsFwP50NAQv/u7v2sCuSRJTE5O0traat6zmqbx8Y9/3Kz2D/Dss8/i9/sZOzTGB0c/CFQHcgOypw5NsWrfKhySAyFQGUkW20Xyw3nz316nlwFhAJfLhcfjMR0KVqeVFl9LhX2/1nUejUYZHBxk48aNVc/d4pbFFIQCPn91qPa1+3BqTjRVMxd7nUudaCNtyPJEyUQW4Ac/+AHf+973qu7L6CsMEPuPGAN/PaDXYijra14+Hp8LDJfn41fTbEB+++23c+zYsQogr2eXLdblyiHPZE5y+vQfA7pl3eZ3VLesl31fq0f/fxPI3fOF3RpRNSCHygKZN954I7/8y79cdR/VLOvGvRuNRrnmmmtoaWmhpaUFj9VDPB9HDIkE9wTJZrMEAgHGs+OcTp/mxhtvBCqBfMGCBTNAnq+9uPzSppd46/9967zOxaVWeYQ8SJAEiVmBXGwW0fKaeR9Yh5YjBGqnGhrzWj2wNQ3k0RnLOoBrpQv3SjdWmxWrOFOj4tQfnSL7ln6f5yI5fJt9eDd7Ce6ZB/J5zetia04AuREhh2lgaBXr5jqfr2w+W0NF3eI9cWI/bAyA6il5KMnYfzRmESyXkYvZ1t5GX18fW7dupVAoYHFYSoDcyC///Oc/zz333GO+f/Xq1dhP24nvj3P8+HF6D/VScNW3QRoRcqvDikW00B5sJ5FIVETbjHwwA8ifO/pchWX9wQcfJBqN8tprr5n7N/ZjHN/Ro0fZu3cv9957b8lxvNMi5Dabjc9//vO4XK6GirMJgkBnZyfHjh0zgbzR9l5TU1OomsrpA6crzqGmasiTMmJrKZC33trKot9dxNQLep56ri/HyLdGKop7XYnatm0bTz75JGvXrmVgYICFCxdy9913s2/fPpqamjh+XF9YMID8pz/9qZkvmU6nue2227j55ps5ePAgixcv5uqrryYSiZiWdYBPf/rT3H///Rd8rI8//jhbt26t+poRbRIEwYTSWCzGH//xH/NXf/VXJdsNDQ2V9Oo9fvw4Dz/8sAnkL730EmvXri0pSpdKpXjkkUc4e/asua+RkRHWr1/P5EuTrEqvAmoAeUxCbBeZ3DtJ6GgIm92G4KwEcv9Wv3kNAXjsHs5aztLR0cHZs2fNBQ6r08qD337QtLYaqgXkTz/9NDt37sRmq75I29ncSZZszbZt3oCXHDmUpGIWO3KGnWjDzeTzQ1itrhKrulFPoJoGBwfNRZXog1EKg4WqQP7oo4+yZ88e89/nbFmPnr9lXZIkHnroIfbu3VsC5Ocyrlqt7stiWc9kjjM29h+Ablm3+d1VXWz5wdJWqIK7NEI+b1lvTI0AeS6Xo6enh5/85CfVI6nTtRDKI+TRaJT+/n42b97MqVOnsFgsuBQXY7kxthzZgme1h2w2y3333UfH0g6u/+j15iJbOZB3dnbOWtRtct8khWiByacaW2S63CoGcqfTSZBgYxHyZhtqTp1ZmBpcghConcdt1EbSA1v6PDrXn8OxZCZNZ9X/WUXbJ/UF0OLA1OQTkyQPJ/UCu5Eczi4nG/ZuoOWD+iLwPJDPa14XT3MCyIsjFJfKrg4z7SFmkxzXK4BeqHKRHLm+HJp67kUxjCIeoVCIJUuWEA6HdSC360C+ePFihoaGGB4eJhQK4XA4SqyU4XAY4vpkuqenhyBBsvb6E6zi/Ehb0MYC3wLi8biZ+21MKg3bswHkQ1NDJUAuyzLPPvssH/7wh0sePsU55AArVqxg7dq1FRHydxKQ53I5Dh8+zJ49exqOkIP++42MjBAMBuvm1pZrcHAQi2BhfWg9fX19Ja9JExKCX8BqKx0WrDYrnrUeMyqnJBXQIL7/wu+BS63iVnFNTXrLJ6fTydq1a1m6dKl53gwgDwQC5mJfJpOhqamJBQsW8Morr5hpH5FIpCRCbrPZ6vboblTFn10uI9q0ZMkS85ij0SgLFy4smfi63W5ef/11ANNFEo1GmZiYwG63I0kSTzzxhGnvNu5ZY0GnOAoWj8dZuXIlib4EHk3/jFwkB5ZKy7p7lRtpVEIakRCD1cfnYHewZNz0iB6GtWE6OztL7OlWpxW3WFkxvZZlvZZd3VBHoIOkkqwYRww5HA5SpMiN5cxiR86wE2XQTz4/UGFXj0QiVdvp5XI5xsfHWbBgAZqmmd9VU7QKIC//rc8JyNvO3bKuaRqKksBmC5ht7hRFKQFyt9tNoVBAlmefYF+uom6yHCeX60PTVCQphj3grfqMzkVyJnzDvGX9fNUIkCcSCdra2vD5fFW7HlSzrDc3N5NMJunv72fJkiXm/W6X7IymRs0xI5vN0trairvFTds1M3OB8qJuS5YsmdWyHu+JE7otVJImcyWpuKibklEQELAH7A1FyNV8EZCfXYjVX/vaNgDbmEfLU7LeR7xo4d3mtZnP/eLUTTkuk4vkkMYlrHYrtoANMTgTEJsH8nnN6+JpzgC5YVm/VBXWoXHLuhyXSb2SKqk0fD7KRXJoBY3CcP1oR9VjmJwB8u7ubiwWi97X0mFBzapmXnJfX1/VvNRgMEhQC5IdzppAnrLVt4Ebbc9AH4jbPe0mkJdEyKejTAaQn508O2NZz2R45ckn6WxuZtWqVcSPHKGQSPCjH/2oxLJeT+8kID948CBr1qzB7/fjdrvPCciBEsu6oig8+uijNd/z8ssvc/DgQQS7wArvigqokKK1763ivFXjHok/FSdxIFFiQ77S5PV62bp1a9Uc7+KIa7W2ZUZva6ODgQHkjzzyCK+99poZIb8cKu7pG41Gyefz5HI5AoFAxXZvvPEGLS0t5j1ifMempiaCwSCPPvpoBZAXnwfQAc4Acq/iNYue5SI5XKtcFZZ118qZxb5a6UT+6/2kXkmZkUqX1cWIPFJSWAwomWTnR/L0/Xkfka9GaLO0MTg4yI9+9KOS7WcD8jZfG2ktXXPRxGKxkLFmSI2kZmootEPsWI5o9DVsNh+PPvqoeW/WAvL+/n46OzsRBIHMmxmzhWTm9UwFkJcrGAzy/e9/f9ae8DBjWVfzKmM/rb59OZArShqLxYHVKhKLxbBarTidzpIFUIvF0nA60OWyrMtyHE2TKBSGKRSi2AO+hoDc6ta/u6NLv27nLeszmuyZrOluqgfkZ87o9R6M2iXhcJgnnniCo0ePlmybz+fN55khq9VKc3Mzzc3NJYEBW87GUHImN92sU+OzlfyeRlG3hx9+mMnJSTo7OxsD8o+HGuqrfSl14MABhoeHK/5enEMuxSRSthThpeHGIuRFOeRqfxtWfyUUp1KvkU4fNwFbVTMobzUx/rNxnGFn7ZzzosJuBpAb0fFyzQP5vOZ18TQngLw490WekBGbLx2Qy8nZ2zjIcRn7Qju5txprU1NLRrTJsIGeizJvZHAtd3HHHXfw+c9/HtBbMak+1ayA/LWvfY377ruvojiSoZA9RG5Et58tb15O3FI/QlMeIQ+5QmZ0zQTy8TjKlILYPAPk/WP9aEU55Ed///fZcuaMvv3evez/v/+XX/qlX8Jut1edDJSrqamp4VzHK13FMHGuEXLQJ/Ktra3EYjFOnTrFb/7mb9Z8z1//9V/zs5/9DLvXTqetsxLIJyTEltpAbthklZSCEBDIHM/Q/7V+Jv5zoqFjfrv0ta99rWqrs2Krfy0gd7vd5iJROBzm1ltvZdeuXfzSL/0S27Ztu+THbsgA8i1btnDs2DEGBwfp6OiomFR5PB7efPNN1q9fXwHkgUCAYDDI0aNH2blzJ1AbyHO5HBaLhcWLFxMkiC2n38v5oTyetZ5SIJ+QcC2fnmRbagO54BZwrXCROaGnZbhUF2k1zcc//vGS7Yon2dHvRRl/fJyxH48ReDPA008/ze23326mdsyWPw7wP977P2gPt9f9vXJCjvRo2lxMfDH6IpYzftJTp7BavXzyk59k7969aJpGX18fg4ODFZHk4msoeyqLZ42HTc9uYtn/WjYrkN9xxx309vayb9++mtsYMu7FqUNTnPr9U1W3KQfy4vzxWCzGu971Lv7t3/6t4vppdLHzckbIAXK5CLI8gT3obyxC7hVY/b3V2Lz6tehc6iRz/PIWobtSFbknQuLZ6jVwGomQFwP55z73Ob75zW+WbJvP5/mjP/ojbr755pK/G8Vli6UlNabUKbNQpTHHWPyFxTS/v9nczuPxkM/nufPOO/nKV75iLjjWAnJVVsmezuK/3q+3W8y+fYsxf/mXf2m20CxWsWW9ECuQtWfp6uqqC+TNNzez6E49JcYYg9XTbYhdlYvi/f3/H9Hov5vOT0VJk/xxK72f6S25V8plWNxVWUVJKeQiOQpDBeyLKheg54F8XvO6eJoTQK5bbfTVViWlmJGHiy2raMVis9QsEgJ65EiOy2YPxgtRLpLDu8l7XkAe74kT7A6yceNGrrnmGkB/EErNkrm/T37yk9x11101V0KbLc3IYzJut5s2RxtjUv3oTDmQtzhaKizrmeEMtia9r60QEEiTRrNqxG028PkgnSbS28tSpmEgn+epF15AUZSaPZjLdS5FzK50XQiQW61WvF4vDocDt9tNb2+vWaCrmiKRCBMTE7iaXLTKrRVALsdlbE3VYcreZi+JkLuWu5Bikt4G6wp/IO/evbtqj3DD6p/JZJiamqK9vb3k9Uwmg8fjMYF86dKlLFu2jK9+9avce++9FdtfShnRpg9+8IP09PQQiURYunRp1e2y2Szr1q0zwSoajSKKou6KCQbZsGGDad93u91IksTZs2cRRbFi0t3W1kaQIOT0gppSVMK9yl3ym8vxmfZS3k3eugU3nWGnOT458048Lg833XRTyTbFk+x4T5zOP+ik+X3NuCU3iqJQKBR44YUXgJn8cUGo/Uy4aslVrNywsmqfckM5MUc2mjWLHT115Cm0VgXvSJhkUiGdTtPT08Po6Cg+n4/29nYGBwdL9lEM5Ebrx8COAK5lrlmBfPv27bz//e+vGnkvl9gioiQUcqdzNe+9ekBupDp84hOfqHjfuQD55cghLwXyOPZAoGqdl3Igt1gstP/KzP1Zni7x31lyXDaLdpWrFpAvXbq0KpBPTFS26crn83R3d1eMT21tbRVALsdlnK1O83luFI5tfk9zSWtbi8WCx+MhlUpx9913mxb2WkAuj8uITSJWm7WhrgSXUsX1PIpVDORSVCLvyhMO14+Qu8IuAtcHsDqseq2ekAiKFdf1ZfVgNI14vAdVzRa1PUtD2o48IdcFchPgE/p9lovkKEQLVVsNzwP5vOZ18TRngNywrMtJGcF7aYAcigpg1LC3qTkVi9WCvcNedSBK1+mzXazCaIH82TzBXUGSLydrtqGqJQPIS/ZZKKCGVPIDeTRl9rx0j+TBIll4z4L82n4AACAASURBVI734Mw7GcmPcObMmZpQWA7kTWIT8XicxEjCjJDnR/Nmf8uskCVtSdO1eDExhwPcbpiaIqIohNvaCAQCxCWJniNH2Lp1a0N2dbj0QN7ob3ihyuVyHDx40OyfXA/Iy48pHA4TDAbNxZa2tjZef/11VFWtaTmNRCKoqoq/zY835aXvTJ9ZHBBm6hJUk9gqIo1J+oJUUsa1TAfyQrQwpx7IxefRuI76+vpYsmQJVqu1YluPx4PP58PhcFyU1mbnK4/Hg8vlYvv27Zw+fZojR45UPR4jkl4eId+4caMJ5MX2bqP/eW9vLxs3bqyYdIdCIZrQ4V2Oy0hjEq4VLuRJmeyZLEpWKQHy4O5gw0DuyDjYsWVHRTE2Y5KdH84TfyZOcHcQe5sdR0a3H2/dutVsyTabXR10OLb56nflkOwS2bGsWaOkp6cH7w0BeGUjJ0+e5dprr+Wpp54yoTscDpdYUSVJ4tVXXzV/EzkplywczwbkUFnJupYsggVb0EbycBI5Xt3RNVuEvHiszefBCPYX93uup2ptz2T54ne+kOU4ohiaAfJgoKKoWyFWqADycgV2BUg8lzjn5+w7UXJcrhkxrgXkixcvNl0hxUAOVAVyo75GsYoj5JqmoaT1scMVcpnP8+I5Rrl8Ph9dXV1YrVZ8Ph9DQ0MMxYZKnmGGivtsFy8mvx1qCMhjErJXZtGiReTz+aoWdwBZljl9+jQWhwV5XMa5zAk2Ffvm0mBKNttLoTCMomRnIt5qGi2jQ3VdIJ9O3ZTjMmJI1HPIa6SzXQlAnk6nZ3W1ks+DdGXWEpjXvAzNCSAvtqwbkYdLJcEvEH86zuHrDld9XY7LCAGh6kAkyzKLFy+eNcqpaRoHVx8kuCtI8MYgw/8yzPA/Vx+Aqx5DSib7VhbvptIiRYVCAZvbhtgizprXqxZUbIqNuBDnlp23YE/Z+dZPvsWyZcu46667qr4nkUiYDxAjQt7f389njn2GkBKiubmZ7EjWbKcRs8U4HTxNqLmZqCiCxwNHjhABwj4fwUCAcVnm8OnT3HfffbNOrA3V60d8oVJVlc7OzoZyOS9UR48eZeXKlfj9fqA2kJ88ebLCbrtmzRo+8IEPmP9ub2/n2LFjQOUECfRrw4jotSxpwTZmI3Q4xKk/mLG81gNyq8OK1WXVJ3NJBedSJ4VoASl65UfIDZVbm43r6Pjx41XblhmWdYvFwi233MJVV111OQ+3RMbCgCiKXH/99XznO9+pGiEvBnJjYSYWi/GRj3yEHTt2sGPHDj760Y+WvMcA8i1btjAwMADMAPnSpUvp9HaCVa+ub3VZEdtFxn48xovLXuStP34LOS7jvtpN662tNN3UhH+7v+b3MIBc0zSWp5Zz+6dur9hG8AnI4zIvLnuR4C4dxsWQiDap8aEPfYjPfe5zHDp0CIBDhw5x/fXX1z13SkqZdRFXckjkx/NIMYmcM0ckEmHlx65GfflapqYk/vzP/5ze3l4OHDjAihUr2LNnD1/84hfp6uoim83yt3/7tzz44IPmfVr+nLqYQA7g6HQQfyoOKhURY03V0ApaSV9uSRpDFHULcHnxzLvugn/7N/3/G42Ql+eQK0qGAwcWIctTdd517pLlOF7vBnK5fmQ5jqO5yYzcgf5dD609hGedp+5CkL3Vjr3DTvbEpY/qX+k6nwi5w+EgFAqZHRyCwSDXXXcd27dvbxjIb7jhBrPIZuK5BK++71XkhIynzdMwkBtAf9VVV/Hqq6/ykY9/hKlY5TVXXGtIDIkUYudep+diqRaQFxd1y0VyBFYE2LBhA7t372bDhg1V9/WP//iPrFixgpySQxqT8F/nx3PLIKq99BzE4z1YLOJMhDypoCgZ1JQNzwYP/m21x2gjoi7HZRyLHVhdVtJvpKtHyANvP5B/6EMf4he/+EX9jb78Zfinf7o8BzSveZ2n5gSQl1jWG4h2XIjEkEjq5RSZNzLkhyqh1oCWakA+ODjI5OTkrNVy5QkZNNjwiw20fqSVzs92ntMKrlFgo7watvEgLI5C1ZIUk3CEHCzZsIRr0tegdWkMjg+yc+dOszdzufr7+03rr63JxvL25XzrW9+iiSZ8CX31Oj2YNh+EY9oY+zbvIxQMEhMEHchHR4kIAmFNI+hy8SbQ4vHQ3d3N1772tYa+/6WMkBu/3/79+y/J/ot15syZEhCsB+QjIyMlf2tpaeG73/2u+e+uri4TUqpdfwMDA+YqcsfiDgSPQOtIK9LozHVXD8hhJtKgJBXENhGLaDFX0ueCxsbG6O/vN8+DcR319PSYOdXFMizrAA899FDNWgyXQ26325y8dXd3c/To0aoRcsPabiwe5PN5otEot956K3/yJ3/CPffcU/Fdm5qa6O3t1YssTl87xqS7qamJZmszzqVOsiez2Nvs2II21IyKd5PX7FErNous++E6Wt7fQufvd9b8HsbYJMUkbvbfzB3/847KbZY4STyXQGwXWf+T9fr+pyfVjz32GF1dXWYNidHRURYuXFj33DWyiKu4FAoT+gLTsYFj7Nixg+Ybm7G+vo6PfPB2brrpJrZv387Xv/51du7cyVe+8hVOnz5NS4uetjM4OMif/umf8t73vnfmM72XDsgDNwRIv6a7PcrvPzWvYnFYSlKV8vk+nE597C5uLwkwMgLT6zAl1azrqbztWS7Xh6JMkUg819DxNypZjuNyrSKfP4umyYhBr15hejoqmj6WxtZkY/Nzm2dthepY6KAw+vaB2ZUgTdVQppRzBnKYuT4nJycJBoNce+21/NM//VPDQP57v/d7fOhDHwIgezJL6uUUgksg2BIkkdBz2osLx5bL6/WaY9673vUuTp06xd1fuptCuvI3NbolwHRB0rex0nq9CLlR1C2+P857/vA93HTTTezdu5dMJmOek2Lt27ePXbt2UdAKSGMSnvUeQn8ZQVFK9x+P9xAI7DKBXE7KKEoaLS2w7C+WEdxV+1lmbC9NStiCenG95KFk1Qi51WNFyby9xRIHBgZqtqE0VTzIzWteV6jmDJAblvVLHSG3h+ykX9cnOvGnKydQ9YC82O5ZT+X2unO1/dSy5xUKBb0wWgNAblgz7W12ot+P4tym7++OO+6oOimUZZnhYb1FkXHMiwKLiI3EcKtucpGc3nptdKYtndEDPRQMEhUEcLspAKOaRqckEbTZyADh6XzWRmVA0qWwlhug/9RTT130fZervJBYrT7kkUikbm446JOlkydPAtWvv+LPam9vx7XUxZrCGnLjM9fJbEBu5OIpKX1RzFgxnytAnkwmKRQK5uTIKOr21FNPVXVnGJb1K0Eej8ecvBnHWsuy7vP5aGpqMu3Hs3UvCAaDnDx5khUrVuh96lXVBHI1r6JmVJxhJ5neTEk7w9DHQ2R7s3WvmXIZY1M9i7Ez7CT+VLzkdXub3ZxUF7cIa6QzQ7l9vJpUt4o0KVGIFTjw5gG6u7uxt9kROjKoJ/UiSt3d3QwNDZVcK8VF8YqPw7hHDDUC5F1dXfT19c1uvwQzXcnqtFYCeZUe5LlcBKczDFSes3gcjPXN8y3qlstFpvfVM+t7z0WyHMftXkU224vNFsRqLc0Jrpa6VUtvdy7xlSB5Sg8GXAiQG2MDVG/XVwvISz4nkkPNqNiCtpJ9NBohN7SjewdaTqu4ZwqxIst66O2zrGuaRiKRqLrIZVjW1bxK8mCSwA16xwyLxUI4HK5oS6ooCs888wy//uu/Tk7VI+SCT0AQfCVAbuSPt7R8QAfy6ZxwVU2jpq2zjoXG9sZ8wBnWF2ON81myreft715gLKrXVfEgN695XaGaE0BeYlm/hEXdQH9oZ97IgNfKv/7wFI9Eo8iqyh1vvsnUoSkiX4qUAPnLL7/M17/+deACgPwcbT+1JrP5fH4GyE/PHiEXQyL2DjvJF5O0vrcVv9/PrbfeWnVSePbsWTo6OhDFaRtYi8jEgxN8evmnzWNyveXiQ6kPYWnRIxXGxK89EGAEwOOhH1jg9WLLZglOF2IKl7VuakQGTP3O7/xOQxGdejpy5Ajbtm3joYceIhqN4vP52L9/Pz/96U956KGHLmjf9VQNyKtFyCORCIqi1F2AKN5P8fWXTqfZvXs39913H2vWrAH0SIMz7KRD6yAbm/68O+9EjtaHK6O6s7EoZiy8XAiQ33MPHD9+3m8/JxX35QYdXo1CZlu2bKnY3rCsXwkKBoM0N+uW42uvvRa/38+yZcuqbrd8+XIsFgs+n4/x8XGmpqbM91ZTS0sLmqaxaNEi3G43qVSKeDzOrhO7SL2SQmwVEZtEfVIWEhFbRASfQMvNLeTO5M4ZyDMnMrz5q2/iWlZ94m1Ae/EYVwxTxgTeuB9mWzRRpmZ/ZmgejdOvnCY3kmPvS3tnCi1en2Li97dxZMcRbtx4Ix0dHVx99dXm+9o97Yx9aazCBl7dsl6/G4HX68Xj8TSUjhPYFcDisOBZ56kL5Jqm8uabnyKTOW4C+cjISMmxFs9VvV4vjz32WEXl7HIVW9b7+/8XY2M/wu1ezdDQ/fT3f33W4wcYH/9PRkcfNP/9+uuvc++995Zso0fIV5LLnTFz4Itzgs8VyI1OEbEfxTi87TBTL05RiBY4csMRIl+NNLSfcmVOZThy/REOX3eY8f8cByA3kOOtL75Vse0zzzzDddddxw9+8IPz+qwLlXGtNJpDrqkab37qTVRJZdmyZfzpn/4pjz/++EUBcsAE8vGJcX77J79dF8ibm5srWiQuW70MEdFsyWaoOOdZbBcpjFweZ8R9993Hjh07eO211/iDP/gDUqkUqqpWXeSamprCq3l5eefLuFe7sQVmxtFwOMwDDzzAAw88YP7t2LFjdHR0cN1115FVsjqQewVEsYlo9EFiMb0dZDbbi8Ui4navQVH0CLmaUcn9xcdRUszqMLX5bMR+EGPw7wdNIAdMx0GxBLeAmn776jLk83my2Syvv/66+Xz/l3/5l0oLezwOlyjNcV7zuliaE0CuW9YvT1E3MSSSPZ0lvdaOfVDmu6OjDBYKfHt0lMkjU0zunSwB8meffZZHHnkEuDIi5A6HA991PhIHqrc1MSTFJOxtdpZ/fTlbXtrCql9dxcmTJwkGg/h8PkZHR0u2L4fHtl9pI/TxEJ9eNwPkqcMp+rx9FD4yPemZBvItK1bwYj4PHg/PA9etWgXZLM5CAQcQPo8oZFtbG0NDQ/zzP/9zxUryueqNN97g4MGD/OIXvyAWi7F9+3Z6e3t54oknGmpDdL4qP6e1+pA3cl0Z+wmFQiXb9fb28tZbb+lFqrxerFYrbrfbvH6kCQlUFf75n5GHkw1Z1o2Io5HbeyFA/tOfwo9/fN5vPyeVtwEDOHz4MC+//LK50GRI07S69snLrRtuuIGHH34YAFEUOXHiBEuWLKnYbvPmzTzxxBOAHlHat28fGzZsqFuF/O/+7u84cuQImzZtMifY8XicrkgXsf+I4VjiwBa0kTmZ0YurLXCwrXcb9oV2NFk7JyAXgyLXvnwtq7+7mpX/uLLqNsa1WQLkRlFBVTOPsdx6XUv5wTyORfUBQWlWYABkSeZk/0k2b94MwLq/vYV1D29CSSus9q3m5ZdfLrFGh8Uw8n/JFcdSHpW32zuQpAlUtT4YNGpbt4fsbI9sr1pctBjI0+nXGR39LpOTe3E6w+TzeY4dO1aSo1o8V/X5fDz22GPmNVRLxRHyWOwRRka+RXv7r7J06b0kEk/PevwAU1PPE4/PbPujH/2I73//+yXbGECuabIJ5AZYa6pGfL9e9K8RFYN84pkEyYNJkoeTTP5ikmxvlon/Or/2jcmXkgg+Af92v57XD6RfSxP7QWVE7vvf/z6yLJekG11Oma2yMo1FyAsjBUa/O0rqSIq77rqLW2+9lWPHjplA7vf7SaVSKIpSso9GgNzqtppAPjo+yr8c/hfy+XzNCP0DDzzArbfeWvI3wSkgaiJDQ0MlfzfmNwC+LT6mXry4tQ1q6ec//zkvvPAC3/nOd/jXf/1XM7WmGpAPDg7SdKYJq9vKuh+vK3ktHA5z//33lwD5yZMnWbt2LV1dXWQKGaQxCZvPRlvbJ+js/Dyjo98DdJdKMNht3qNWm5WNPRtR929CTTLr/FnwCaSPpUk8kygB8ivRsh6LxWhtbaWjo8O8Bh544AGefPLJ0g3nI+TzmgOaM0Butc7kkF9Sy3qbHVSYWiGyJC2wP5HgrWlISk3ok6liII9EIuYEqlEgz57JXlLLenBXkKnnp1Cl2iuXhWjBjHb5tviwWC1mG6dqk8JyeBScAt4NXtR+1TwmKSaRac/QH+sHZizru1av5rlUCtlupwfo3r0bsllIJgkC4fOAnlAoxJEjR1BV9YLzydPptPmdo9Eoy5Ytw+12c+jQoUtazf1cIuRQ/7oyCnytXLmyZLtIJMKmTZvw+/309/fjdrtxuVzm9aMlNRgeBklCniycc4TctdJ1QUAej8NsbrOLpeI2YIZWrlxZEXUB3TrpdDorKq+/XbJarSXA19HRUXU7i8ViRj8NuJqtWGJbWxubNm0yK64bQO7IOoj36NZxW9BGtjdrTsrs7XbEZrFu3/Fa8qzx4L/OXzXiAuBYok/mi8c4q92K4BX0iu5OJ5qmMTAw0FCrxNkqcAMorQrLWc64Os6OG2YqvzubAwSvb8cZdiKPyRXnvU1sw5KyMBGdKLWsl+WQW6027PYF5PNn6x7HORV263BUfXYUA7luIbeiaTJOZ5iDBw9y9dVXEyhyJZVb1nO53KzjXnHbs1wuMr3/pXg865Hl2S3voMN2sY3faOdnuLM0TUWWp6Yj+0IJkEsxifSxNGKriGNhffgzVOyyKEQLOMN6Ycp4T5zQbaHztjXnIjm8G7343+U3I79SVKq6v56eHu655x72799fArGXSyaQN2hZN75PvCeOz+czW+UZQG5UPJ+amgHeelBdvN/ADYGSCDkyOJ3OmrUAWlpaKjoyWAQLmkUjMVYagDBS8gAC7wqQPJK8LOAYjUbZvHkzPT09JJNJM3JfDuRGbQ/hmEDLB1sqruFwOIwsyxw9etR8nhvzBZ/PhyIoqDkVwSdgtTpob/9V4vGn0TTVBPJiF4tvqw+mvCgpbXbLuvG6lVmB/O22rBvOJKOF6dTUFIcPH64cQ+cj5POaA7oyZptVpKoSk5NPksmcJJU6UlJl/VIXdQMYXy7gn4SQKPLYuG5Dy0zoD9hiIO/r62N0dJRsNkskEmHFihUV4KQpGhO/mCAbyTLwNwMk9ieqAnn0B1FG/3/23jy8rfJM//9oXyzb8iYviW3FcfYVSFJCAlGAFgolBYa0hdK95cfQDVqmdDpQSiltKbRMacvSQGnZGaBQaFP2KAvZCQ5ZvSQ+sh0vkhfZ2o723x+vdSRZsuOkoWXmy31dua5IPjo6Osv7Pvf73M/9PJWdmU4mk3Sv66bznk5Gdozg3ejF/45/XMm6wWBAV6rD2GDE946P3j/14nkxO7ga+PtAlgvpWOQLCtvb23Pqt3QVQsZqajQpvSpN1Sbls6kMebnRSL3JxJ7mZjYCjksvBbUaBgcFIdfnD8wnQkVFBTt37lS+5x9BIBBg3rx5SJKkHLPdbmf37t3vGyFPJpO4XK6s/tgTEfJ891UmamtrUalUeQm53W6nrKyMpqYmiouLFUIul8qoQnDkaZGVig3HJ1dDPvoMnipCvmXLP6cjSb4M+Xg41XL1RCTB4Bsnl4E7WRQWFvLWW29NunsBiEC76e9NtL3ahjasxbfbpxDy+Eg8a8xQaVToynUnTMiPB41Rg75anzPGpe6/zFZtYzPk/n1+wseyzTgnQ8hVVSoMGPCr/XnP13h1qKUaUQoQ8URyasjHBr5Go12ptR4PqbG3p6eHPXv2TLgt5F/MHUvIKyuvQqOxoNWW4nQ6Wb16tbJtMplLyOH4z4habUKW2/F6NxKL+VCp9BiNdjQaS47B1HjIJOThcJgdO3YAMDA638bjfjQaM2q1Dp2uPEuy7t/jp+PnHZOWq0O2ZD3qiWKeZybqiQpCvnbyhNzlcnHPPfdw7733MjIyotxfqVKLwVcHifSJdpCJiCC+A68N8OD9D9LR0cFFF11EVVUVP7n9J/T9te8433biiPljeDfnnytOVLIuS7LoPDPaw/2MM86goKAgy+ByrGw9FYcMOYeI+XPnBvezbiJ9kSxCPjg0CFEwGCe3uJKJuCbOSO8Ig6+J8XVkxwiBvWlzWU2BSB6MbBsRarDjOXKfAJLJJOvXr1deezweli5dyjvviC49TU1NWK3WHELe2dnJBaUXMLh+EOvq3HvYbrdTVVXF2WefzZYtW4DsBXytSYy5qTHGaJyKTldCILA/K0MejwtPGpUOMISJDRzfT0NTqMFoN1K0vEgh5BqLBo0p93P/asl6Kl5LGbRu2bIFi8WSn5CPHdMOH4YxpQ7vJ5LJpHKPgug0EBv+3+G/8yH+OfjAEvJA4D2am79KT8/DqNVmiouFM/D7nSFPDeK9DWp0A3EcVitPjMq3ZW+Uys9XYltrU+q+JUlCpVLR3t7Oe++9x4oVK3KIU+BggIOfOYj7CTfuZ9yiNdCKdNsJrVVLbCjG4c8fpvlrzUSH0oFB4ECA9lva8e30ceSmI7R+o5WSC0ooWJAr805lyEGY/vQ93kfLv7fQck1Lepu+CPsu2od/rz9vGwvIT8ibmpqYN29ezrmK++KY55iJDkQJd4YpqivKIeTIMo6KCh598kl8hYXMOessMJnA7eZW4MzRIPBEMHPmTF577TWAf7gFWjAYZPbs2XR1ddHb26sQ8ng8/r61VxsaGkKv1ytGXSBay2i12qxsg8/nIxgMZjlg54PBYOD3v/89c+bMyUvIS0pKuPDCC7nxxhtZsmQJxSuLqbq5iogqzOO3/BSA2MjE8uNMl3WNRYPtMzam/PsU4oH4SfX3TZGBujp4J3+XwVOKEyHkmQ7rpwJDbw3R/OXmU7a/yeDaa6/l+uuvzyJgx4PVasV1p4uPdX5MvBEXmeqyS8qYev1Uyi4qy9o+0+TtVKLhFw0ULskeF/Q1eoVsp4zoxhJy1x0u+h5Pk5zYSIyEnEBXnn/xMQVTsYl++qlbWMdVV12V83edLU3mMmFFBNM2vS2LyORbOD4RQv7ggw9y++23T7gtHJ+QB4MHmTLl2zQ23otKpaKpqYklS5Yo24ZCYm3U6xW9yFOE/HjjnkZjYnh4EwcOfAqTaRozZz6IxbI4x2BqIsRiXuJxkdncuXMnc+bMYebMmcr8EYn0otOJ66vXV2RlyI/99hjh7jA1/z6xw34mMiXrUU+UgrkFyJJMuCtM8dnFwvhqAlVZCk8//TRPPfUU//3f/82WLVuyCHmwJci+S/bh3STG4Gi/+L6Dnz7IPTfcwy9/+Uu0Wi133HEHf/ztHzl0yaG8fbT/EXie83Dku0fy/i3mjaHSq04oQ172iTL8e0V9rk6n44EHHmD+/LTEOpOQx0Yb2ms0Gg599hD9L+a2D23+cjPTfjwN26dtVH2lSnx+2Asx0BtPfHE+oU2Q2J5g/2X7SUQSuH7iwnKaBcvi9NxauKRQ/IYjR+DK3FaLJ4uBgQEuvvhiOjs7SSQS9Pf3s2TJEuLxuPK8TZ06NcfnRpIkPuv/LKUXllJ4Wm7843A4uPfee1m9erViWJZJyA/PPIx8uYyxLn2tLJbTGBnZRjzux2i0Z5WVxONBKBkGDTmGj2NRdGYR0++ZzrTbplF6YSnmWWYa781tCwr/esl6qlQo5SnkdDr5zGc+kx2/JhLg84mAI9OH50c/gj/96Z92rJGeCPs/uV9RAB3+0mEGX/3nLtJ/iA82PrCEPBbzEo16iEY9VFV9HpPJDrz/pm4pktpdDaoEOPRFuEfTd5GhKCUfLaHwjMIsyfrChQt5+eWXqaioyCFEICa12GCMcE8Y26dsNN7diL48PfForVrkDhlNoYbiFcUMb07Lr7xOL+WXlDNz3Ux8u3zInTIzfjsj72plytQNoGR1CT3reij9eKnoQTkqK0o5x/t25m9jAbmEPOXuuWrVquxzlWorUqbDUGvAt9tH+fRy5bMpyTqyjKOqinXr1uG48EJUarVCyK+0WCg8ifSow+HA7Xaj1WpPSYa8tLSU8vJympqasNls2O32U7Lv8aCcmwzkc1dNZdFLSkqOWwrx1a9+VWnDlEJqEg+FQtxyyy1cf/31VFRUoLPqWHzDYrS6ML0hcS/FAhPLjxXJ+ugzWHhaIUUfKUJbJLKnJ4pAAAwG+NjH/jmydb/fT3l5+aQWWU61w7rX6SXqiU7KQftU4fLLL+fOO+88od9htVqpH6qnMdaISiuko0a7EctCC433NGKela0aSLVBO9WouroKrWUMobUbkV2ycpytra05z1DKwV157RJk6XgtscxmM0OGIWoX1iqdJDIxnkN3UUIsrNYX12e9n2/h+EQIeUq+fTwcj5BHIh6Mxjqqq78EiPEgs3+91wulpVBSAgMDKD4TQ0NDJBLjk1O1WhhvRaNujEY71dVfRKMxodUWEo9PzmQzM0PudDpxOBxZc49whhfHqtPZsgh5MpbE/kM7hYsnv5ibmSGPuCMUzCvAt8uHod6AWqtGW6pVCPRE8Hg8rF27lhUrVuDxeBRCrq/UkwwnSUaT+HaKRYmoJ0psJEbcG6exvJGvflV4rlx++eUsq1smtpnEd54IUmNNPsS8MfTV+hMi5MVnFRMdiCoLB1dffbWycAPZhDyVHQ+1hYh0R5TMegrxUJxEJEHt92oxzzRT4ijBarUy7B2GKOgMEy+c5UNSn0TfpCcRTODb7UOWZOr/qx6dNb0v47TRzjMejyBnpwipe3Xjxo14vV4KCgqYOXMmAIsWLaKpqYna2tqcDLkkSRSoC6j9bi0qTe7YVF5eztq1a3E4HHkJuWeuB/cn3agN6RBep6sgEDiITmdDpVKh0ZgVQp5IBFCV+NAWao/fHrDKQMWlFZSc63DWQgAAIABJREFUV4J5hhm1Tk31l6rzbvtBk6w7nU6uvPJKhoaGkOXReWBkBAoLwWZLy9aTSRF05Gkt934h5hWLw/FAnPCxMKHW0HG7IX2I/7fwgSbk8bgfWXYpq+TwzzF1A+gpSkCZlhVREcyWabVEM9pCaQuSRL1RgsEgS5cu5ZFHHsHhcGC1WhUjjxRSD13wUDB/64hiDSREwGl1WPE6vcRiMdF+aNRFVmvRYllooXhlcU7/8RRSpm4AxWcXk4wmsa62Yqg3KIGs1+kFFZOWrA8ODrJxwwaqysupzMxGRaPKb0nJmqKeKFVzqvJmyM+ZOpVIJJKWg44ScqqqslctJ4mlS5diMplYuHBhDmmOThBI5kPA56OgoECRqacy5HPmzCEQCBCJnHqH1vHaNY1dDHG5XNjt9rxutvmQuV0wGOTIkSPY7fZxv0+rlenHQrK0jHhIneX0OhYpUjLWsCql8JjsaUomhUTd6wWrFRwOMTcmEglisRjRqCCu0VOsY/f5fDQ0NOBxu2Gc+s3Ud/7DkvVolEQsQaQvItrQOL1iMvb/a1vEHA9VuiqmMhXNiIaChWLsm0ju/X5lyPMhJQlOJpPUmGo40nIk556WJRnZJStS4cnI1UE4tcvF8rhjYkqyntpvCuaouEemFEzJej/fPJVJyBOJ/IszdrudQ4cOsXPnzkkT8khPhGg4SSKaIBpNE/JEIkYs5kWnS6saxvpWpJ7BigrBVQoLC6mtraWoqIjBwfGzNyqV+G0FBQsU93Zgwgx5IhHL+s3HI+SBwBFl3zpdRZZkXaVTUbS8iBNBavxKJpNE+6OY5wrJemaNbKRHmMVNhFRWzmaz4e5zE+4I4zf7iUajGOoNyvwKEO4JEzoqSNFUS/ZCzxSNuGdOuEd2JJLXoCoaTzvP51NzgCAFhmrDCRFy43QjhloD4Y5w3s9YrVa6uoQ3QoqQe51eLIsteDd4ifnSC0apuCOTFFqtVnzDPoilCXk0kZj04qVKr6K4pVj5Ptkli+uQgdRiXuKYW5y/k5zTx8YCKYWk0+lUyGHq+XI4HOzdu1ch5Jm/R5IkDAkDmvyG8gqWLl1Kc3MzbW1tWSVu+eIBQcgPoNeLRcpUhjwWE3G0yho85bHzv0qynkyK8S5Tsn7kyBEOHjzImWeeSW1tLR0dwssoa5A7Otr5YNcu6OsTf5sAJxqCBIMx+vqyz0c0GqW3t5fBDjGeRo+FGPjrAKhQ4vIP8SHgA07IQUjudDoxwLS1JYkMv78Z8uESeO8MFW5tDHW5FuswXFJWxoriYhIZNbaaj64kEYpTP7We5cuX4/V6WbNmTd6BMvXQBQ4E8hoZqbXCsMhYb6R4RTEj20a44YYbuP/++xnZNqLI2ys+XUHFv43vKpwpWdeV6ii/rJzSC0uz+pJ7nV5Kzhd9v48nWe/s7KS6upqr/u3fWNvaCr/7ndigqQk++lG0Vi0qrSrL+KN+YT2SJDE0NEQsFhO1ZrJMudXKpZdeygUXXCD2YTYLQl5ZeVKEXK/Xc9VVV3HBBRfkZDzn7dpFpzzJge7IEYJPP43ZbGblypXYbDYaGhpYsmQJ559/PmVlZe9Llnw8glxfX58ViKcC6MkS8tLSUvr7hUzwoosuwuv1ChI6zvcZ1EG8mmKiKy5Go4+h1o0/JOhtenEvx8XKeAraEi2te6LMnCnI9vGwZQuce256njznHNi6Ff74x8e55ppruPDCC3nkkUeora09pRlln8/H7Nmzkd5+G265Je82F198MVu3bsXv92eVE5wQ9uyB5cuRfiixtWor3Q92E9gfQF/1r+uHO1lMCUxhH/sAMM82Yz3XOiGhLVxWSMHcf06v9swa3W9v/DYrD69kypQ0EY6H4kT7ooTaQmyr24bcKRM8HMTUeJyoF2HuZ1hiyCsfBSFZ9zq97Jq3K+ueNIaM9NJLjTlbOp0vQ24yNRIMih5/+/ZdzMjItpzvmTZtGlqtlgsvvJBYLHbcZ940w8TAXwf49TIXr854lzNsAYL9cTQFGmKxAXS6EoU8+3w+ZFmmvLxc+XzqGUwljxoaGvjoRz+qSEDHg15fhVZrpbr6axQVLVfeFzXkQZLJ3CC9peUa+voeVV6nCHkymWTHjh2sWLFCmXuSyST33PM9IhExVxUVLcNsFm0bTbNM2D5tQ2M+sTggpNUhD8YJ9sZQG9SK3Fdp62TTs++SffQ+0jvhflLEq6KiAt8RHwlzgqppVVxzzTWUnFdC+WXi/BrqDTR/pZnW61oBqDRUZu2nMilen/CY8I1viAs26qGSwgWPX8D2vduJD8dJxpN5M5exgRj6KfpJ15CHO8MYa41ZMcRYLFq0iK985Svs3r1bIeS+nT6qv1aNtljLzlnp48x0P0/BarXiH/FDAAwFgkhfsm8fr49JbIyHaG0UWSdT9/06PC94QE1WdhzAWC96aW/7ioUwZXASrVI9Hg81NTVZPi8ulwuHw8G2bduUOba6uppVq1axZs0aKisrOe2001Cr1YTD6QUNSZLQRrVoP7Jwwoy9wWDg0ksvZeXKlcybN09RJuSLB/R6G8HgASWBlTJefPfds9i372J0Nt0pj51VepVCjv+Z8Dq9HLj8gOKybrPZeOmll1i2bBlGo5HGxkYOp/qppga5pUvhoovgj3+Es8+G2bMnJOQtLTCmSvO4OP30r1FV9Se2ZQztN954I7NmzeLKS0SpRMe5D9H2nTYq1lYwsv2f4/7/If534ANPyCORXvR6McC0vJcghnrcDPGpwObQCN++O0lLKKTUnL20YAFzzGbIIOQqlwT6MLWFtXz5y1+mt7eXiy66KD8hTzmv9o2flU6RWlOjiVB7iNdee42uo11E+6MYa8UEWXt97bjSIcjt/zn/+fmYG83KZBrpixDpiVC2RmRMxjuW+vp6XC4Xb731Fp/85CfpvekmbjOZoFUEFnR3Q3c3KlXa1MloN4IGqmdVMzIywquvvsqKFSvESrgsg9HICy+8kHa0TmXIKyshGJz4ooyDhx56iPPPPz+LMIcTCVpDIVrzmKPlRU8PgZERCgoKuPPOO+nq6mLatGmceeaZ/OpXv1KkUKcaY/sWpzBWsn6ihLy+vl5ZGW5paWHb6MxgNBrzOt8WECCKhf6qj1FcMbGUW1euIz4cp+jMIlTqdIZDV6HjnbeiuFxiEjseDh+Gbdugs1PMk6Wl0NAAu3d3s379ejZv3syPfvQj+vr6TmkNv8/n47zzzqOpq4tQZ2febVwuF4cOHRp3AWNSeP11cLkYen0I25U2On7aQeGSQgy1hnEzVx8UFFNMn6pP9B6v0LH4zcV5y2NSqLuxjvI15eP+/VQiNY6FmkMEzUGq4lWsWLFC+Xu4I4y+Wk+oNUS0L4p3g5fhTcMUn108wV4FzjvvPK752zVUfrYy7991FaKXcagtW2aoD+ppp52ZtpnKe8l4kkQokbVoBVBYuIRg8BCxmI9g8BCynNuu0Ww209bWxp///OecsSAfrOdYafhFA9HuMNFOGYM3jHufqC2NRDxZ6rJUhi0zOzk2Qz5nzhzWrVunmCSNh4KCeaxcOcTUqd+kqurzyvsqlXqUCOQussqyi8HB15TXsZiXREKmt7cDk8mE1WpVCLmQ//ppaxPEqbb2O1RUXCq+e3YBcx6bM+F5yYe3t6nwocW1SRh+actGnfQzM+TdEQZfn7iuMzMrpzukwz/Nz/Lly3nzzTeZ8dsZVKwV57xgXgGR7ogwEwPKtdnPSVlUzMMnPCZ0dkJRUc5ge7j/MMc6jqGz6dDb9EQ8ufuVXTIFcwom3fYsOhRFW6qdkJDfdtttXHbZZbS2tioxSKQ3gmGqgTPeOYOYN6aYu2W6n6dgtVoJ+ALQAbXza5HjcTYOD9MxyUX10PdDPH7B45RcUIJ/T37DW6PdSPBwkKhPi5dFJyVb37RpEwMDA4r5IIj5+bzzzqO9vZ2+vj4qKirQaDSKeWJPTw/XXnsthYWFWbL1jvYO1DEV6u4j0DvxAtBjjz1Gb2+vYmIL42fIM30X1GojyWQEWXaxbFkzlbMuPvWEXKX6l8jWg4eDyC4Zr9dLSUkJFRUVDAwMKArMlStXsmnTJrFxapC7/37hH/DDH8K3vw333TchIW9uFiHvJJtejBr1voZW26yEyiAM/B5++GFWLxFeLsOeKupvqaf+5nr8e058YehD/N/FB56QA8oA09kSJ4iGySY/TwbO0QfUH49jzDCBsWq1qEcSgpDHYjA4SIIhqkzZbXDGI+QpCVU+yTqkCXmqr6zUIhGUghhqDXlrjPIhM0OeidRk6t3opfjsYkzTTaAZv164oKCAwsJCnnnmGTHAeb2weHF6ZPJ6lYFMZ0sTcl2ZDo1WQ11dHY8++mi65nyUkGfhH5SspzA2cExN4tJkbxKvl0A0SoHBkPfPxwtMTxbj9VAeK1k/UUJeW1tLd3c3fr+fgYEBqqurJySXuvgwU4pq6G42UmydOPhXG9RoijQ5zsa6Ch1tu6KUlEyuFlyShGL8b38T8yQI2frBg176+vqwWCx0jhLmybaAmgx8Ph9VpaXMTyTYMY67qsfjyXLbPyk4ncT6RXa29nu1hDvDWB3WceuQP0iwqCyoi9RiLBpHQfOvgrHeqNSIe+u91OnqsuTXsiRTMK8AbZkWbYmWoTeH8G72Yj1n8k7c4yGlbNKWaLPqYtUjaly4qCtK94SPB0SGOnPRCkCjMWKxnIHXu4Fw+BjR6MTjyon0JNcORyhIRLESZeiwkOlHo25FXQa5cnXIzpBnDnP/yLgn6shzCU806sHrdYqMWiJGPB5EpyvH5TqgHFfqN0uSRGUl7NqVf+HsZOB0ghcdvduD6Cp0St14JiHXWsX1nUiZkylZt7ZbOVZxjPPPP59EIsHRo0eV/RXMLRASYTXIVlkxAEyhOFSMbJVPfEzweES2L+PekGMyPf4eht2id/R4Y40syZjnmCctWY+NlulNRMghfd0UQj5KvFUqFcZ6I2GXyA7nK5UzGo2gAtqgan4VO30+5EQCzyT1wqm5UWfVYVlsyUvItVYtmiINWkMEL4tPipA7nU5KSkqUmm4Qz9T8+fMxm80cPHhw3DaMFosly9itt70XlUmFCk6qP/Z4hBxQJOsqlQq12kA8HkCrFfPP+6Eu/VfI1lNtdr1eL1arVZmrU4Q8s/ZeGeTEH8SClsMh3psgpko9XpP1t2lra0OWuykulrJIfCqWmG8XRojBaLUwgaw/finVh/h/Cx9IQt56fSt9186GuBqVykDvfSPs/dhehvYGCaI5mfHruHi6r483BgfZNDzM9NEJyVypJ9InVpmtWi3aFCHv7wezmajci+1AN9x9t7Ifq9WqtG0BsWomH5UpWiZk54pk3ecT8plzz4Vzz0Wr9mNsMKJSq4iWRJlmmkasKzap+scUxmbIUzA1mOh7rI+jNx3F6rBieuJu9JX6nIAxEw0NDbz66qvZhDxFYlKEPJlEX6VHW6rF1GBCX6XP/SwIK998hLyvT2TIu7rge9+b9O/MhM1mo68v7aqcIuLtkyTk/Z0h3mYx61/IP1Gl9v+1r32Db35zgn0+8QSkVmQngfEIX0NDA2+88Qa//vWvATh69KhCyDPvK4CDBw9y1113Zb2n1+ux2Wxs27aN2tpavvvd7+JyucYll9roELXFtfiaTVhHNgnn0Qmgr9LntGnRVejpPhTlhhtg48b0+9/6Vv5SPUmC6dPhxRfT8+SqVXD0UB9ajYavfe1rFBYW0tjYeOoIeTKJf98+Co8eZRWw8dgxbr/99qwMZDQaZWhoCGm0H31FRQU8/TSua5wEmzNUHM8/T8c1bxI4kGchKR6Ht99mWH8ahYsMWBZZxDlzWLNcnk8UoSMh9n50L03nNjG0YYh4MM575+/k6KrH+J//gdGGA/T0iATAycKStGAoM2BsMCrPcw6CQfjud5WXP9/yc44M5nF1vvHGtGnOc8/9w+2GDFNF5i3YHCQ8J0yVKr0YGjgcoO27bRinGTE1mKi9sRb3024MUwwntLBwzz1w4EDu+7oKHSqtiqk3TFUIedt322AA3GY3hbG01L35q83CFyQPrFYHfX2PAUkikYnVH2MJuc+3h+7u3wPwzW/CFVeM+jFYdFTFgmiAxvIIcrvMwcGD7Np1P3p9BT4f3HRTeizJhNcLxcXpDHkKqXEvFApx3XXXnVDpiJCt52Z+IhE38fgI+/Z9gmjUg1ZbjFZbSldXs3JcpaUu7PY2envvYOZMFU8/vZEf//jHk/5ugF//+tccOnQo5/1NmyBs1DPyXrp0TF+tx9QgShoM1QbK/60cjUlD0zlNtPx7OgP9k5/8RJHSZ2bIazw1HNAdYNq0aQoJuOPhO1AXqDHNNGFdbaVwSSGecg+F8exyCIvfwkDFQPaY8P3vT5gxfeMNeE5awq2yTMf+/QBseHIDD9/2MADOR5yoi9T4NX5u/OqNnH/++ezbs4+HFjxEIpFQCHmmZP2FF15g/fr1XHfddQBKr++4HIekcOU2NZjo/WMvnj/nD77sdjtNTU38+xe+gMHnY/BIlK/dqEOSREKg55Eeeh/tJerOlaz/srMTQ6EZeqGosYhNXi9mtVox0z0eUuT0wIEDtFvbleuZCZVKhck8zNTKTRNnyB9/fFwGtmHDBr7zne/gdDp59tln+dvf/qY8U3a7nR07duSdZ4/dd4z52vlK95RwOEzAE0BXMBp+n4QKbDzJOpClilGrTeh05ahUagzVhvfF7+P9dFofGRnhpptuynlfbpeJeCIMDw1jtVqpqqrCZDKxbJkwSkzV3nu9XhgaEoMcCCKu1cLKlZMi5Kum+um7v2vcbRyOH7J7t1g0dDqdGAzT0WgkWlp8fOtb3wLSBr6NVWmnemONBm2RFl35P8d/5UP878AHkpC7n3IT3lWK1nUGen0Fnuc9BA4EmPKWi6NY3hdC/kB3N+sHB2kNhbiorAyjWo25zki4a7TNTkKDOpIUMkSPB+x25FlVlE2ZB/feqxTPpup1U+Qp1BJCU6ihYF4BmiJN2hVz0yZha3vzzbBkCXNmPUfpx0RPW4/GwyVLL0HtVp8QIR8vQ17+yXLmPDmHWQ/PouZLZZif+DmnP1WWZw9pPPHEE2zZsoW5c+eKQWvRIjFCpXpVRaMQCjH7kdmUXlhK0fIiFry8AIAHH3wQp9PJWWedJXY2NCRsfDORypDPmCHquX7zm8kVII9BRUUFfr9fqeuSZBmTWj3pDHlzq4oRtPzl1ZK8f6+treXgwYM89NDv+O1vd4w/d54g4RhPsn766afzs5/9jOeeew6/309zczMLFixg0aJF7N69Oyswfu6557j77rtzgmW73Y7T6aSuro57772XDRs2UFdXN/arIBrFkmhhfmghyWE9Ftcb8NhjEx73otcW5UiA4xYdhbEIF1yQVlFGIuKS5lPcShJ84Qtw7FiakM+fD4ODXn41ezY333wz7733HpdeeumpI+SHDuFzuyl86inmz55Ns9fLH/7wB1566SVlk1TtfSpDbrPZSD7/Zzofi4raxFEk/7aezidieJ7PMxD19IDFglwyG1N1ApVKxWnbTsO6yprl8nyiGNk5QjKRxNhgZOiNIYbfHkZu9XFsSzmv/C2hdG/Ztw/uuouTVhFNq5jG5V+4nBm/mYHtyvzZHiQJfv1roRQCntr/FC8cfiF3u/vvhw0bxP9ffBH+/veTO6hRqHVqChYUMPTmEBd+80JMOhNRrwja+1/ox7LAwrSfTGPe8/Oou6mOxc7FLHhpwaT3n0yKtdXRtr/Z361Xs6x1GbZP2fA6vcQDcbof6Oa0jafx8yd/rrRjS0QS9L/Qz6JXF+X9DqvVQX+/uOdONEM+PLwVt/tphofhkUfgzTfFEOoO66hJivHvrLlRkr1h2kOb0eufQ6ez0dYGDzwA27ZtY+nSpVnf0d8P5eWCkGeObbW1tXR1dbF161buv/9+2trajnf6FOQzdksmE8RiA5x22jZk2cXQ0OtotVa0Wiu9vW0KIY9Gd7NmTQyd7mV27LiM22+/nz//+c+T/m6Axx9/nF27duW8L0lgrtFBiw9DnVi4Xrh+IYVLBVGe8s0pTP/FdBa+upDam2rpeyK90JsaKwKBAGq1moKCAkpjpeiiOvYO7cVut+NwOHjqqae466G78N7jpfKzlcx6aBbzX5jP3il7MYXTRDGZTGIYMtBb3JseE/x+cQO+8sq4v+2tN5M8P3gWd+3axcvvvgtA+0vtor1YAo5tPUZIE6JH7qGusA61Ws3LD75M4/5Gml9qBhU5LuuvvPIKd999N48//jg7duxQShpS2XGVSkX55eVUfq6SgfUDeY/Lbrfz4osvsmHHDrwDAySHorz5jp7duwUhP/abYxy771heyfrTbjfLfvEtqm6oIqgO0hwKcWZREZ5JGq+lyOnmzZtZF15H/S31ebebb76D2o5fIFNFYngcqfB992WvKo/C7XbT1dXFN77xDXbv3s29997LL3/5Szo6OpgzZw52u53XX3+d008/PeezXb/u4pzYORw7dgwQEuZ6Wz0a0+i8/T5lyEEQ8tTr8kvLmfHbGSf8XcfD+ylZb21t5cEHH8x5X5aEl014MIzVaqWmpoaDBw8q6g69Xs+ZZ57J5s2b04McgN0udOhFRZMi5Jc2eJm5N79KR5ZlNm68iz/96a+AIORm8xeQZYm9ezfym9/8hq6uLmUBr1hbzAhigdpYKBbzz7j3g62Y+xD/XHzgCHkykSQ2GEO/uhXN/lXodBXI7TKVn6uk1j3EYYP1lBNyOR5n+8gIO0ZGKNJomGs2Y9Vmy7SsQRVyoUpMVh4P2GwErWCtmi3I6Wj2WKfTsWLFCqV+JeWSrqvQZU9ETid84hMiQ/6lL2HctV6Rprf523DMdmAYMpwSQq42qClZXULJuSVoAqI+zhgdf9UPYPr06SxfPmrW4/WKgUyrhcHB9CDm9WKoMaDWqYU0bdQkp66ujrPPPjtdq+h2C01kJkyjwUnKNUOWT2qlWK1WU1dXp2Q6JVnmrKKiSRNyT28CEx6iYVPeWqH6+no2KhO0M99cLSBJky82YvwMuVqt5qKLLkKSJLZu3crpp5+O2WymsbFRkUSmkHJ2VcxLRpEi5GVlZSSTSZxOZ05mDIDhYaxFR5naNxX/1CHUJI4bHBjrc1tIedExpSCK3Z4+BaPcNu8pkST4zGdEy7MUIa+rg2AswDRfgMLCQiXrcMoIudOJDyjcvh37xz5GWzBIZ2dnlvzQ7XZTVFSUJVkPHAoTk7NlysH2ONGgPqelj/Lj7Haixip0RnEPmuwm4bdgO3nJuizJFC4pxLrKKiTbTi8VC0cwqXrRtPlwOgWh9HjEozTG72nSSPgSlNaVorfpx68d93iEEmDUWdkT8OCUnNnbBIPiX+r8nuDzMR6sDivJSJLyBeWYppkUKazX6cX2GRt6mx5jrRGVRkXx8tHynEmirU3YY4x3mCa7CdNME8lIkr4n+7AstlC8vBj7cnvaJ6Q/iq5cR8G8/EZ3RUVnAio0miKi0RPLkEejHmRZYvNm+MhHoLFRHGuXX0/qSpWqIxi8MgGLGBN0ugo8HhgZSSpO5plIDc1jJeuZ7ddSLtKThUZTSCyWTchjsSE0GgsWy3xKSy+gv//FUUJezMCAK4OQe5g5M47Ho8ViWYnD4Thh6Xx7e3vOZxIJsf5dVKfD0pOuMzbWpcczbZEWXakO80wzZReXkZATJMKi80NHR4cy3qbGbf1BPXtVe5FckkLI33zzTVQqFRsObkBj1qC36THUGOgMdaIPpufm2FAM1NCj6UmPCW+/LQ50gnPt6YlxgAByNMqGUYKX6ExgG7RRmCykIFlAgAADsQHmTpnLkiVLaN0sClpb7m3BaDeiMWmyCLnH42HDhg0sX748i1DGMrrKaIwaSs4rGVe2brfbFQdyd1SFKpHgtBUaJUOejCTx7/EjH83tZOCJRAjX1WKfbccre5FkmWVFRSecIZckia6hLnQl+csCjd4WNETRafxEXHnUTX6/cN/Oc79t2rSJlStXYrVamT9/Pm+//bZyzvR6vfL7zznnnKzPhbtFe6vGQFrtJUkS06qmoTWMkthTRshLAVVWhlyjMadryg1qDFX5S/P+EbyfknWPx8Pw8HCOu70syWiKNDAkzgWQE+MosvXReF1BaruiIqGUGKcrjyTBLKtMSThMqD3Xk2jLlp1AmF27nEqclUh8Bln24nL9HZVKxRtvvMHIyAilpaXEh+ME9W4ShNEnxcKW8bDzxE/Kh/g/iw8EIY9GhclTeztI+0RLJfWyQ8TfWIbq0CLCPRG2GIXZTmJRLiH3+YSx8WTR0tJCd3c3yWSSTV4v20dG0KnV7PT5sBuN2I1GCgNGuuOjhDyZpGjXIYIp02WPByoq8Gl8og/taN+moQ1D9D3dh2OVgx0v7aB7XTd9j/cphJxifdqHxekUnwPh9hgMgstFT08PHZEOqqVqpvumK4FDf38/B/JpKVN44w3Cw8N5JetZSJ28iYLjw4eFnDyFVA1OinFlEPJx8fbbSgYtdb6ykGopNdqzE5Mp7zEdC4dZ191NTzh/yxVIB4/NwSBOrxeH1TopQr51eJjeARUQ5MyGYN44yG63s3PnTtRqCxUVTh5+GNaty6MqnIBwrF+/nr/85S/K6x07dtDS0jKujHzKlCm4+/p49plncNTXw7p1qF5/PT3BbN9OaGSY7Tu2c9lll+UEyyn5XKr/9M6dO7Mnq82bxSTk9WIsjSAXy/RWj15vn08wuqamSffo9MT0VOijVFSI29jny3+bbd4MDz4oyHpDA5x5ZpqQGwa60dJPrC8BySTeLV7sdeMT8pAUmnzLkL174Ykn8Ol0FKpUTPvUp3g3EsFkMuF0Olm3bh1bt27F4/GwaNEi3H1utPs1VPT345WsVEw9ysjWEcVJ1itZKbfuY2TnSFbmXPnBdjtRbRl6bToLE4+DNKQn6o4VEzUMAAAgAElEQVSyf78gB8dD4HBAKZlJte9S/CCcXqzVfVjj71Dq8tLdDb/9TZLA1lQbqdz9SRKkOsGMh5g3lm5953Sy6Ydv4O/x8c5jB9MbjV7cwUN7aBlooT/Yz5aOLcQSsZxtTpaQb92av+XM4emHSRYkldrf3j/1EhuJMbJtZFLmbTlIJuHpp8HpxOkEi2Xiw1SpVFgdVlw/cSleCroKHYlggpgvNmE7SRB15EVFZ1JYuIRIZHIZ8mQSnnkGJMmDLHeybl0Mh0MMx3v2wP/8XUtCJRyPLYNBInEVxVOaCYctQmHmAWhBo9HnBK2poXmsZD2TkK9du1YZY3bsEOPfCxmCiCafj+FYTGSjEIR8ZORtotFBhobE5yIRD8lkBYODQiUwOPgKWq2VQECFJO1j+vReBgb+rqgGtm0LYbfblVr2yUrmfT4fAwMDgpBHo+JGQkxVFgtY7Xq08cT4C91798Ijj6AKh4WixRPh2LFjGI1GNm7cSG9vrzJuy9tl9qr20tXVxdSpU2lsbKSmpibrfKXQMdKBakBF97pufO+KXtmqahWeiJvAngG613XT/etWomuuxvtyhzjJGVn+eDzOo48+SvOht5GQuG7VtWwORFj37W+jaddQPTSVGYnlWLDgjXvpCfVQKpXSWNyIt9lLkCCGt8UCv9qszibko34dYxdrMgk5wKDeiL8t/5ibasdVBlixMoyOVQ6VQsh1Nh1Fy4sY/PsgbW49ySS4IxEOBwJ4olEGkjpMRWdQfaCDtqCfaZownqGhcdtTZqK4uBiv10t7e3vaBHT7dsiMGWIxJV4xFvjzzx1bt4rtxgSYLS0tPPzww1n1yYsXL6axsVF5z263M3/+fIydQp6fao/o3eildIWWYq+FyEMSyUQCSZKoK69Do0vHR11d4pKvb/EhT+I35yPkoptCGRrNWMn6SXqhTIC//U0c77p1EErml6y/+25uZYCvyUdsOJazbSYkSezX40FZWEup10B4dMR9cQrmFaD2qSkuzj/uOxwOXn75ZTbt25cbfwJoNFBQMG75giSBLS4TRMOu73Twp3sjWbfUyy87gSvYv/d1fnn33ajVany+Rurq6vD5nuKKK9by3HPPUVZWhlqtJuaNYTL2M0gf+1PP9gksdH6I//v4QBDyrVthzRrRiejReyPobDpUS9+hYHoxoRs/x7BOzzM7Cjh4TgO2jxTkJFKffFLUq04WN910E/fccw9d4TCOpiZe6O9nbUUFsWQSu9HImUVFLNs1nTseHu17295O5XX/xUBRkkQyKdIKFRV48VIQK1AIefNXmzn8hcMsrVmK9VUrfY/1YZ5npuwTZRSvLGZL1RR+8AMEGdq3D5YsEQekUgmTlnffpampieCiIOZaM0c5ivEjInB46qmn+OY3vzn+j/rCF4gMD6OfgLgCkyPkN94oWkOkcDKE/Ior0tKvsSuUIAh4TY2oLf/pT+GCC/Ie0x96evhGayu/G80G5EMqeLyrowODWs1nKytxRyJEjtOP/FMHDtAkF5JA5uxa97iEPBaLodFcSiCwiylTZB56SKhxFaRq6vMcfygU4lOf+hRr165Velxfc801OBwOZqYWI8ZAq9WiLy7mieefx/Hii+IBueIKHGefLQK9z32Ot9bdg2yR+fjFH88J/i677DK+9KUvKUFSLBZLB+LJJHz84yKF6vWiKrEyePkgB6e0wi9/Ka6JxwM33ACPPspk0B3QYSWCSiVuEZcr9zZLJuHqq4Uc+JZbxFz4gx+Iyw7A3r1o1V58mnoYHGTfJ/bREG6gqakpbzDe9asuXD+d2IROwa23Ei4qIqhSUfSrX1F9xhmogMWLF/P1r3+dDRs28MUvfhGPx0N1dTUfqf8IXz38Ncpu/hneQCPlhU3oK/WE2sQquddTQ3l0I/U313Pw0wdJhDPus1FCHqEEXTL9fOzZA/9xjwn/gQA/+IEIOI6HIzccofdRsfKTSciDh4P49/opMrdjpYnagSFuuQXW3Rpkxn1NnH1mIu+9fM89ooxgIihBeDJJ5NOfY/Xtq/nhJ97hm/9fxrgyOgC/vflJbnztRkw6E1OLptLU25S9zcKFou9rT4/4dwKE/MorcytA3AE3V/dezUPnP4RKpaL6q9UM/HUA6VYJ03QTutLxifC46OsT9ROf/jRN7ya56KLjH2bN12so/VgplZ8Ti8QqlUrpcxxx50pyx6K+/j+pqblm0pL1/n5xiNu3e4AYWm03V14pnrXbb4d9+1WoS3SYZ5nhkA+50kx9vcRTT/2OkpLzRy9XE7NnL81Rt2QS8sx51W6309zczLvvvssPfvADnE6RBfrud0Uw/ulPp/nOV5qbebKtjXPOOYdAIIBWW0h7+824XLezd+9qQiGJaNRDR0cFzzwDVutqqqq+RHX1V9i2TWL+fDUm090cPPhpIhE3kcjlmEz/xllnnYXBYMBoNDI8ycXBlFLK7XYLUrZmDSQSyu+smi2ujb52HEL+ox/Bl78Mb78tjNHcUSRJYvHixZSVlfHss88qnUL8TX5WfmUlP/zhD9HphIHZnXfeyZ133smRI0ey+ri39rVS+rlSBtcP0vbtNmRJRjdVR+vIXkq9b+Lb6aP77XJcyatpGvwh0edeFYX/o9i/fz/XXHMN7+z9Or7kO1zWdgXfn3sVb913H8W9xVhDhdgOfgYLFvrlfpwhJ4a4gfp36rElbLTNaGN3wW6qv1KNWqfOalXlaWnhRytXcuWVV2adirGE/JePGQh3hknGc8djs9nMr773PbZPm8bPyhcxotIpVW7Fq4qZftd06r5Xh+0qG1feXkhrKzza28v3jh4lmEjQoalkQ8UVfO6ZLtyRCNv2/gFPf3/++pExMBgMlJeXs2nTJgYHB4nH4/D5z8P69emN+vuhrAx+9SuMtgRyZx5S2NQkSvPGEPK7774bWZZZu3YtAF/84he59dZbueOOO5RzduGFF3Lbbbdx9D+P0nJtC0NvipZtXqeX0sHXCNj+yrx3VxM91EtTUxMNVQ1oNBER/7jd3HOPCLu+9HMfb07CvHU8k9d1626nrW228lpI1k8tIU8mRXi3Ywf85S9wqD2/ZP1b34K//jX7veavNIvyignw85+Lc/HQQ2lCnql4SfWZV5epKdOUjZuEWrZsGeeddx6fdTpJlo/TCWQc2XpnJ6jVkOyVebnMTsdfh/nLdzxkGOzzzjvvAmtZJC+ieedO/uu/bsdsVvEf/3EjFsvn+Pznv8drr72mLODFvDFmmw+w2/g837vvPuGt9M47E56LD/H/Fj4QhFySxHj5/PMw1B5FX6Enbuph1iOziA9r6FMZ+cVdKq7bWEdllSonQ+505q9VzYdEIsHGjRtxOp1IskwS+H1PD2srKjCp1diNRqw6HdVDxbR060ANsb9tpsBnZrgywb5AQCGYg4lBjLIRHA6SGzYS7gpTvqac8mPlTOmfwvRfTWfWA7PQV+gxVBt4sqeSjRshcaxH1FSbMuSU06aBy4UkSVgWWpj90GyernmaEcPI6DmS2LZtG3K+zG84DP39hFUqDJmZ7XxwuwUbGi/qjMVEKjPzhOYj5Frt+IQ8FBIp5BQrGF3AyILJlJYO/ed/pvWXYyDJMpeWlyvu9/mgOPPKMt+vq2OayUSNwUDnBIsT4USC7kiEjoCFmCrCueVH8pKYFKltaFjI/Pnz+Pznd3D77WMWNl0uoXJwu3NczLZv386CBQuoqqri2LFjDAwMIEkSf/jDHzCnVAJ5EKuqIhQIsLy6WhSMTpuGo6xMBMaSROved0gWJymaWaQEyymcfvrprFu3jlgsxvz585VzBIjUbCAwajksrqvhYgMuuQO+8510qkySJr16Kw3rKRhdbEjdImNvM0kSCatHHxW2CQAf+5jgbKkNkqphvCWnEd3XTnw4jqnZhF6vpyVPL7VUlnhyByjRee21TJkyBe3116MxGKhTqbDX1PDjH/+Yxx9/nIGBAZqamrDZbJw791w0aCgYmoqXRVjjezBOE4QrmUziDc6kOLSd+utKMEw1IHfKWd+F3U40XoguPpD19ruhQgLNIfqORI97ahPRBMNbhpVMToqQG2oMxEfiFJ5WiGaol2Leo0H2ceP1CT4xxYsKuMIRZteu3DpySTr+OKkE4c3NdOmmkUDD/Xs+gitkSzM2j0dc3PZ2dnXvosJcgcPuyJatezxQXQ1nnSUMD+vqxLMxCWIVjQo1/NhztMm1iZWzVvLC0hfwhX2Uf7Kcmmtr6H6gO8f5f9KQJBGEm81IBwKsXn18Qm5daWXWulkUzE7L0lPKheNlyAFKSy+gpOT840rWS0tLicVi7NvnZd48KC11E49r+NGPJBobxbPW0yMWtgqm6DHPNZOMJln8BSN6vZqXX/48ZvOs0flSoqRkWs53pIbmsZL16upq/H4/ixYtYuHChahUKtra2pAkYZkydaoIWr3RKO/6/ew7Ikz9XC4XGo2oye7ufgCA4eGNRKNu+vttuFyg1VqYOfN3VFZ+lj174pxxRg9W6zmAilCohbPOuo0773yWykqx4HEiju+SJKHRaMT2kiTGuwMHlN9ZOl1cm1b/OIRckoShhcuFvkKYMEqSpJi23X///UpWVJZkrvvJddx6663Kx6+++mrsdjvLly9XFAMjIyME5SAL7lvA7Mdm49vjI3AwgGmaid6RHmaGfsqs+xqos7xE96tC1i5fd1vWwypJEqtXr0aOdAHb0Hg0fPr6n/InkxVL0oLHoKOwx4IFC8eGj7F7aDcz75qJ8bCRKqooW1nGndE7KbtEeMcosvVkErfPx9dtthz1xFhC/tYWDSGdjnBP/nn1hnPOoXHWLOZWnUfEoFbmAkOVgarPV1F2cRklt8+iWzbgcom5fZfPhwYIqcVcuHHJuSTDHkJbXsZTVERyknPQqlWr6O3tRa1WM+DxiHOX+dnUiswNN2CsiCH35FFcSBIsW5ZTOidJEjfddJMSC8yePZtPfvKTfOpTn2LaNPFMNTY2cvnllyNLMuWXlitzk9fpxRreie3nS+lTHUPeLUof5jXMQ6MOi7jH48HphBtuSDKwuwDXJNR9RUVFjIyMkMhIOgQC8OST19LRkY4rRYZ8HC+Qk0RfHxQWCsL8xz9C96CG6Ehu8mPsfBP1RvG/O446IQNOpwhFnE4UxUNm+9PUXJgoSlBtHL8NsE6n47777iMRj3N0PD+CcQh5SsAqSzLH5lbyeqKS5Q3hrN/T0SGhVtuZy1WsO/dcLr74ixQXi4TL4sW/pqDgNIqKihSvoJg3RrV8hP/4uIa3m5uJbtkCCybvcfIh/u/jlBPyV155hdmzZzNjxgzuvPPOCbdNxBLEQ3ElAJJl8HeKDEMs5kVvKaXozCJcYSOjY2GOtC6ZFA9Pd3eSwUH/caVt+/bto6SkhMOHD3Nw9CGPJhKcXVysyNUhrbA02o3Ir+5Fti2kwOjlrcEh3K5+qKjAE/Wg9+lJTp9BOFKIrliFeVUJsTcSlERLMM5LT/pDQ8JLwmKBg053moymMDp7SVK6NU1mIHKkvX3URGIjfr8fv9+vZFzp6ICpU4kA+u7uCX8/Ho8YBI4cSUvKM9HUBCMj2anNlBVvJiGvqxufkKd0sanC1kxTjRQyCfno748eaSWRzB7YJVnmSpuNJr+fwKiUK5lM4o/FlGudSchT189uNE4oW+8cXYzpDlmIJqMsTjQjy8mcYNxisWA0lrNkiV2RjJ91lljYVFqdt7SIibWmRkSpGUjVbdrtdg4flnA6N7FixQrFyRaEYMLvT++vU5ZJVlaimzkT9yc+Id50OGg8coRENMrRWIyO1jawwv7ofsxmc04dOaSDOEgvLCg/8K23xKKJ1YrNZktPeDabKKTt6hIKB58vv3Y4A61uHfpgNiHPvM38fnj1VTHBjUnQZR4s0YQfT8FpyNuEH8PwxmEcDgevvfZaznMtSzKhlhDh7vEXXUIh8d2JdhdSPJ4VcNr1euyjAb9arWbVqlU8++yzVFRUcEbNGQD4uBydQcYw1KoQruBeL5qkjGlWMbhcue2AUoQ8bELtc5EcDZgkCaKoGa4pxHp0iN1vxyc8rf49fuL+uFDoJJKEO8Kifl+jwlBnEATU4yFKjG6MxJqGmRMSz+M0k8zcudl15PFgnO4jMaT2icdHJQh3OpHmi3tPxkQvVYTfEAQDtxsWLKDA1U3fSC+2AhsOu4M3299My9ZTxckOh4japk1LyyeOg66u/KW0TsnJavtq7FY7rmGxH6vDSkJO/GOE3G4HhwOpJczyxSGGhtLPYiAg7iG/P1sBOxap+yDijkzo6p5Min1FIiXE436i0SESifw3gkqlot5uZ/vuo9jtUFXlobNzAWVlYoEqdTuvWiVk86m6ddNyPyaTnZERMcSLR1vCbLbnfEdKvFRaKtZKUlOCWq2mvr4eh8OBSqVi9erVrF//Gm63n5KSkPKcbx4eJgk0jxJyQYgLMZvnkkjImM3zGBp6A1nuoqenImd83bhxEIhita7GaLQTifRmmVIB2ePTcSBJog2V2+3O6luU+p36Cj0xrZpNTeMsmkiSuGclCZ1NmDCm5mSHw4EsyzgcDmLDMRKRBLqy/PvJbLvkcokaeZVKhdaixbLQgvtpN5YZFrx+PyQSBI80Uzy4gcToPSZHSsWDMDrnSZJEY2MjatVZVKkXQTiJLMkEKucxoPPQGfdDdwiL0cJ7R9+juroa6wId8aNxGmjAfqYdrVarmM2qTUK2Hm1qwpdMUponbkiNBeGRMEfeC9DSAh7NBO3PRp8lDw1giFFfn/aBTd34qfFHksTc3huJMLegAJJJZgwP8sRHL6BAHmThHgl9IsHItm0TXe6s863X62lsbMR98KBY/NuwIf3w9vUpKj2jLUmoT0MyMWYsHCXkMbdbMYlNnfu8HixjkEwkkV0yVV+owvuWl9CRENH+KAW9W7EvW0YXvXRtbqWrq4vaslo0qhDMmIG3O0hra5Ivfj1GvNXC4b7jm9lptVrMZnNWK7XU0Jq67f2x2PsiWU8NmSDCOl2hGumwuE/jcpyYP0Y4lOTYsezFzeHNw5AE+Whw3MG0p0eMV1//uihj7evLkyEfJeSxgig23Wid3DhQqVQ49HqcY0wpk8kkMX+MZHE2IQ8EAsRiSd58E849M0YimMA2Q4dlupFanZz1ezweibn1FbixgdOZ1V3NboeODhFXVJRXEPPHiA5G0fp6KFu8mGlFRex5/PF02eqH+BCcYkIej8f5xje+wSuvvMLBgwd56qmn8rYfedQiZBr7P7mfzZbNDO4NsmaNkMHIvVG05ZBMxtBoLBjPr8BlLKJwtGNITU12TNfSIsyhiovvpqyskD/84Q8THqPT6cRk+ih+/zL+54GdLO/spPiGG7BotawoKuKn55zDkSNHkCQRoGhrTQS3H0Oefz5TBg5wx2X/TeWj93PD3710RDpQd6o5sPYg8vLLOexRsfq7Vrqdft4zv8ex3mNEIhGmTJnCX//qYflyOP98cL4RFQFqJvIQ8pqaGlwuF9uHh/nL/v2oVqxgzeWXU1VVRWVlJUtnzICrrgJJwjd1Khq1Gm2KDF95paiNHAuPB84+Gw4dgksuyXeCuK7mRe7f8xHxOhTi98mvce31Rm5tfwTPgV1iAKuvH5+QSxIsXy6KiLq7ue3LX+a2np7sbRobhTPRKHYY+vmmxseZbz2SvStZZl5BAYstFraNZtfu6+6mcMsWfjsqY58+fTrNzc10hsPUjcqXjkfIU3/rDxtRq1Xo/+cZHGX7eOABZ9Z2Xzx0CJXubNasWaAEWd/5zjVUVj7E9u0Iq+Mrr4QzzhC9vJqbs0/nb36Do7CQggI7H/+4xC23OGmfNYu/ZRQR33yzUNOZCxO8tCvIRq+XuQUFzF2wgI0pTbfDgWrjRhwLF+IEeo65mT1jNndtvYuCGQV5TZeam5u54IILWLlypVJPjiSJCH7vXrj2Wpg5MzsDVVEhFmWqqhiur6emuJjgaadl7/jgQZFFGsW+IxpUqiTRwSgdHXcRvPVxdK9189PWrfQ1R6gqi3Djt8Kk1hbyQW5rQ6VKcsR4OvLNv6N4XpyR7SNccuEl3HjjjfziF79Qtk0mRTBqdVjxbsy9B+MLl7KpdBNVhTHKypL8QL4FaWAgK6haXlTEGRnP4Jo1a3C73cyZM4cGcwMtuj34tAspPy0Ig4MY7Qbkdhnv+mNYTc3i/m1uFkSsXYb/+i/42c/E9Z8+HX9AhfrlR9n45XOV0+5wwMZoOdfLh3nGv5ldj4+wfj15z0vKDFKWZOQOmURRgjN+LBYKilcWU3pxKXg8eKoXsc9UzP41+6juHWIPVopD8v/f3p2Ht1XdCR//3ivJlmxZlnfHdhI5doJjZ4+z4SSIpGFPBsIyLC8QSEsH2neAoX0LLe0AfVk6dEpLQ9ehbGkJdCjLC9QOkMixHdtZTEggJnYSy7HjTV4kW9aue98/ri3bWRqYoQkPcz7PkzyPZVlX0v3d5XfO75wzOooGgKEPh6iyVPHYJzUsPKidPD/+eMIujBmfkLfklLF6eYDllo+YmjrEsXcOaE9yuWD1apbu7ebpv0JGotZDvrNaR1rRJ2PPyciASy7RGqlKS095fJzKaEfVwYNa2+Aoh9OB3WbHZrXRMqA12pjnmkkqTSJ55d8eP75mjXaonnJjNhvqFWtxdhnJX56LLX2I5mZ4+WXtBis7W/uXlnb61ZJMBSb8h/xn7CF/5hkt+U1OllGU2dTU5PLSS3ZAy1kKCrQq/1G9GRn84L1qknPDJCW5CAYvpbn5Tlyu1ygp0T5XZiYkLUjCvCgeqegIask+TKYCUlK0DmKXcxijdIg4g9YoFw5rPdydndocnWlpWsFDRkZsnj4AysrKuPzyywFYu3Yt3//+94hEsklNtZCS0qwV0bjd2JOTOTYyiamzqYmEhBnk5NxBSspFFBQ8SWfn2xw8+AMOHy6OrZwJWs/xwECQtLQrSEu7DKPRhjYp1cQVQP5WD/mll2qNfaMOHTrE0qVLtee3tMSGk7lcYLV6Kbu2jHBJEo5KrWXQ59PuKdxutP8iEViwgG11Hfz65T+yaV8rL710iPb2aaxatYply5Zx3nnnEWjVkoIJQwDuuUdbfYCJCfntt7dOaAzZa0xnqDlI+uJ0fMEws6nl9gdnE4kfxLI6hY/iUnA3R7gYO2VLtLJ1p9NJ3pAPVVnH0rQ1gLb0kyshH5+5j2ORYyT2hbHGp9M97KM0JRVdTjqpww4ydGkU2gvJz8/nmmuu4Wc/+xl6q57w9gb6SktJjY9Hbm3VPv+kSfS82MbBGw4SeeZFVGcT6ckh5s5VuVJ6E2cgDt+nWrLa+3YvB9Zp5wQlpLDz/gK6Bkoxf5IBxiGSk7V2946OkcBPSqLlt1tHPs/YNTg3Pp7kgJN/3V5BW0YG1+9p4b4dYVKkCK3Hj3+mJSMuuugi7HY7WVlZXHHTTbw0dap2sGZn8zPrI/zjundjVXrmaSquTzM5fPcJKwc4nbBwIRf39pKUlITT6URRFI4dOzbWoP03hLpDDKNn24CVUFeI3XN305Fn5YeRH5E1YwYeQx9PPF/OFVdcgepT0avDMGcOVc7JLDU00G8MwPwBnlk2lRNvl0Cblmf58rGfMzIyqKjoiN1Gja9G+2N3N0nV1RyI5pKYOPOM7/1MPvhAu3cdfX1bll/rlIlGSbMZONIQJtQToialhpr0Gj6a+2dUlQnH++g1rfJFD42pZVpr5wkqK2HlSi3RLyiAw4ddTJky5ZQJeaCpluw+nTY52ylm2w11h6idXIs9FMWxb9+E33W/2E11UjXHBi7G3dxMTk4Of/jDHzCbzcyZ82P+8hdYke/HVGBi0WKJ2RcZSQ6MJeRut5tIJELZFB8uS4GWkA+oExJypxOuvPJKrmq9ipr0GqIDIeJSgFmzsA8M4NiyRTuBCcKILzQh37VrF4WFhdhsNgwGA9dff/2EyaxG5Q0P0d0YxLPDQ/o/pBP38QD//M/axDXxgTChhE4slqVIksTgmjwOzcyN/e3SpdrYldHepbG50bayYsU1bB1dkPc0HA4HfX12iovt7H+vjrR9+xj46CPcbjffkSTajx7lgw8+0CZ0yIRgFnj8hQSYREnbbvoad5AjLeOvjc20+lvJfC+TgW0DdNvvpE22cuShTdyZs5w3SipwOp3s2bOHjo4OXn11B3b7yP3BnqTP1ENeVlZGdXU17w0MYOzp4Y/PPsvymhq8Xi+Dg4Mc6+yku7wcjh6lxmhk6dSpSK2tWvdSRcXEO5VRPT2xkjyqq09uqXQ4KA+vosK1INY7Xq67nPIKhXfCnxBpOTI26/rfSshLSrS1y996i/LFi6kYN54OgA0bJgz8/0tyB00zlvBxaKyqIKqqtAeDTDEasVutsbL1rf39XJORwdYBbZzW/PnzaT58mJRAAKNOm2/4syTkmQYDHp+M0ZgIFRXYh9+lvNwRe46qqrx7dJCI+mfWry+irKyM3bt38/bbbxMXV6ElPFu3aoOiH3pIu1qOlCkC+Pv72TswQFlnJ36/jZkznTQ3Ozh6XtGE72PrVtj8bhAu7eKFv4ZwuFxsjI/njp/+FMfojcDKlVBTgz03F0d8PD0DQ1y+6HJ2bNiBZ5LnpIR8cHCQTz/9lNWrV8dKJ2P7ZsECrcfA64XHHjs5Id+9G2w2qh95hE5Vpe7YMSbcIbz3nrZYc2sr3d3g6pWwliXjqfbQ3VVOYX8Sk6uOYRoOses/PHgvXIe3cD433nja3YH76FGSk5Kods8hcPGtmA2tmKabWDN1Da+//vqE43p0huLxpYExHR0MHoiiDCjcs8qD43fNbJUvxTnSSzXqx0VFXDluRuENGzbg9Xq59tprkV0ya3OaWFGTQkHtBkhOxpgeGZtMLb09tq+N+SM9RuXlWg1fJIJqy0cdNvDUA3NIq94b+9pvuQWeas3jgbkrcc7P4/ArA5SXa8UKJw3eAssAABoJSURBVFbUuR1usm7NIuAM4Nnhoauoi/31+/GGvMx8YSbJS5OhpweXbRHV6VZWelfS/9xy9pNMwuDEhHzgvQHSN+bysGkOs/z9eL1ju3D8JG+qohIdiqJP0mk95IklLF9tpMozl/wCGWf1SLbmcqFccjErvqHn0hYdGQkZpCekc2fKGwwenkW7a3AsIZ83T2vZ/Ld/O+n4OB2nUxsBsnjx2BDSnuEe2gfbmZc9j3xrPk63EwBJJ7Fw98LTzqwMWtJVWXnq0+FoQt67cj3G1EQs//Ygyy372bFDOy6ffnqsk620NDZH2EmSlyfjrnKfMSHfulVb6viHP4SKiga2bRsgI2M//f0eGhu1ZHzbNu25IUVhoKgIi/MAwxmDyPIAd9zxYwoKfkp//1ZstrH15wueLEC35CDqr79Oe+9PSE5eHhsX7moZQqceBo+2tGNDg7bk4Ouva6WnhpG3e/75E4fsPv/887GlK6+77jrefNOL3e7lpptuIhTaFkvIN+j19AwPkyDLOGtrycn5Jnl5dzN3bgVpaZfy6qsDXHKJl6qqeyb0MI32HM+e/SZm8xyMRht6ferI5FRjTpeQBwJaJ+j4/VpVVcX69evHStY3bIDKSnq6FQKBGg66DjL0fRdVVVrnc12ddmqrrh6Jhfx8yM/nD/sGGFBb6d3bi9NZRWfncrKzs9m5cyeSJMWSggnKy2NvprS0lCNHjtDZ2c9HHzkJhWyxp/12cAqPLF1B2tfSyImz8TFe1nUvozVFov/+udSEUnHWB6iP9rLvYy0YnE4nKcc8ZCTdzI3XfgtfvIGAM0CHbypSupdPpEoKfEZy9QV4eY1/Ni2EF19k1iMSl/3LDrJmZGGz2aisrKSiogLLUgueLR/Tc9NNZBQWai03778PXV30/+kw/Vv7iTR10r7zEPMtR/GqZv7iSKVRTcS1TTvn9pf3M/DBAEpYYWj3ECGvEafDxo68SUwyvAGMO+S3boWrr8ZZ10VmJjidauwanGEwUNj2DOtq6vBs3MjvH/0pf950F2ZdL9WrVzNh4O5p5OfnU1FRQWZmJq1dXVSAlg16vZSX/oDtfn8sIbeU6Fhw2bv0bx13T6Kq4HTiy8mhTlW57GtfY/v27XR1dWG1WjGNH154Gr4jAdojRiq261jWtoyV3pVs0k2lQr4USZL41tpFPDjzQjZv3kx0KIou6oXCQhy3vYB96P/hHBoi88lDWMo8pxzSVFGh9RqPjvo5//zz+eMfq9m1S9t9o/esTqd2j3R1ejq/lb6F1XrBGd/7mVRUaCv1+nwjp0y1RWto3bePSV+zEGrw4K50k/K1FBYfXMzwUTOZhv4Jx7vb4UZ/fhxJqsT7WTdpH+YE4+c6ttuhtbWHkpKSU5asD/dsY1p8qTbk8RRLzrodboLtQc5XCnHU1Eyosuvf2k/61ekM+GdT/frrdHZ28uijj7J+/dU0NW3l8GFIPuYmeXky3/wm3PaAEaM7MK7RoxWwcVXuHlz6SZCQgPvj9pMS8ptvvhlbn42FexZS9st29CsWwPr12F99FceqVdp9nSCM+EIT8uPHjzN58uTYz3l5ebG1F8fzo+PDB9oxzTCRfmU6Gcfd2GzaJAp5iSGG9M1YrXZgYnkMaK35+fljs6o7HLB8eYihoTpWrfrhSeNpx1MUBYdjB4HABfzTP9npP1zLsfp6kpKSqKqqwuFwYLFYeP99B8PD2g2ha6gbt76UQGsAQ0Em+Bu5c2YuR49V43a7SZuWhnGKEefmXoxZKrod27HbQa/XyqhHX7OuzoHdrnVOVh7NQ5lim/jmTpGQj7ayv9/WhhoOc9m0aewaGiKoKOhkmRU6HZWBALzzDg6fD/uCBdoXduCAdrdxqrP6aO2exQIzZ0682EUitO5opdefyA51OUpXD0q/m8rw+fT2KnToz8PS2f/ZeshHykC9r7/Ogbw89nu9eE9VIj/inb7d7J5ZTEifQrNHGwffEQySbjAQL8uxhDyqquzwePjR1KlUjfwcFxfHzNJSUsZVY3yWhNxuteL3SSQmJsDixdh7Xp1Q0nvI58P7YRLyrEF0OhWLxUJJSQnDw8N0dlayfbt68hVk3Hde9/zzzNbpMO/cSXe3DbN5L9GoE33i3FjjgtutdRp6CgcwLRikdoeEY2AAe38/9pSUsbHzI4Fvb23FIct0+cPMK5rH/EnzcWe72b59+4S4r6mpYdGiRbF1OU/aN+OkpKTg9Xq1pUUyM7VaZ5stFruOnJyJLdAOR6xVurJSK7hIudBK37Y+hhqPE4eepKEASoIO97Z+LYtpb584c/8J3K2tpKWlEA5DDzMwuvZrPeAON8uXL2fXrl0ERxqPRi/Io7+foLISd9wSghKUGtyUJjZyODKVpqYTyg7/xhqkAWcA40Dj2PeUkYHRPKz1kO8OkzzVHdvXWkv9kFaq09oKdjsRdxR/nJ+1t/2Y/DYv3v4unE4toZs9Wzt/ZV9iJbLHjcOhJUTjl01WwgqeGg/pa9OR42Rcr7mon1yPQWdgZ9u4jNDloid7Dhlx2h2azQZdGDH0BSgrIzaO3O1w45tuJVBgoQAvzsbo+F0YExmMoDPrkA43gcmE022NFfLYZplxuhJGFr7uodcs0zElhbSARKFfu1mt3qFHZ/Tz7BuHTr3U4QnHx+mMO33Enr6jdQcrpq5AJ+uwWW2xhPyzqK3VeupOuemRjcUOC7sdu+ctHI6Jh/aZ3r55gZlASwDfp77TlqxHo1pycsEFY6+1fXs8zc2L2bWrOrZPRrexZ2iI/KVLCXXW4slwYjCkIEk6rFY7bvfJb8TtdqDTWQgEjmK12mPjwru7VYJ0EWrXqodGt/PnP0/cRWfaPWP7xY7L5aDpqEKz38/6vXsZ8niwpabiPHDgpL8b3d7SpVoyMVphemIpsNFoO6lcHU5fsl5fr1XHjb7n/v5+jh49yoUXXkgoFMJ/9CiUlUFqKq5D/bhc2vls3z4HublaIdCE73z0A9psVPe7cBMgeV83iqKwd28h428rTkrIOzu1ruCR1UUMBgPLli3j+eerkCQnLpdtZB9p5/vRIU/66FL0VBBqKuWQOcDWD0J4TEZ69g/jiR7CF2ymtVVb0svc7CYzS2ZGUoCP0KpnhvumYE5O4IBcyxw1BckbT9AYpa4hZWKgoQ3tSkxMpLa2lqQVSbjrArhmzNDGuE6erE3wYbHgrg+gBiN4osU0eVOwz9UavqUlixnAg3v72IRlkl5iaM8Qbocbnewn0K3jnb4sVnjegZ4ebfPbFS3wf/QjnEei2C9QaG5RiZNl5pjNZBoM+MI+jO1d2vs1mym66EYGe6qoXLLkc81EnZGRgSU+Hkd/P6qqEgpB3UELbqy4EkdiLSmJRP0xwr3hsSFPLhckJFD78cfMNRq5YtkybZ6hz1iuDtC0I0CPZIy9XZ8PGhpNfBqehscDxplWAt1aRUVkKIIuPAhWK46dcdhndOBsasJutRKeM3DKjzy6CsRoo5ndbqe+3oHFoiXLY6MtVBxuNw9MncqHQ0P4PsOs7WficGjn0NrakcNk4MPYgbNoYzLZLg/9Wwew2q0Yk7xEorBO2cGxYyqKoo0f9zf52dveRwZBKuPWnHK/nng71dvroqSk5OQe8jwD/S0fkKgkE5xjP+VruR1udEkSZnPZhCVjVVXF7XAz9QdTGexIYkftXiwWC0ePHuWqqx5AUfaRmDgc69EHiJsUh+QNc/yo9l3W1DgxGGwsjuykx58EdjvuXU0nJeSBtgBRT5TE4sQJH27lypXU1NSMDTsVBEBSP+t6Ip/Ba6+9Rnl5Ob8fmUJ48+bN1NfX88txU/tKksTmVd8iu2ot3Usr6Cp7l7k/e4qh6dqF3NRWQPjrv+Vfd7o48EkK0ZCBuCQfpuyxEl9fZzrhYSM6Q4TwsImkKUcI9KvoTbUE++chx09Fkk7upVCVENFgJynF5cy4+U3qvvswMhFy4v6BvshOFDVEpmE1x0NvEC8vwarvYziUyma+i5E4rtZ/n4AskffsN2m55Xug9mMobeRbx7xc0TPIr8v0+K+oounAAlpe346q/Cdq1Et8yrUEXC+TUpIFkorn0BQwRlBPWObXEI4S8tViLT6AJMmoahh3YymY52HytrPQ/Dv2TStCVqLoFYVgzx/wu/+E3pBPOLgfw7RNJOtKUSSI6mQMEYWIbuKgXX1UZThBT0QnYwpE0EcUFFl7jqRCZMhEcGoA3aFk4qxafWZwwEK4qBedKw0L/UiA36gnPhglesLrA+iiKgGjDkWSiA8qRHUyfpN+ZBunnvk8pERJxoTOP0xYr0MfjRKVdaiSxNyWQ0Rlifrz5mLxDRM0GFh4+CANBcUYImFkVcHb+xuU/r9gUUZmtNTp8RoT0CunbgSIyjqMoSA+vx5dzkHSnn2U85oGqPluP8mF3wBZIaQ3QHsC0qUdzDp/G/polJY33iY04GHQ2Uawfx5xCVEiBhkVkAB9WEEdaeZSQu3oLauxpP0LvYedqMol6JKXYzH9kcE8Axafl6jPiGSIYP6/tayoPMCW/3gYw+xelhzaT1OBFVf8VAwjAwtNgQhxwQi9Ry9ADfeSXrwbWZ9KWAnjOWRHjrfF4j4aOkZc8uWYMicuP6CLqvhNesL6iW1xoQ8XIZmKkNGji6ooOomI7yPkzP+F2vMn9MZZ2gcEJAUUnYSkqERDccSnDjI3IZX7W79Jj85FizLInMhUtlt3c/nQ+TSZWlAlLb7U040hj0SJyoBxKYXuCM9lWwjrZL7ZMcBRk4HI8B6QdEjosKqJ9MtDPGx8lT97v0Oj7jgqY6ex6cok3lYP8A+62Rw2OQn741Gjg0iJs5EMKSPfg3La9zNrOMh3bZk0p2tl/ubhMNZwhN81ddJr0PFPRTn4TAaSB4MUBsN871gvzSYtCVNkCQMq6cEI31kyh0iflkgMHLKx5PFf0/p2GZKsMmPlbv7Pw8Xsk5OJTxkk7DUhx2mxGq+oWCIK/zI9mycPd2ELhLm3IJPmwd9iyvzfsYH4hojCoD+ZlPQeCm6rIDxkIvDgP/KoqYE22zCDR3JBUpnj97MxbxoBa5AfH3ahKDJDISPGdA8htxnZqHXPxykqk0IR7po+iahOxtM6ieQfbCNuThfDL89DqcgnIb0fXVTFbTagSJDkV9CpIOv09B2aRO4FH+H6yIY51Y3vFHGWPBgkcsJjJ/J1pDPl0lqMGW4+/Y91mG2dqKqKTtahk3QoqkJEiZw0Y/jpBPuSSSluoat6LpbpE+d40EcUvOY4woMJ6DK8WH+wjaIdAar+/Q50xhCLH/tNbN4Dd1Meh567AvPUE9c81DzodDHPG+DB/Ew+TYw/6fdKWE/IY2bhg8+jhHXU338Xqipx5/e/zeLC7XR0TiPe6iXQl4w+wY8iyxgiYQLDOzGlJ5CWFOCexwqQJJXnH2+myWlEUca+g8IpfrbuTOHyC/rZcP8MBluzUUIGogEZ2ViHPq6NxCk9DLdnkrXsY9rKl2CZ1sGce18BYLgjjf1PXY+l4NQrWgRcKWSUNpK5+F0aHn0KJWpHnxDE6vXSKx9CTlyIOtyAPmHcEBcVIj4jcVYvSBAeSkA2RJBkBSXciT5hIQk5DwOweM57XGF/jh89/aeJ2+19jmDfi+iMhRMej4YMGMw+ggMWDAl+FMWDJCeSZHsO96EV6A3TiMQZtfOZPw5JX0fOhYvoqq5DNswn4otHieiITxki2G9BbwqgShJRnYTq3kXZlO9x77GZNBncyMxDjguDrJ1ncoMR3ktN5M10CwCyqqJIErKiokoSqgR+168J9r2JJA+iqv+OdcYyon7tfK+EDEi6KN6WT1D1NyEpi5CNYSL+eKanmPl31218LLeg9ZkoqMogeuMKlLg4bAlu/nN4Gnd424lIcHNWEf7QTfym71amMJl7V5to3FuEOkNrqBs95gJ9LxLxVqGEu5kkTeU3/rvZLzeDzoQhvkQ7H8pQ6AuxO8nEGvcwj8VP45Pv7SOyTEuIot9dwe8au3GaDJznC7I9JZFZw0GSIgrbkxO4ot/LVbZiFt73IoaIgrsri4+fvhar7TiD5jhoTGXKZTs5+vqFmIo7MQd8mEJBMrvbyPRLMLMYenpQFy+ivMWBYplFmmfwlPcZp+Lv+SVqsJ2QbyckzADVABEZKdwEhkLUOBVZUdEpKj8KXEeqYsYjjY1BVtUAsi4N2TCJsG8PkpyAJJvQmUrOuO1Mv8pHWbDJMxfz1C6iQW3bqilKQI6jgCF+2tjBwcR4bIEwr6VZ+H+5yfgP5jD3579lIDmdq2q38kzR11HvW0DStInj+j1NU8i5oIG+/YUYM9xEg60MNl+FMX02oUEzqiJhyhzA15mOZAlhHR5kMCERSQWJ/95tfnjYhDF1kNBQAmpUxpLdg5oWJC6k3QP+9JOHyFFTuC/heZrlTr7juwqbnEJfJAA6hSSMhIjwXflVtkTvxKn0E9WdnIyqURm92a/da6gQ9g6jMxahBI8gydq41XnRfG5NeJq+aDMPqw+QapiBDwnlhMtKkS/EX1PNrB4YpklqBsUHUhw6dNiiGVxveZpnvLcRjA4QjEtDCR9HjrejRuqR48LMDhTxrekP4TZo46Y2Nf0rnaEAYV0QVQkiGyykTrPgOlSAPskPQR36xAAJOb0oIQOew3mkxQ/TZ9Dx5JR09FEVb6KB6Mj9dvjAJWBIQR3c+ZmXdRS+2r7QhLyuro6HHnqI8vJyAB5//HFkWeZ745bvKCws5MjIBDCCIAiCIAiCIAj/0xQUFHD4hEnnhP+ZvtCEPBKJcN555/HBBx+Qk5PD4sWLefnll5k5878/qYQgCIIgCIIgCIIgfJXoz/yUz/Fiej2bNm3i4osvJhqNsnHjRpGMC4IgCIIgCIIgCMIpfKE95IIgCIIgCIIgCIIgfDZf6CzrZ1JeXk5RURHTp0/nJz/5ydnctCDQ1tbGhRdeSElJCbNmzeLpp58GtNl516xZw4wZM7joootwj5t9+/HHH2f69OkUFRWdcUk9QfjvikajzJ8/n7Vr1wIiNoUvD7fbzTXXXMPMmTMpLi6mvr5exKfwpfD4449TUlLC7NmzufHGGwkGgyI2hXPm9ttvJysri9mzZ8ce+6/E4969e5k9ezbTp0/n7rvvPqufQTj7zlpCHo1G+fa3v015eTkHDx7k5ZdfpnHcMlWC8PdmMBh46qmn+OSTT6irq+OZZ56hsbGRJ554gjVr1tDU1MTq1at54oknADh48CCvvPIKBw8epLy8nLvuugtFOfUs8YLwRfjFL35BcXFxbAZxEZvCl8Xdd9/NZZddRmNjI/v376eoqEjEp3DOOZ1Ofv/739PQ0MCBAweIRqNs2bJFxKZwztx2222xya1HfZ54HC1cvvPOO3n22Wdpbm6mubn5pNcUvlrOWkK+a9cuCgsLsdlsGAwGrr/+et58882ztXlBIDs7m3nz5gFgNpuZOXMmx48f56233uLWW28F4NZbb+WNN94A4M033+SGG27AYDBgs9koLCxk165d5+z9C19t7e3tvPvuu3z961+PXZBFbApfBh6Ph6qqKm6//XZAmy8mOTlZxKdwzlksFgwGAz6fj0gkgs/nIycnR8SmcM6sWLGClJSUCY99nnisr6+ns7OToaEhFi9eDMAtt9wS+xvhq+msJeTHjx9n8uTJsZ/z8vI4fvzU650Kwt+b0+nkww8/ZMmSJXR3d5OVlQVAVlYW3d3dAHR0dJCXlxf7GxGzwt/Tvffey5NPPoksj52WRWwKXwYtLS1kZGRw2223sWDBAr7xjW8wPDws4lM451JTU7nvvvuYMmUKOTk5WK1W1qxZI2JT+FL5vPF44uO5ubkiTr/izlpCPlqCKQjnmtfr5eqrr+YXv/gFSUlJE34nSdLfjFURx8Lfw9tvv01mZibz58/ndPNsitgUzpVIJEJDQwN33XUXDQ0NJCYmxkouR4n4FM6FI0eO8POf/xyn00lHRwder5fNmzdPeI6ITeHL5EzxKPzPdNYS8tzcXNra2mI/t7W1TWj9EYSzIRwOc/XVV3PzzTdz5ZVXAlprZVdXFwCdnZ1kZmYCJ8dse3s7ubm5Z/9NC195O3fu5K233iI/P58bbriBbdu2cfPNN4vYFL4U8vLyyMvLY9GiRQBcc801NDQ0kJ2dLeJTOKf27NnD+eefT1paGnq9nvXr11NbWytiU/hS+TzX8ry8PHJzc2lvb5/wuIjTr7azlpCXlpbS3NyM0+kkFArxyiuvsG7durO1eUFAVVU2btxIcXEx99xzT+zxdevW8cILLwDwwgsvxBL1devWsWXLFkKhEC0tLTQ3N8fG8wjCF+mxxx6jra2NlpYWtmzZwqpVq3jppZdEbApfCtnZ2UyePJmmpiYA3n//fUpKSli7dq2IT+GcKioqoq6uDr/fj6qqvP/++xQXF4vYFL5UPu+1PDs7G4vFQn19Paqq8tJLL8X+Rvhq0p+1Den1bNq0iYsvvphoNMrGjRuZOXPm2dq8IFBTU8PmzZuZM2cO8+fPB7TlJu6//36uu+46nn32WWw2G6+++ioAxcXFXHfddRQXF6PX6/nVr34lyoyEs2I0zkRsCl8Wv/zlL7npppsIhUIUFBTw3HPPEY1GRXwK59TcuXO55ZZbKC0tRZZlFixYwB133MHQ0JCITeGcuOGGG6isrKS3t5fJkyfzyCOP/Jeu5b/61a/YsGEDfr+fyy67jEsuueRcfizh70xSTzdgURAEQRAEQRAEQRCEv5uzVrIuCIIgCIIgCIIgCMIYkZALgiAIgiAIgiAIwjkgEnJBEARBEARBEARBOAdEQi4IgiAIgiAIgiAI54BIyAVBEARBEARBEAThHBAJuSAIgiAIgiAIgiCcAyIhFwRBEARBEARBEIRzQCTkgiAIgiAIgiAIgnAO/H8fggnokLEVi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110110"/>
              </p:ext>
            </p:extLst>
          </p:nvPr>
        </p:nvGraphicFramePr>
        <p:xfrm>
          <a:off x="5334000" y="2209800"/>
          <a:ext cx="308186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470746"/>
                <a:gridCol w="616373"/>
                <a:gridCol w="616373"/>
                <a:gridCol w="616373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ALLD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D…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STFT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D…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9" y="3810000"/>
            <a:ext cx="7964905" cy="2925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495026"/>
              </p:ext>
            </p:extLst>
          </p:nvPr>
        </p:nvGraphicFramePr>
        <p:xfrm>
          <a:off x="5334000" y="1295400"/>
          <a:ext cx="304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4572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ALLD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D….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ALLC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C…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130654"/>
              </p:ext>
            </p:extLst>
          </p:nvPr>
        </p:nvGraphicFramePr>
        <p:xfrm>
          <a:off x="5333999" y="3068320"/>
          <a:ext cx="308186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1"/>
                <a:gridCol w="457200"/>
                <a:gridCol w="685800"/>
                <a:gridCol w="499531"/>
                <a:gridCol w="677333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ALLC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C…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STFT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C…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008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Repeated PD is Dynamic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ALLD: Always Defect</a:t>
            </a:r>
          </a:p>
          <a:p>
            <a:r>
              <a:rPr lang="en-AU" dirty="0" smtClean="0"/>
              <a:t>ALLC: Always Cooperate</a:t>
            </a:r>
          </a:p>
          <a:p>
            <a:r>
              <a:rPr lang="en-AU" dirty="0" smtClean="0"/>
              <a:t>STFT: Defect, then Reciprocate</a:t>
            </a:r>
          </a:p>
          <a:p>
            <a:r>
              <a:rPr lang="en-AU" dirty="0" smtClean="0"/>
              <a:t>Population of ALLD, with one ALLC mutant?</a:t>
            </a:r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r>
              <a:rPr lang="en-AU" dirty="0" smtClean="0"/>
              <a:t>ALLD always gets T, best payoff</a:t>
            </a:r>
          </a:p>
          <a:p>
            <a:r>
              <a:rPr lang="en-AU" dirty="0" smtClean="0"/>
              <a:t>ALLC always gets S, worst payoff</a:t>
            </a:r>
          </a:p>
          <a:p>
            <a:endParaRPr lang="en-AU" dirty="0"/>
          </a:p>
          <a:p>
            <a:r>
              <a:rPr lang="en-AU" dirty="0" smtClean="0"/>
              <a:t>ALLD reproduces with high probability</a:t>
            </a:r>
          </a:p>
          <a:p>
            <a:r>
              <a:rPr lang="en-AU" dirty="0" smtClean="0"/>
              <a:t>ALLC does not reproduce</a:t>
            </a:r>
          </a:p>
          <a:p>
            <a:pPr marL="114300" indent="0">
              <a:buNone/>
            </a:pPr>
            <a:endParaRPr lang="en-AU" dirty="0" smtClean="0"/>
          </a:p>
        </p:txBody>
      </p:sp>
      <p:sp>
        <p:nvSpPr>
          <p:cNvPr id="4" name="AutoShape 2" descr="data:image/png;base64,iVBORw0KGgoAAAANSUhEUgAAA+QAAAFwCAYAAAAxNbFtAAAABHNCSVQICAgIfAhkiAAAAAlwSFlzAAALEgAACxIB0t1+/AAAIABJREFUeJzsfXmYHFW5/tv7zPTsSWayZ2QJWQgqyA6aSwhXUFFAgoAY9s0N9SpxgURACfoDxKsgi0IiYEAUZJfkIggJYZU9CUsYskw2MtOTmZ7pvX9/fPmmTlWf6qrqru6qGep9nn56rz5dyznfe973fJ8vn8/n4cGDBw8ePHjw4MGDBw8ePHioKvxON8CDBw8ePHjw4MGDBw8ePHj4OMIj5B48ePDgwYMHDx48ePDgwYMD8Ai5Bw8ePHjw4MGDBw8ePHjw4AA8Qu7BgwcPHjx48ODBgwcPHjw4AI+Qe/DgwYMHDx48ePDgwYMHDw7AI+QePHjw4MGDBw8ePHjw4MGDAyhKyM8++2y0t7dj1qxZQ691d3dj7ty5mDp1Ko455hjEYrGh966++mrsvffemDZtGp544onKtdqDBw8ePHjw4MGDBw8ePHgY5ihKyM866yw8/vjjqtcWL16MuXPn4p133sGcOXOwePFiAMDbb7+Ne+65B2+//TYef/xxXHzxxcjlcpVruQcPHjx48ODBgwcPHjx48DCMUZSQH3nkkWhpaVG99uCDD2L+/PkAgPnz5+OBBx4AAPzjH//AqaeeilAohI6ODuy111544YUXKtRsDx48ePDgwYMHDx48ePDgYXjD8hrybdu2ob29HQDQ3t6Obdu2AQC6urowceLEoc9NnDgRmzdvtqmZHjx48ODBgwcPHjx48ODBw8hCWUndfD4ffD5f0fc9ePDgwYMHDx48ePDgwYMHD4UIWv1Ce3s7tm7dirFjx2LLli1oa2sDAEyYMAEbN24c+tymTZswYcKEgu/7/X7k8/kymuzBgwcPHjx48ODBgwcPwxd77rkn3nvvPaebYYjW1lb09PQ43Yxhj5aWFnR3d0vfs6yQH3/88ViyZAkAYMmSJfjKV74y9PqyZcuQSqXwwQcf4N1338VBBx1U8P18Po8bbrgB+Xze8HbiiScOfcfRG0C3n/6U7t94w/k2jZQbgPz//i/yY8ciH40iv2YNvXbRRcbfO+II5fleeyHv89Hrd9/t/P+q8G3hwoXGn9u4Efnx45F/7jnkOzpo32za5Hjbi97uvRf50aPpeALI9/WZ/+4ll9B3f/Qj5/8H9xkA8ul04fupFL33wQfOt/VjejN1DTl9i8XoPHnmGeQHB5GPRJDfsQP5lhbn2zZcbgDya9c63w4rt8suo3b/6Ed0/9RTdD95cuFne3rovR075Nt6+23k99kH+cMOQ/7ZZ63vuxNO0H3fNdfQyy8jP26c8+2weps/H/l58/TfX7kS+UMOUZ4//zzyBxzgfLtN3lZtWAUsAtbsWON4W9x6e//9963SMEfQ09Pj+L4aCbdikxpFCfmpp56Kww47DOvWrcOkSZNw++23Y8GCBVi+fDmmTp2KJ598EgsWLAAAzJgxA/PmzcOMGTNw7LHH4sYbb9S1rMfjcVMnAGdpdzRbeyajPH7jDboXSr15sAHbtgFbtwJTpgC7dtFrXV3Ahg2A7Njv2EH3gYDy+UQCyOeB9nbangegsxPo6ADCYWWfbdoEJJN0qyYGB9XXEiObBbg/+Ogj4M03gRkzAJ5BtHKtxeP03c7OsptrK/gcFZFI0H0sBqRSwLp18v0jg7jPPIwc9PfTdZlIAH191J+99hq9t3UrXR/NzcCoUXTOvPuus+0dTshmnW6BNXR2AjU1ACtnHMQ1NhZ+lvuSjRvpvNEiFqPzJhy21u/z2BuNWvtOf7/5z1uB7L8NDNCxTSSqP6aVi5076Zh1dgLptHIcRQwMAHV1yvOODuoTUqlqtbIsdMY6VfcePHjQR1FC/pe//AVdXV1IpVLYuHEjzjrrLLS2tmLFihV455138MQTT6C5uXno8z/5yU/w3nvvYe3atfjv//5v3e0ODAyYahwnjPvoo49Mfb4i6O1VHj/4IN17hNxeXHUVsPfeQCQCHHwwvfbmm0TQH3mk8PNz5tD9008DTU3A2rXKYDZhAvC97wFr1lSn7W5GVxcwfjwQCikE7pBDKNA78sjqtmXMGOC88wpf/9nPgPp6etzWBlxxBTBzZmmEfGAAmDaNghy3oKVF/h9EQv7731O777rL3DZ/8Qtln3kYOfja1+i4fupTRLweeQRYuJDeO/lk4LTTiFj5fMAXvwjsuy+Rdg/GGI6EfPZsgNWzd96hexlp49f235/OG+2EpEjIrRA5JtZWcgHddBPQ0GD+82bx9tvyyYholMaQ4UjIp0wBnnySjtfXvgZMn174mXhcPSEyZgxN3N54Y9WaWQ4291FiZ4+Qe/BgjLKSupUKswp55+6BJelkRxuLAZ/4ROFrHsqHGEz++tdEHBmsKsomY3bsAG65RXm+YYOakAPDb3C2iNmzZxt/KJkEamvV+5Wxdq3tbSqKeFxxmIj497+Vx3w+zJypvGZVIZ840T3Xp89HioYRIRcdAmZQ7WM3QmHqGqomursp2F63jp7v3EnXxLRp9Hz1aiJWALBsGamRZl0VH3c46bIrBUzIWSFfu5YImyx20pJ07YQkE/JIxBoh536ryDlWcA19+KH57VtBsQn2d98dnoScj+X27cBTT8mdXVpC7vPRpLWTIpUFxFNxBHwBj5B78GACriXkiUQCO3fuxJQpU5wn5IILAH6/ewL+4Y7BQeUxW6sZfMxl+zoWI+WXsXWrEpTsTjKImhpbm+o2mCITqRTtU3G/MsaMsb1NhpApLV1dha/NmKE8tkrIx493/vrkiYUZM6jvMCLk6TQtv3C63R8zuI6Qa8fF2lplkgmg80Qci6wqnh9nDCeFPJWiZVdHHKGcE2vX0kSlGUK+aZP6eamWde6Piuy7gmtINvlrB2TjBCMQoH2QyQy/iReAYhWdJE8FlnVAf0xxIQYzg5g+ZrpHyD14MAFHCPnAwACOO+44TJo0CfPmzSt4f+nSpTjllFMwadIk1NbWIuVk0NHTQ7ZTtmGJCtwNN5CNsAwcdOtBup3VU51P4fS/n17W9l0NcelCR4f6PRkhv+YasrfnckBrq/L6++9T0BCNKlbe4RSAVQpMyGVB0tix1W+P1l67fbuiCpx7rvK6qJBff725bT/xBLB8OTkkxGUmToDP3WnTgNGjgYsvpskIDhZ/+UvgjDPo8VlnkeIxZgyd22++6UybPTgPLdmKROg1sVpJKYS8t5fU1VdftaeddmHmTCW3RaXAfc6vfuXs/581qzipFLF5M/XPe+6pvPbcc7S/tMv9rroK+PSn1a91dgJLl9LSLYDG0KYmRSH/n/8BfvQj43bwunUrLgy7Cfl771Hf+fOfK69973v02osv0nO/X5mUKEe8OeigyucfeeopWn6SzysT1LNmFX7uxReBL3yhUCEHhhchTw9iVtss3PPWPVjfs97p5nj4GGD27NlobW1V8cYzzzwTl112mfTzfr8f69fLz80tW7bgnHPOwfjx49HY2Ijp06dj0aJFppddW4UjhHzz5s3417/+hU2bNuGvf/1rwfs333wzHnzwQXR0dCASiThLyDduJBK+aRMNlOedpwyKt98O/OUvZW3+xa4X8VLXS9L3/vzan3H3G3eXtX1XIx4nRXvdOgoYxMFURsgXLAAuu4wGpEMPBebOpde3bSM1qbMTCO6u5OdZOSn4CoUKg6Tzz6fEUE7jgw/o/sADgT/+kR5v2aKo94EALUcwg2XL6H7MGPrfTvYZAwM0MXTbbbTWj89Fvr/nHuD559Xkip0dy5dXt60e3APtIJ/J0GtTpyqvsVoOmCfkO3aQwvrCC/a00w5ks7QueOvWyv4OT4I9/LCyFMAJvPkm8PLL5j67cyf1Y9o8EUyixWMuLvlh9PYCv/0t8Jvf0PP+ftoWK+TXXktLxIywcSONq1Ymt3mssSu3AS9zEnMS8f966CG6Z4UcKI+Qv/iisla/Urj3XuC++yj2qa2la1OcUOH/8fe/A48+OvwJeWYQn5vyORw04SD8Z8t/nG6OhxGOzs5OvPDCC2hra8ODnPMLgM/n000yrofu7m4ceuihSCaTWL16NXbt2oXly5ejt7e3YpnxHSHkb731Fvbee2/d9yfuDjo6OjoQDoedtax/+CGpt42NZIetq1MCp2Gyjse1iMfJfcABp8xuJht4mMiMHk333d1k+xo9WglWPEKub1k//PDC4N8JxGI0MSAeq7FjFeVg3Djz2+JzIhqlx06q5PE4TTA1N9M5yZbDdJru+bwV+8CmJvVnioGvk+Foz/SgD61CnkwqlQMYU6Yoj0Mhc4ScP+Om6gNbttC9v8IhCF8j8bjzY4LZPpct5jy5zKiro/5NPE94m+JntTbngQH6njiBY2a/d3aSSm9lv/Fn7RpfuF+cNYvGBXFygI+tHYScx4tKJKQTwWMxH+PRoym+HDWKKsRwvMPjwAiwrNeF6nDYxMM827qHimPp0qU4+uijccYZZwyV52bkLU4SXnfddWhqasKdd96JyZMnAyBuev3112OWzNViAxwh5Nu3b0eH1qIsYNKkSQAUQs4K+auvvor777+/Gk1UwKWjGLW1ytrnMu12mVxGdS8inU3jyc4nAQC7kpKyScMd+TzNFIuzv7KZ+GKEnLFzp7JmnAcyWRDx4ovAddfJy1CNBNx5p3qGP51WW9Z5YG9tpQz1d90lz9pbKbz8MrBypfI8FqMgRI9URCLqPAMi1q1Tyj49+ihdlwAFpk4HLBwAa5FOA489puxzMWswv6Zd/6nFf/4DvP46PR6p5/FwQ3e3+rwuBfl8ISF/9VWa9BWzL4tjUThM59S77xZX9rhPdBMhv/deuq/0ZLs4ppiZ7Kok+Pg+9phcQe7vJ0szkzWZ/VsUBMRtiuMdq6/i82iU+lMxGaoROjuBvfZS78OXXqKlRnrg9jzzjPnfKQYeG3w+2h/iMWTHg2hZL3U842R0lXRWvf02uSwBdW6ijg66RSLAlVdSeTf+n3oK+cqVypIClyCfz+Oxdx9TvTaYHkRtqBYdzR246427kMt7k8geKgde7jxv3jz885//xI4yONqKFStw4okn2tg6YzhCyAFg3LhxWMY2Uw1ad68PPumkk1SW9Z/85CdV30H46CNF0QJoQBwcpBnVQEC9NtQiehO9qnsRH8Q+QGesE5FABDsHdpa0fVdjyxYq6SPa8mSEXFZ7lO29v/41cM45akLOZYJkhPz3vwd+8AP7ggW34YwzyCbN0K4h53X3rEp//etlL7mwjAsuUB7HYnQs9YKgdFqfkP/pTxRcptO01q6nh8pFsZvFSbK6fbt8SUAmAxx3HLBqFQVZYuLBU08FvvIV40m+W24BJk+m7w4TlWTE47LLKAFXOUinC/s/thXvtRdw/PH0WEvIUylyGB1ySPFtA+4i5GwnrPTSEnGfukUhP+44+VKcO+4A/uu/FLImU7FFQQCQJ3mLx9WqKj8PBmlCzyyYkIv77cAD5eUrGfwfZeVKSwET7AsuoHFM/O/33Uf3dijk3O9W8ny8+WalzbyMAACOPhq4/HI6J268kSauuR0yQr733nQ8V62qXFtLQFdfF467+zjVawPpAdQGa/Glfb6E/2z9DzbtMphw9uChRDz77LPYvHkzjj/+eOy9996YMWMG7jJbSlaC7u5ujLPi0rQBQeOPVAYtLS2YN28evv71ryOdTiMkzAZns1n89Kc/xfTp01WW9UG94LySSKVo5pLBA+KHHwJ77AGsX0/PZYqYAWKJmOpe9bPZFGaMmYF0No1UdgRn0hVn8rUTG3pZYbkM3YQJwEknUUIvtpqNHQt89rPy4Ist8m4KTO2GqCCkUrRf+NoaNYoUWDEhXrWT34nXEhNynYQa6O3VD5AGB2lShwOxzZuBSy6hoLOuTh6oVgudnYWlEgH1sZk5U03IW1uBM89U1tLrIZWipEBbtniE3C2ww2VS7HwNBIBvfYtIrGhZFy3IbO2VIZUCJk1yV7/HZLPShFwcU5xWyAcGii834Um8nh6l3rwW2rwBWmt4QwO9Jlqv2bFjlax2dgJf/Sqp4iKKnavxOHDwwfY5HxIJ4JRTlCzxXBtdhB2EnGPLSjo2xH5CdDGMGaNMuAF0fItZ1mtqgGOOcV2FBdka3cEMKeR7tOyBwycdjs5YJyY3TXagdR6qAd/Pra3T1kN+ofUcFEuWLMExxxyDht1938knn4wlS5bgkksusWxXB4BRo0ahy2wiTpvgGCFvbm6Gz+dDOBzGjh07MHr0aIR3r6/JZrMI7l4TFYlEsGXLFuTzeaSdGFD1CDkH3du2yWcxTaAnQZajHQM7kM0RMcojj6A/iHQ2jZA/BL/PPzIJuexYaslhQ4NcIRVVomhUSYLDCAYLCXkqRYPbzJnuCkztAgd44iDNSd0CAXrOA3ul18lxCRpZxnuxY2TLut5EW28vBaWckTaZpEA+EKBj2dmpBDldXep15E4TctmSHPGcnDFDfQ2EQoXt5nJoolLG/ZHTtnwPCvi4ljgODH23GOrqaNJGXOYgkjOxDKQW6TQR+RdeoOvF75eXQqwmeDlNpQhQNkuTVuLxcJqQb9mi2L1lfR73z+vWyfsPgK59cZ/F40TQuB+cMoVcfeL/5vPSyrrubJaSuu2xR+G4XGw/xuN0norkk51apSCRUCYuQyE5IbcjyzrvGztIbjKpjhkZ4j7Zvl2/NKuYlDQWk/cpLi55mMvn4PfRmDWYHkRtkCYeOpo70BnrxGenfNbJ5nmoIEoh0nZgcHAQ9957L3K53JCqnUwm0dvbi9dff72kpG5HH3007r//fixcuNDyd0uFY5b1xt2BRXNzM6655hpEIpGh9eGZTAaB3SSiv78f5557Lv7+9787Q8iTSfVgwoR80ybKeFuGGsdrw6997lpc9MhFuH719Vj87GIAQDqXRjgQRjgQRjLrYFK7SkE2cMoIuUx9EoMVXlMnDm4yQh6JUEba6dPNZ+4eTuDBWQy6tIEQK+WimlaJQf2kk9Rl1W6+WXksksiPPqLPyWzaP/0p8O1vU5v5XKmpoWy7d99N1+AHHyjnx4YNivJvNfi0G11dcoIk9l9HHw3st5+iijEhF9s9YQLwzW+qt8H9kUfI3YNt2+h+0aLSt9Hbq0wojR1bmNBw8mRamiFCTOrW3q6/7XSa+r9x44AnnyRbtNNIp+l8rxSpuPFGcgXccYfymlOWdR7X7r6bEmoC8piB98Uf/6h2MQGKgqolYvE4cOml5K6ZPh04/XQqkcbLATMZxbIu9i35fPFM6Fu2UN8UjRbuNyNCPnq00i93dsrJqVmYIeR2KuR2nI81NcCzzxa+LsYy27YVEvJTT6X7ZFLp2x95RJ+QO5nsWIJ0ls4LUUDipG4AMKlxkmdZ91ARPPDAAwgGg1izZg1ee+01vPbaa1izZg2OOOIILF26FADxykQiMXQT+WQymVS9l8vl8P3vfx+7du3C/PnzsWE3Z9i8eTN+8IMf4A2u/mAzHCPk/t2qz+WXXz5kRe/crVxms9khQr5r91rQ7du3u0sh7+8nwlhG8M8dGEBrxnsGe7Clj7LPprIphAIhRAKRkamQywY+kZBHIqSwGhFyHqzEQUtGyAE6ZmId+ZEEcc2Z+JpIyPlxNKqsT61ENvL33ivMBPz975OTQdz3GzaoM42vXas8vuoqKt3DORvETNE9PfTazp0Kmd++XTkvnLass/one51x0klUxogTtIXDhe3esaNwzaenkLsP/f3AN75R3vHYsIEmaADg8ceBiy6ix7yEYdIkqi0tQiRnxZR57gfq6uh3Kl372wwymdJs1GbBkyRi/+aUQs4TIv/6l1KLXI+Qc74acWnCKacA//gHPeZa4rzdbJbyptx+OyUNO069hhcDA4plXVTljTL0s8snGCycKC/2vViMJpR43C53fBEJuZ5lnT8HuMeyLkvOKcYysVghIb/7buBrX6P9K4oGWss6oD4PXAJOTqwi5LuTugFAQ6QB/Smd4+fBQxlYunQpzj77bEycOBFtbW1oa2tDe3s7vvWtb+Guu+5CJpPB4sWLUVdXN3SbM2fO0Pdnzpypeu+OO+5AS0sLVq1ahVAohIMPPhiNjY04+uij0dzcjL322qsi/8Mxyzqjrq4O8d2DE5NwkZAzWY/FYsg4McMtU8gHBpRZ5zLssZlcBnu07IH1PesxoWECUtkUYkkK6tiyDgDJjLtmQm2BbOAT19XV1tKEx05JQjsZIRcHLT1CDpDqOBKJDO9PcXJISwxlWXsrsS+0AVw2SyoGJ1vL5chm2NmprrEsU1J4Aowzyn70EQU2HEBxpt1gUFGlnbas53LKMgERfIz8fuW/8r3Mss6va7fhKeTuQjxO595775W+jc5OYNo0spXX1Cjnhbb0lYhwWLkuiqmd6TSdRzU11J86eW2IbaqkQh6Lqa3MgHMKOS8dEq3lskn8ZJL6w48+Uo9x4rEVlVEm2qKdUjsxE4/LLes8+aenXjMhDwSsKeRMyF99lZ6XW9bOjEKeTrtLIdeDESEHlOMrLqsbLgp5js6LZCYJ7D6tOKkbANSF6rCtf5tTzfMwgvHYY49JXz/55JNx8sknAwD+/Oc/Sz+TK5KUe9y4cfijUV4fG+GYQj5qt1UzGo1iYPdAISPk/F4sFrNfIR8cBD7zmeKf0aqMtbXAa68BV1xBHWUZalw6l8aeLXsCAMbVjyNCvjvBWyqbGrKsj2iFfLKQ4EMkcrW1+gp5S4vymIm4GYUcUBPy//5vRbEY7jCjkIvr7Plxd7f9bdEj5Jxwbf58ss5++CFl8WXIVOXaWlK7TjuNnvf1KYS8tlZR1SdPVkhwNAr87GeKbRMghelnP7PvPxZDNqsORPfYg+752DQ1KUE0/2eRkF94oVIJgN9/7TVFPfEIubsQj8sn+rJZYN99lef/+Q9Zi6+4Qn1uAnQtTJ5MCml9vXqiRg/hsLImuVhwLhLC7m5nl3MwWCHnfuuAA+wrwfiLX1BFjTFj1Nt0UiHn/c/QU8jZMSQq5FpCLvb1WvVUS7BF8UBcBlFfr682A8r5KFPIi51rWoW8nLWXmQzw4x+rrwXZfrOTkJdLcrXt6O9XKiAkEsp/KUbId+xQ7/NhsoacFfK/rfkbFqxYAEBJ6gYA0VAU8bQLJgM9eHApHCHkmzZtwle/+lUARMhZIWcbu5jUTVTIbSfk27dTiYli0FrWxQEwGqXgusQSS+lsGo2RRpz76XMRCoSQzCaHCHk6lybLenAEW9anTydbMoMHoU2bFIVcDKgaGoA331QP8pzkqJhCLgY048crgfMTTyi1rIc79NaQiwH9nDmKle6MM4A//EGpi2on9Ag5QMf1zjuV4y4GG3qEfN06IuUcrDIhb2tT7LfavALd3WR7ZyxYQIF6NSD+X4CsiJ/4hJL9WFx/xP+ZLcUDA7Tm/tZb6XU+fg8+CNxzj9IfuTAg+9hiYEBOyJNJ4K23lOvhjjuAJUvIYvyTn6g/G4vRuuHVq2lbVgl5sXOBnTJuVMiTSXKUvPKKfRNM111H921t7iHk4XBhbXAtUikazzZuVJcDFccvManbrl2F2fUnTlQvc4nHlc/dcgup7xs30jhYbDJ61y6a9JMp5MXqX2sJOaOUah48ljFZlinkV16pEHJtwjsrsEshZ4s+37/1FvD88/Q4kQDuvRc47DB9Qh6J0DXd2gosX06vDRPLOi/BvGblNbhm5TUA1EndouEoBtIumAz04MGlcISQT5gwYShrXV1dXYFCLiZ1q6hCzgNNMSubzLLOqKsrS6nK5DII+oP4RMsnhsqbDRHy7McgqduECepBia0jEyaoFXIOSFIpRW1kyEiclpCLjzlw5mNW6Yzj1QIHIsUU8kCA/j9ACu7hh1cm47zWAiQSVG6PGXUHoPNgyxZSd9jezoS8pUU5jrJlDJwkC1DWlFYDWst6XR2Rg8FBCir5GADK/ggG1ZZ17uuYkPE990fFXCAeqgu2rMsUckAhFuL7WkLGtmI+N7hfLGZZD4XMKeRay3o67XzGcVEh7+uj1+xSyFld1irkbrCsM/Qs6+EwkWoRego51yvXQlwG1NtLv1VfT33pqFG0/Y6O4n0/W8VFhZz79Z4e+b5Mp6lto0Yp+50/V8r5xtvYupXuZWvI99qLfjORoEmHUs+hwUEaE8sluXyN8724ljyRoHOzvr64Qt7TQ9fGzJn02jCxrLNC7gPF9vl8HolMYkghrwvVeQq5Bw9F4JhlnRGNRvHiiy8CKG5ZX7t27VCmu5Lw738XrrPjQbGYYiBL6qY0vixCzip4OBBGOpcusKyH/CM8qZuWgGkt65EIHTOeZdZOjogQB3wtWREH6ZYWGnivv56ejxRSk0qpCd3TTxcScu16vilTKCgroUZjURRTyPmY9/cXBhp6CvmWLXSdcQBTCiFnVeeOOypv9dZa1hm//31hwCi6PYLBwvJ1WkLO100gUP0a8h7k0LOsi+XQAPX7PPa8/DJdq9oJKrMK+aOP0md6e0ldl0FrWRd/3ymk0/R/H39c2S9mlPsNG6i6wsqV+iSP96OYfTscdm4S4vnn1XZlQF8hl01KahXy/n5g1Sp9Qi7GKFu2EFHV9kcdHbQf9cCEXFTIuSZ2e7tcXedKAbW1yn7nfV4KedQS8lSKljqJCIUUhbypqTyFvLmZvv/SS6W7SFgZf/xxuv/b35T3eJ/W1tLn9BTy++9XxB5ATsjZDfD006W1swLgNeRc8iyZTSIUCA09j4ai2B7fjhc3v+hYGz14cDNcQchTu4NPVs1FQv5///d/uO666/A6ZyMuFZ/7XKE9mTvdYsFJhRXykD+EkD+EVDYltayHA+GRm9RNS8D+8Q/gn/+kx7W1ijo0a5ayDkuWLAtQz2zrEfLLLqPAZMECWscJOK8U2YVkks5FXjM4ezb9b97H119fmIG3oYH2R7G1hKWgGCEXFXIONE45he5l5KOuTk7IBwYUQt7aCpxwgvKdo44C9txTHtyedRbwf/9X+n8zA61lHQDWr6cgTa+v4aD7gAPoXqt0OUe8AAAgAElEQVSU837j68Yj5O5AOk2TKKNHF2aU1hJysU/i1844g65VTtDFMJvUbf16crqsXg0ceqh+G0XLuvj7TiGdpv318MOKe8VMm/70J+C224AjjlAyj2uRTFL5r8MPV/r+efOcm3ydN4+s4iIpZleACL0JZ61Cfuut9N/0CDlP8vl8tCRJzLnCGDOG2qQHUSHn/dbXR+qu3nd5klVMXsffLUV55m3w5PmrrwIPPaS8v2yZfYR8YID2ZSoFHHgg8Mtflradvj7aP889R+36y1/o9Xxe2ac1NcUV8u5uGvNqasiSLzsnwmGaFJk92/4J9RLBlnWO4wfTSskzgCzrqzetxkG3HeRI+zx4cDscJ+R1giqQ3R1gioT8yCOPxPz58+35Me0sMQcARgq52CGKAVI+r1bpLCKdTSPoDyIUCA1Z1gfSA0hlUyrL+ohVyLUDzaGHAsccQ4/r6oqrQ7LtMWSEfMIEhYSLyb1GCiHn9YdiDdPeXmUfX3JJ4XpDoDI1u5kocqCgp5Dztc/raWWqcjGFvLWV/utxx6mTZ82cSevj9UruVFohl2VZNwoUeV+dfjrda/smUSH3CLl7wKphJELHQ7ZUhq8v8fwWl+EA6gkqwLxCDqgno2TQWtb595xEJqOQOs6pYKYfSiTUqrcMqRTwwx8qFuapU2lscVNfL+ubZGMiUEjIeb/pEXLxs11d8s8YOQZklvXeXop3ZInexPaLhLxchXzffRXrthannKJY+O1QyMXvyyZMzLb5wANp3EqlFAEnlzNHyHkyJRikxz/7mTwxXjistNFpt8tusGWdFXExwzoAFTn34MFDIRwn5FEhCOE14mJSNwBo0czwFktTLwUPaNqA38iyns9T4KAXFKXTtijkbFlnJTyWiKks6yNqDXk+Tzc9ex6jtlbZ73qquAgjy7o4+InbG66Wde2seCqlBKB8Pvb06AetjErU7Oagho+JTCEXLevFSEdtLVkri1nWZYFNsevSCcu6kULEx5ODZ617h/vDZNKzrLsJTKR9vsKydVqFXEaA+Nwv1bIOqBOAySBa1t1CyNNphVhyiSwzbUoklBrNekSEleZQiD4fCChKqggei6qNhgZ5H2TWss5JZI0IeSRCS5JkeVKM6pDLLOv8e3r5K8SJH7sUclnfrv0f6bTacl4K+PvczlK3w22ORGibfP5lMuYIOSeXM5o8ikSUZVguqbbBlnVeQy5mWAfIsu7Bgwd9OE7I64Vggq3rYlI3gCww4vOs1UCUO1ktkS9mWb/sMgqwQiH90h1Tp5a9hjzoDw5Z1lkJb/9/7Xiy80mE/CHsSu3Cdx//bknbdx24/rTfX3w9OKC2rB94YPHtHnyw2o5tRMhFuEk1sQK/Xx3AJpMUeKVSykDd02PsMrC7Znc+rwQVPJEmI+SiRbe9XX97tbVky91zT+UYDg4qFv3ubvmxbW1VAn5t8KinnNsFmWXdKCDlRFTsYuB9yG3loLyvz0vq5iaIE0ucJZ9hlZCXYlkHjAm5aFnn88hpVS2TAXbXh8Wbb9K9WULOychOPbXwujrsMKrKEA7TjQmR7HppbFRcU9XE2LHymMGsZV3M5C1zPTEOOAC47z7qC7WQTVCI0Crk115LLgMZIX/iCYqRmJAzGQWU37CDkO+/f+FnwmHgX/8C3nuvfIV81Chl+dYtt1Dpt1LbHA6TdT2fV9wIAwMKIQfkky+834z6dk7+BriGkB9717EAgESGJmO2x7erFPIx0THS73nw4IHgOCEPh8O45hoqkSAq5AFNQJvJZJDP5xGJRJCxGohq7VOMYpb155+nzlFPxT39dLJSlUPIs7ROPBQIDSV1Y7zf/T7CgTA29m4saduuhGgD0ya50YIV8iVLlHJXeli9GrjgAuW5FUI+HEkNn88isUyllECAMy+LlnU92G1ZT6UUdZi3K7Osi4pga6u+UsXfO/tsJSFOLKaUCWNirsWECWR1z2QKCbgTlvVirp58XiHkTMoSCSJaGzbQ+9x37drlKeRuAieyAowVcj1VEaDJI6uWdX7PikLOcINCvngxcPHFyhpys5Z1MeeFloA99xzdRyKKQu73ywlofz/w1FMl/4WSoUfIzSrkessctN85/HB6LC7RYpi1rLO6uzvxrpSQv/ee0n52JmQy6n6rVMu6eM6+/DLw+c+rxzTRVVIuIZ86lUrCMUoZF0VCzggGKfYJBun48X+SHTsrCjknaKz0BLNF7EqSg2PtR2tVCnlzTTOyl2cR8AWG7O0ePHhQ4DghB4Ca3R1UMULOCAQC1hVyPUJezLLOpEKP0IgW0zLLnoUDYaSzaSSzSTRGqK62z+dDKBDC9vj2krbtSoj7qbPTnEIeDFpXsUe6Qq4trQIo6kpNjZKVNpczR8jtDM4HB9WJD7kdWoWcf9sIHGD5fPTfxo4lZaC2VjmmMkIeiZBC0dVF+0kMdJ3Ksm4GvH/6+ihRWCRCZE1UmLw15O6BaBvWI+Q8zqTThYomf767W25ZN6OQ83VUrI8TCbnWXeMEeClYNArs2EGvmVXImbQA+v23zLIumxCxO6GlGbS3l6eQM4oRckA5L2X9o1nLOivkPKEoI+TsIOTzzO9XiLzdlvWODv0xpFxCPmOGuhSclRw2DHEigxEMUh/Ox6EYIee+wmh/uVAhZ/QmaYJgzY41KoUcoPXljZHGIdLuwYMdqK+vR0NDAxoaGuD3+1FXVzf0/O6778aiRYsQCoWGXmtoaMCVV16peu73+1XbWblyZdX/hysIeVtbGwDFsl4xQq4dkDkAmDdPXS8SUAaZChLydC49lGWdFfJRtaOoqbkMwoEwGiIjoE72HXcAP/oR8LWvKa+9805xslhfrwQEVoPHYJCsiMuXA3Pn6pcYAYwV8vXrKTO3myAj5GJCnd/8RnndzBrychTyd98FzjtPeX7ssYVBkUhQRWJshpCLgUk0SvWeu7uNCTmglHWLxdS2eA5kKgWZZd0smLD19VFAOGUKWSdF4uERcnfgzDOpJCOff3V1wIMPAlddRc+5b/nTn5Tno0ertzEwoLxWalK3RprERSIB/PrXhZ/705+UvgGg33PKsv7PfwK/+AU99vtpn/HSknIJuVg9IRIptKzfey+Rrm9+E1izhj5XavKucrDPPvI+yExSN3Eck5WOFGFEyK0o5EzIm5qMCbm4fTsVcgDYYw9gd7wIwF5CPm2akp8AKK1/5TbzJBNgjZBz/6+tRa9FTY2SS+APfyh8/7zzKMaqEkR3Zy6fw7j6cVjz0RqVQs5oqmlCz6D5Mfj7//w+Xtnyii3t9DAy0d/fj76+PvT19WHKlCl4+OGHh56fdtpp8Pl8OPXUU4de6+vrw2WXXaZ6DgCvv/760PPD2WFURbiCkM+bNw9nnXWWblI3EbYq5Nx5p1JU11MEEwgOdrSwSSFnyzqvIW+tpfVeu5K7EPKH8NjpjwGgTm7Y4txzKVAU6+R2denvWwD4n/8hG3owqAw8ZhEMUsC5cCGwYgX9lnZg37iRshMbKeT/+AdNKLgJMkLO2Z5raogk87rBSivkf/87lSFirF5dOLsvW0MOAOPGGW9fDLDOPhv41a/Ikm+GkLe0UMDNCeAAmuiptComs6ybxf77A488ogTnTU30H9Jp4ItfpH4qEPAIuRuwZAnw2GNqhfzyyyn/CKCQlnXr6D6dJteGiHhceU3so6wQ8nHjqC43QBOfWmzdCsyfr/S3Y8Y4p5AvWkQWav5fTEoCAXNuJS55ePTR9B2xr7n6auWxqJCzZR0gIn7jjUp96Er3BfyfeD3y++8DF10kV0D7+uRjokjIzz2Xas8DROrrimSuZnIn26bVLOtMyLWl0AAlVhInFDj7ud0K+QUXUB/INnn+/9/+NuVQ4VjPKniMKDfhK7dZnPBiQs5jEB8P2bG79lrg9deVpRd64Go0APDaa4Xv33Ybjc1VwkBaPcHXXt+O7sFuhPyF/VddqG5onbkZXL/6evzxlT+W3UYPH1/k83nkXVIesBhcQcj9fj+mTZs2RMi1Sd1EBINB+xTydFoJCLRWQh5k9IJ9PriNjTSQWs38DqXs2ZBlPZNEez0peb2JXoQCITTXNCPoDw7vNTeydXHbthXPEDt6tGKPs7pGiidzeFBMJgsH9okTaQA3CgLdaGkXs6gzREIOAPvtR/eVTupm5lrUI+QdHcbfFQl5UxOw11702Awh52y/6bSSaZhrtVcS5VjWAaWEWyikKE2pFJF1rjXtJXVzFqzS5vNqQi4ik6Hzjvu/dFqtkGezdH7zEg8xeSif22Ys66EQMH26/DO5HG23rU0Z49ranCPkfF3w/xLHXzPns1hhYdKkQueI+Fi0rGuved6/lVbIBwYoRpg8mZ7vsQe1TdZv6mVNFwPJlhZyITU1Ucb8Ygo572PZOWQ1yzrHN7IEeWYUcrsIeWMjuZ323JOe8///5CfpOiunDnltrXp/lkPIRWgVcr4OZceuthaYNUueiE+E+Bt6MUoJMWmpiKfU/UljpBGDmUEE/YXnXjgQtlw5KJv3Jp89jHy4gpADQCgUMm1ZX716tbXZDj2FPJ1Wl1ISwYOMXhZT/v1AgDpWiwN7Pp/Hc5ueK7Cst0XJjtWT6EE4QAFG0B9ENjeMOyQZId++vTghZ5RDyFlZj8fllnW9dYUi3EzIRYWc1xPy/2RbX6Ut688/T/cvvKD/GVlSN8A6IQeU69EqIWfS09BQeTJSjmUdUP6XSMjFYBfwFHKn8fjjdL9li9qyLmL1ajrvuA/JZNQK+Ztv0jgiq+JhJakbnycMHpveektx9/h8SjudVMiZkHN7eZ81Npo7nxMJ+px4bTC014doWd+8Wb0dvsYqqZB3d1NJN+15IZYSE2GGkDO4hJ2ZZT8yWMmynsmQywxQ8rrICDknDxS3z5+zy7KuBV8nkUjphPyFF5TcJ5Ui5MuXK8q43gSeVfB+j8Xk428VFcHVm1arnjdGGjGQHkDAXzgORgIRlcVdhnd2voNYQolvhpND9NWtrxr+Pw/Vx7333ouWlha0tLSgtbUVWznXkovgKkJuNqnb8ccfj1desbCmRE8hT6XIBgsUBijc2ckGyD/8QZ25tASVce1Ha/H0h09T2bPdlvWeRA8uPfxShANh5PK5IbvPsM9KKZKw0aNJ2chkzBNyzsJrFhwUsIK8a5d8YDeTMM7NhFwMJpmQ838fRbkIDAl5bW3phHzzZlozC5Byy2tBAbJXc+ZwPYV8/Hjj37jmGuD225XnfC7l86QknHOOfhZ+JuTaQLHSZERmWb/nHrLK/v73xt/nc5VLN6VSHiF3G+66i+63blXcF9pkht/5Dk08sjqotazfeKPieNDCSlI3Pk8Y3GddcQVdH9oa921tzq0h53FVa1lvbDSvkAPqa4OhnbwIhYig+f2UJ0ZEJEL7tpIq4gUXALNnFxIvvWtXRshvvVVZcy+ipoYIfzFSN3u2snxCi2KW9VxOKanm95ObjLOsyxRynmTh8nq8fe63+D2rMEPIxcms5ubS8oMcfDDFCHV16skTOwj5TTfR/rr/fuCQQ5R2AsWXG5jBE08ADz1EkwkHH1woXFRRIf/qX7+qet5S00KE3FcYx4cDYSQzxSdO9vndPvjBP38w9Hw4CVKfvvnT+N/n/9fpZjgDn8+eWwVwyimnoKenBz09Peju7sbYsWMr8jvlwDWEPBwOmybkgJIAzhSKKeSTJlHQog1QilnWL7iAyIDSKMvBcR4UJAX8AYQDYXT1daEmWINpo6fh8s9eDgBDCTGC/uDwtuyIhPzrXwfmzKHHZgm51eCRB0Qmrn19hcEyMPwVcvGcY8s6B99cCsmIkItldKxCJAu5nDpD7cKFyqSAnkLOa+qK4YADKHmWFskklTa77Tb9XASiQs7But/vjGV93jxaO3rxxcbflynk2oRPHiF3FjyhKJYr0yPPokIuWtbXrSPSLoOVNeRahZzPC21uEzcp5FrLuhWFHJAr5Nq+jp8HAjTOT5umvJfPl5ZF2wp4bCmHkJ97rrz+dk0NjWvFSF1zs36d9WKW9a1b6bs8Zp5xhvJeMYW8mGW9nARpZuDzkeOqlNrhDM76D5AlvlxC3tQEXHihcq6ffDLd26WQH300TXwztPu4ioRci/Zou65CHg6ETSnIkaASKwy3+HdL/xanm+AM8nl7bjbD5/N5a8itQGtZ10vqxq8PiplWjaBHyDnIrasrDFC4MzOq8UqNstx58wzhYHoQIX8IG3o3oKO5AwAQDVNHXROkjj3gH0EKeTisPDdLyK1CO4j39Y08hVw7mcAKOQ/KHKgZ7T+tylQO3n1XeSwGy3oKud5yEDMwk7wnElEIOf+uz+d+yzoHtVyuybOsuw+plDKhxIG1HsETVUJWyCMRYO1a/WUbwaA6GZkMfI4FAmpVIZulm5aQ8/XmBkKutaxbWUPO3y9mWRefy67FRKK0scUK9JRQ2bWbStHNrGpaLFO3GRSzrHd2qs9LsU2lWtYrTcjzeVqnv2mTkoTOTAAufsbnU5cQLJeQa9fw8/nAE8gykaAcaI+ngwSkvb4dg+lBqUIeCSqW9Xw+X6B+M3Ea36A46IaTZR2ApSzyHiqP4UDGARcR8nA4PETIiyV149djVjKbF0vqFgrRgHPJJer1R0z4P/EJ4+2XEBzH0/Gh+9baVtSF6vCp9k8BoCyUgELIR9Qaci5HA5gjZDyYTZ+uJHIxgnYQ17Os6ynkRxxBM9uAewn56NFK2z/5SbI2isFZNEr72cj+U45Crp2B52zSgEL077yTyg3JFPJSFapZs4ADDzT+nMyyDpBCbncH3dmp7OtysqwD6u3oWda9pG7OwgohFy3rrJA3NNBSnIkTgeOPl1vXDzigOCHRu7ZXrKDzY+1aNekUCYET9bcBpc3cLq60MGECLevw+YD/+i/ls93d6u9rLeuHHALcfTe9pl0/zA4dWRbqRKKyCvnTT6vX74vgzOUidu2i42LWrskkuaHEsqjFLOsbN5KjgCGOK8WSusmyrFdLIZ82jcaW5mZaJjJuHLnxjKAd+3i/Dg6S5d8q9Ah5MKhsm/uNchJ/ipgxg+6144GDCnlrbauppG5XP3s1gleqP9Ofor6J42AA+PPrf8bn7/y86nMXP3IxDrntELubXhaY+O1KeXXW3QSfzwefQd9q9H41UOEpYvOoqalBYvdga8aybomQ661j4iCXE7IlkwphGBykQfWznzXefimEfHdWyngqjklNkxD/iaJYRENqhXxEZVkX1zuadR8AwKWXUukeMzCrkOupBCtXKta34UDIX3+d7uvqlCC0rs5cwBkOl56ZVnvOi3VPed8++yw95+u5HFWcwf/XCDLLejKpJHuyU6Fguz4nnbIj2OLkVayQe5Z19yCZVDIhG7lRZEndGhvJ7l5bS6XSLr+88HvFEiUWw/btdL9rF60X5+e8pOXhh62XkrQLHPTwmLDPPtSm3/0OuOUWeu2ppxR1f2BAnXFaq5ADSk3xgQHggQeAL3+Znu+xB92LNaHF7VRSId8iWFa1pE+W1C2Vkic/1QP3XWbGUBmKWda15ddEQi5TyLkfGhhwRiHX1mlPpeicN1OHO5GgSQ2+Hvi/WnFgihDHGpGQNzcr5359vb0Twm+9RflatLFKFQn5mLoxeOOiN/DQOw/hvIfOQyRA57JUIReSum3atQkAEVkmRFwSTWtrf/KDJ1XPH3/vcXwQ+8DeP1ImuPwbTyp4qD4++KDwnFi4cKHh9yxX76oAXKOQ19bWDtnQbSfkPPDIBsFwWAlYxAGKs26aQQnBcbELV6uQj6ikbqJCbsaex4Oa2Zly2WeLWdb1VEYezNxIyHt61IScEY0qAT8r5EYox7KuHfBlhJzXa/P1XKz2vN0QCTnvi8HB8ku9ybBxI91v2FC+ZZ0hEnKtyu8Rcmdh1bKezxcq5EBlSKE4wSbL09DcXGhnrxaYlGj7Js6KzuAJUe1koYyQ877kZTsi9BTkShNyceJRO4bwZJ3Yf2qv70qjmGU9HlePzUYKOT+WEfJqKeRi+7g9ZiY4tL9hdC0bIZNRziuRmJtZnlcOZG6/KhLygfQAouEo0lk63rz+W28NOS/ZZKeoWMecibiWkE9umqx67ve5hr4MoSdBVnUxQ7wHD2bhmjPaUYWcf4vfv+8+4OWXK0rIuSMSE1cwtGvIR1RSN9FGbWbQs4OQF7Osi+fEhg3AggX0mGew3UjIYzFSwnkA5vM3GlXqdJsl5OXUbhUH/MZGxbLOky4yQl5uIhsrqKkB/t//oySMoRAFwk1N8pwR5YIV8s7O8i3rjGzWy7LuVqRShcmZ9AgekwRWyP1+hSiWQ8L0LHbiBJtsDHOSkHOfoXWQaEme6Dhh5PNKXyU6rV5/nTJOa4kkUJyQV5IAi32qbAzRXr/a69sI7e2ltw0oblkfGFD300ZryPmxWHlGa1kvhRyWQsjF5QBmCHkyqf4N/q+lnhviceTlGNUg5LJ8OBzDrFihLJ+oAPL5PAbSA6gN1g7FrFyyVy/LOpNtJq4igU3n6H8YEXIZ2Xcasv/jwYNZuIaQaxVyW5O6iZZB7euhEHDzzerP3XsvN8rc9ktYzxlPxTHnE3Nw9ZyrC97TWtaHfVI3cXAPh63tq0or5OIg9vjjVGYLUAIIuxKe2YlkkgJN3o/77UfB0EEH0f3atRRYVFMhb2+ndaktLcAHHyiWSD1CvnZtab9pBeL/D4Uo4c/y5dQGuzOt87KX3l77LOs7d3qWdbcimVTK+hkF8eIxjEZpTbN2nandbfv858n6LTsPnSTkPG5rCVogQK81NFB/xteTSMhFkisq5C+/DDz6KE28apfEmFHIK5HwJ5EA9t2XHsv6VxkhN9NfM/7wB+pnS0Uxy7rWaWBWIQdoUpu3n04rJUuHk0Lu85U+oZrJKGPNI4/Qa04r5GedRbcKYTAziEgwgoA/gDM+eQbevvhtxbJuUIdcSsh3q+za0miTmiapnvvg/JpfLfpT/ZjYOBG9iV7jD3vwoIErCbmZpG5JK6qemFRH+3ooRIP4Hnson+NgpcKW9X3b9h1Sw0WM6KRuxWbmZagkIdcOYmJdbDdb1jMZ2qfc9lSKympxBvt99rGmkJdKyMVznoO28eNJGeCAjANwvp55zeM++5T2m1agrUk7bhxZhithWed9yGvI7VDIN2/Wt6zLEkN5qB5SKeUcNlLIuR52LkcEed991dbeUqGnkHNJwM99Tv4ZNxJy3nfHHEOTWuL1xBAfy6pMyMqG6S2RSSQq64JKJCgpn972tTGDVct6Y6N+hn4zKNWyXkwhB5T1+rz9zk5KjFstQh4MKueOmckuGSEXv2d1siadpu9PmKAsF3FKIedrrJTa7BYwkB4YEpGC/iCmj5k+pJAbJXWLJWKoC9WpCLmeZb0uqHa/uNGyHk/FMaFhgqeQeygJrjmjrawhb25utlaHXKuQ5/OUCEOclRYHKA5WzJYgsUDIc/kc3t7xNuLp+FAnpkVB2TNfAG9uf3P4knJx3/j91VfIzVrWxYF4YAB4/313EvJsVl2WRbZ2MhqtfFI3Majm/cuTL26wrG/dqjwWj2NdHSn0vRZnsd98U/893n5XF60nL5eQNzTQvitmWfeyrDuHZBKYOpUeGynk4bCyvpYJsvbe7rZxXyZTyKNR+owT7h8m5Fqiw9fLuHGUWZ0TN+oRct6n/LoeIS+mkPP1Y6aEolWIRE82hmhJrVXLerko1bJupJBzMrtwmBw+Tz9N1VGqScg5QZsZm7z2N+rqaBv8Xavtlh3Haink2uP55pvKtVHBDNLxVLxAWDKyrCcyCby9423EEjFMbJyIVRtXDb3PlnUm7Qxt6TNXEvJ0HKPrRiOTy6A/1Y93dppILOjBw2645owW15BnMhldy3ogEEB7e3tphJzvly8nlULsPGWEvAIK+X1v34eZN85Ef6pfqo4D8izr8+6bh7veuMtce9wGcd/4fNVXyPN5c0ndxHbF47Qe242kR6uQywj53nsD551nvC27LOsctIkTXFxbF1AC7lmzgDPPLO33rOKcc5TH4rGNRoEzzgBOP938tt5/n9quh3SajsmCBfSfy7Ws33MPsGSJZ1l3K1IpymB++umK60Mcs8RjEwoRERXftyNAPuoo4KKLlOff/CZdh0aE3OcjhZVt4dWEkULe3k7tuuEGel5MIedxenCQVMB0unAS/aqrgGuvLWxHd7dyjCpJyJcsoZKUWpRrWS8XxSZiteOJmOXeSCH/7W/pPhSikpcNDTQWVdOyzoTcbF17mULO7bXabjGpG8Mpy/rjjyslASdPLvyOTRjMDKI2qI6ViyV1iwQj+Nuav2HmjTPRl+zDEZOOwF/e/MvQ+2xZT2VTQ2XEDp5wcEEeJTcSck5uN7puNH684sfY53dVcAJ6GDFwzRktKuSpVAoRnfU/wWAQbW1t5VnWeWZdtImJxGTnTuU1M7AQHItrZlpqJBlwIcmyvrtT01p4hg20NUsrrZDLzh0zCrmsXZVYX1gutAr5wEBhINrcDHz/+8bbKteyzjVQ2RrK1wyvCWXiwcQgGgVuv72037OKWbMUhUxLyAF5OSQ9cNZnPaRSajWuXIX82GOBb3zDy7LuVnCZqjvvVI61eHy05DEeV79vByFvawNuvFF5/rvf0ZIRkZDr/U5NTenOmHJQbA05UDixWIyQb96sbLOrS11ainHoofJ+8MMPFfJUSUL+jW8AX/hC4fvlWtbLRSSiZP/XQjueTJigPDZSyI87ju5DIaq68d3vkrDhhEJu5jf1CDmfn1Yn5J1SyGWWdYD6nX32qahCnsqmCpITGynkPYM9Q989fb/TVdZ20bKeyWUQ8AVw/gHnDw+FPEXO147mDry+3WR5Vg8edsM1Z7RIyJPJJMI6ZLgshVy0rANK2TNACXzzeZo9B8x3YhaSunFytlgihuYaeScty7IOACF/FQdsO1FtQi5zV1hVyBluJOSiQp7PyzZ+MkMAACAASURBVAm5WZRrWdeWM+PJEJ+Pts1BkR1rqsuB1rIOWDu2HPzrfSedtpeQM7ws6+4E17MXIR4fMWkg26vtVshlCASobXz+6Tk1uCRgtcH7RXsd8b7RutK0hJzdCOGwkjAskaDr04j08G82NyuEvL6+8pZ1GZxWyLl/lvX9WoVcPG+NFHJGOEzrxzs6Su+rnFDIy7Wsu0khB+j4jhlT0ZwRyUxyiIAzzCZ1S2aTqA/Xq+zpomU9lU0hHAjD7/MPD0KejqMuVIeO5g580OOuGuke3A/XnNFMyPP5PFKplC4hHzt2LPbee2/rhLyuTgnK+3fX/u7uVlvWlywpbY2rhQGH7TjFCDl3bgWEPDBMCbnWsn7QQeb3cymEnIM2cWZ/pCrkiQQFP6USQCsK+aOPKvsWUJJUAQohF0mJmFHfKUL+la/QvUwht3Jszz6b7vWu83RanUDKjizrAO3P3/4WePFFdcDuJXVzFqyQi9DmoACAww9XLOvVUECZkHNb5sxRSiGKcIKQ5/PGlvVihPzTn1bG7kiE/htAx2LnTv0EblrU11MfsHMn3buFkFdTIQf0z4FiE7xmCTn/93IIuayMnRFKUcjF67hcy7rsOI4dW1HLOABq88qVFF91dSmv//CHlMi0t7disQyTZhFm1pADJFBFQ1GV+1O0rKdzaYQCIfh9/gLLum/3pKbv5+VNbvp+7sOaHWvK2gaDE9xNbpqMjbs22rJNDx8fuIaQB4NB+Hw+pNPpopb1u+++G0ceeaR1y3o0WphFfft2tWX9ySeVgMEKrBDynDEhB4D8wnxBp6bt9IYNMhnatwANGBddpARWRiiFkDc00OCzYQNw4YX639favIajQi66PEqBFYX8uefU2cmNCHltrRLwOUXIly6le3HSoRRCzt/Ry39gt2WdIe5PL6mbO5DNymvNaxXy2lrg2Wfp9f5+9XVaaYWc+80rrgDefbfwc04Q8nRa6S/0krppCZheGydNovrK4hp6I/ImLp/hDOWRSGUmtowIuZbUVtuyDuifA7K2c6ZuI8s6Y+JEui+VkGcylJRTrHxiBoGAEsOZ6R+1irbWsl4KIdcq5L/9LfClL1nbjlWEQkpCPZGQA3Qs/f6KTeAms8khRZxRLMt6XagOg5nBoc/VBGtUhHxIPc8kkc6mEfKHEPAFKqqQ25V8jRPcNUZMTg56sAX19fVoaGhAQ0MD/H4/6urqhp7ffffdWLRoEUKh0NBrDQ0NuPLKK1XP/X6/ajsrV65U/cbWrVtx/PHHY8KECfD7/djAJR5thGsIOUAqeSKRKGpZB4BIJGJdIa+vLyTkou0wFCq9w7JZIdeDG+sumkI2a7ymUQ+lEHKG36/MfpspeyYbwHlgdhMxz2QUhbxcq6OVpG68f/herLfNhFwb3HDiKDMZbyuJci3r6XTxhISVtKwzPMu6O8CTYNq+jM/9YJAIOZ8D4TARcnGSuVqEXA9OEPLBQeXaK0UhF8GEWrzOzI4RPp/yfXFZjZ1wu2Ud0D8Hkkl994dZhXzcOLofP760vqqri6zWZmqJa9vJ+97Mb2pLVLJlvZykbtWeWAGozTwRobWnh0L6a8xtgEwhL5bULRqOYiBNDqJwIExl0DJqy3p9uB6pbKqoZV2mvpcKFsrKBVvW9SooeagM+vv70dfXh76+PkyZMgUPP/zw0PPTTjsNPp8Pp5566tBrfX19uOyyy1TPAeD1118fen744YerfsPv9+O4447D3/72t4r9D9cR8uuuuw6ZTAahIp1aOBy2ppAzIefviB2WSMhLVZwsqFWiQt5U02TqO7y+xq5OoyJYuhR44YXC1994g1QiHvRKWRMGlB6s8HlkxrIuG7B4QHaaUIoQLevlKiuRiHmFnGfe//xnuhdVwjFj6F5LyLm0mNNqrhjoW1XI83kK8hoa9CcvKmlZZ5jJsn7HHcDLL9vz2x7kkK0fB5Rj1dqqJuROKuR6cIKQ33qrfkkq3lfidRoK6beRCZ/4P0sh5JVUyIuRSTdb1mWEnI8PK+RGS714aVMgoN9XPf88JUWUobMTmDLF8C8UgBVyMelpMWgJeX29/UndqgFeFgMUEvJwuLz41gDJTNJSUjeRrPrgQyQYKbCsR0NRJLNJlWVdS8h9NvahLJSVC07qxomZPbgD+Xx+KGN/qWhra8OFF16Iz3zmMza1qhCuI+Q///nPARS/2MLhsDWFPJUqVMjPPx9YtkxZZyyudz36aGtBrYX1nHzhJzIJ0xctzx7a1WlUBPPnA9/7XuHrV11F98Eg8NJLyppes4hEaOAutfPlwMBqUrezz6b6qaIa7BaIlvVyA4D6evPLB3btIrKxejU9Z8v6Sy9RNmGgUG3ga87J/bduHXDLLcpzDvrNdtCZDP3P2trqW9bb2pTHZhTys84CfvpTe37bgxz9/fL61kwOW1tpaQc/r6+nfCXVUMj9fjoX3UjIf/hD5bGZpG61ter+ea+9aDLw+eeVCa9SFHK/n8qrATTuV2KyVVvLWwuns6wDpRHyYJAmX7dvV96TEb2vfpXyXgC0v2X7+NvfpvKTMuzYQWuvrUJUyEsh5NOmUakwO5O6VQNitQCeBBffq7ZCXiSpm1juN5fPkUIuJHVLZVNorW1Ff6qfyH4gQmvIc5Ure2ZXBaOt8a1or2/XLWnswUMxuIqQ15gcUEuyrEejaoV87lzglFOUwEi0rI8eDey/v/ntW7BkcZb1TC4jXV8jw7BQyPUglsE64IDSiMpBB5X++5zd1GpStzPPVA/qbiLkokJertWxudl8BtZUCjjiCLWdz++n4yqreywGpE7uv6lTgRahxCCfC2YJOQd42vNFRKUs66zkAeqAvdgkoIwserAPsZg8azJfA83NRMj5HGhupozg1bAku1khF2FGIdeue62tBfbbTz0eiNeZWVeKzwc07XanlbNUrRiMKl8MN8u6qJBPmUIKNkNGfINBgJUkvfio2P/Vu8aMwMTUbKk1MQ8KQI8/8xl7k7pVA8UU8ny++NhVJpLZwizrnIBYppCLQhQTcpVCnktjTHQMYokYEpkEaoI1CPgru4bcrti6M9aJjuYOz7LuQtx7771oaWlBS0sLWltbsXXrVqebVAAHpvL0UatdP6aDki3rokKu7exDIaWMitWBoISkblYIOWekNDuL9373+9izdU9Tny0L+Tywfj0pyXrggd2JWWNACbxk9sFiCnk0Su+5kZBrk7qVEwDU1NA23nmHiGsxMOkUbfxa4ikqfyIhd9qyLoL7mfXrCxUSGZiQF1tvXynLupidV2tZ19unHiGvDLZvp3NHjyxw/1Fbq7asNzcDq1ZVbw354KC7CPmHHyoWc4YZhVyrrMrUR/HaNeqj+Td9PuUakY3d69fTRFg517C2dJgWsrHHSYU8naakYJMny9e/i46Ejg5jQi5CLz7i6yGZpGtr0iTlvVIJeSBgXiHP5ynhoaz/tzOpWzUgLu+QEXJZad733y8eu5lEKpsqSOrm9/kR9AelMa5IVvPIq8qgAeQEbYu24dWtrw4R8kqXPbPDfZrP59EZ68Qnmj+BnQM7bWjV8IPvqads2U5+9mxbtiPilFNOwVJO8muAZ555BscddxwAoKOjA2+88Ybt7ZFhWBJyywp5KkXETJxB1Hb2q1YpjytJyLPWCfmu5C7Vd42w1//uhXXfWoepowwIVrlYv57s/R8UqbfIg65TWbbZsi4bJIsp5HV17iXkWoW83EAunwf22cdYMU6n1TZSrboAqIkGK0SzZlHJIreAg82+Plpzfc45xT9vRiFPpeh/Tp8OrFlj3/keiSj9i1Yh9wh5ddHeTqW2LrlEPkbwmBSJqAl5UxPl19h3X+WzH6c15B0dwI9+RI8vvBCYOVO9FAOQK+Q+n7rfNSLkRtbzxYuBE06gPktc46z93p57AnfdBZx2WvHtFYMRIZdZ1p1UyK+7DliwgMYAmUIunq8tLRRLDQ6qK2nowUghX7wYWLRIPf6Uq5DX1CgJRfXw6KPAr3+tztTPuOkmstMPx6RuWsu6TCHP5WgJiFGuAxOQWdYBsq2bsazzZzgmTmVTGFU7CvFUHPF0fIiQa8ue2UHIeV2xaJkvFfF0HOlsGs01zar/mM/nbV3v7mZUgkjbAZ/PZ2kN+ZFHHjmU6K2acJVlveIKuWhZ13b2YqmIUgi5xaRu2XzWdJbI7sFu1XfNQMxaWTF0dxuXieNB1ymFvNgyiGJJ3Zjwuo2Q53I0wHLOg2paHVMptRXQiJBzQPrgg7QMxC0Qzwkzdn2zlvV99gH+/W96bucE1BNP0L22BJpeW8zWY/ZgHZs365MFPULO4041KjW4kZADpKhOnEhE51vfAubNU78vU8h9PmOFXHxu1Edz/pJiCjkfo+7u4tsyQimWdScVcpHEyQi5CJ+PvsvntZYAamFEyGWxUzUUck4wKOurv/51mlwtJambkwq5368uTQoohFz8L1ZqtRuA13lrEQ6EDZO6MUkSVfJ0Lo1IIIKGSAO2x7dXVCHnmJqzvpeDWCKGltoW+Hw+1X8clktNRxjKTejGSCQSSOzuM8XHdsFVhNzsGnLLSd14DXkxy7q4Y60OBCUkdQv4ApZnzexKPGEbYjHjkllOW9at1IIVH/N7biPkXEKO21fNZEBahVwse8aQEXKnjr0erGb6N2tZD4eV893OGXHephEh50HHU8grCzOEXEzqxpM+Yv/ycVLIASIARhZuQE1itWvIy7WsM3w+RSHX/sZHH9F9uYTcqkLuNCHXkmO984fPW7E6h9GkphEh58la8TN2KORG5wP/F73JU6vl2njyyAk3ICvkjY1yQq5N6ibrk0qErkIelCvk2jXkAFSlz9JZyqzeXNOMrf1baQ25QR1ybcI3K20HKDt6uRBLGYv/sSrimIei8Pl8hnzLDB+rq6tDY2MjfD4fpk2bhmixPr4EuIqQW7GsW1LIk0m1Qt7bW6giHXqo8rgKa8jN2tUBYHzDePqu27Ksx2LqklmrVgFay4rTlnVxDa4WoRDwyivA3/9Og/OmTcp7biXkmYxSesYuy7pZpNPqQEe2hlwEB9duJuRGM6ddXZRI6s03jS3roZCybTsJlyxhHiseYvtlmac92A/Z+AEoCfhqaoDLLqM1mgAwYwbdi+eO04Q8EnEXIdezrNu5hhwgm+6RR1J9bP6++BsbNtD9woXmy0Fq8cMfkiNgOGVZZ3JsRh0HCgn5F78IjBol/44RIV+0iO7FJEt615gRWCHXZuhndHUVXnt2EXKnEroBSlK3pqbCqikyhdxGQi5L6gYUUcgFOzfb0MXEbpf96zJEAhE0RZqGCLmRQl6qCs0xtV0KORPyhogyKe46IW2E44MPPsBRRx2lem3hwoWG68ez2Sz22GOPop/J5XLI5XLIZrND93ZiWBLyYDCIjJWOZNcuKtWRStHgq12PCQArVyqPK0jI+1PUWVoh5Ju+twmLPrfIVKfD1ow8qmCPlCnkTz+tfu60ZX3qVP21hdymtWvp/sMP1e+JhNwtdcg5KBUJebmWdbaTGoEt62bXkPP17GZCPmAwEIuTNEaW9VCIbnafK7KA0efTL2XjlsmjkQq9a27uXDr2WkLz4x/TvZsU8grWJZZi167iFu5gkNoknut2ryEHKInXzTdTkjmeUBR/Ix6nShLRqGLrtYobb6R7o/8r7v9kUj0ZUQ2UQsgZWkJ+002Ku0ALo6RuTA57epT30unS1jYbKeTiGC+2T4ZSCLmTTsB4nCYx+vrUE025XMUVcm0dcoBItizODfqDiP8kjtba1qHXxFrk4UAY3zn4O6gP12PnwE5lDXmRsmelilUcU9tBmnsTvUOEfEzdmKHXPULuwSyGJSEPhUJIWynhEItRQp5USrH8agMi8XkFCTknaLOy/sXn8xWUhtADdzBVUdNjMerQiwVCTNicJLR6wS9PyvDgJCpGblXIK2FZj0aNiSlg3bLOxNfNhNzIbim+b8ayDthPtvQCxnDYI+ROoFhmfp9Pn0i4iZBbyHtiC8wo5Nrx3+4s6wze9z5foWWd1dVRowqtv2bBrhUra8hlmc0rDZGQ8xhihZCLWb3FspJamC17Jva1pdbz5ioDemvIZf2lXYTcqYRuAP3f/n5SyJmQi32MdjLZToU8I1fI9ZK6AWTpZucngIJa5LWhWtSF6rBzcKdu2TMflP9XKukV162XC1EhF/+3HQnjPHw84CpCbnYNOSvkphfqx2KU1TWZNNfRVzCpWyxBHaHV9eOhQMgUyebPVCWRBHfqxdaR836xsua/WuDBk2fmtYS8t5fUY23Q5iREy/r69cDtt9tDyM0En0zIzZY9Gw6EXFRlZBCDRD2F/N13gR07KheM6W1Xrz1uOVdHKoxK5Zkh5JVSQ80Scgt5T2yBmTXk2n0SiVhL6laKoqq1rDMxrqszN0kpAyvHxcqmuY2Qiwp5sXbwf2KFPJWim5XJB4b2WNpByEWFXBaTySbF9K5lq9fIypXGCe4qhZoaOo+ZkIvnnqzsWRXWkOtZ1hl7tigl1yKByNBaa7bAR8PRIUJeacu6HSp2LBFDU6Sp4HVvDbkHs3AVIWeFfNmyZUU/5/f74ff7zfn3s1maOWTLulFHf+ihwN57W2m2pY67N0kdtji7ZwYhf8hUp8MdS1VsMmYJ+ezZtHbPbeDzgOvPixZFbaDnFpLDCnk0So/vu698yzrXIjf6j2Ys69rtAu4l5Oeea7yONhYDvvpV4OWX9QnwqlXUZ5SShMgMZs4EZPU9QyHl2hMnJ91yro5UGJ33Y8bIXxfPneuvB/7zH3vbBRC54ADc6HNusqxPmgTccw89fvtt4IEHgG9/27xlfcUKKmFoFXrE2OwkpQwtLcp/sfq71YRVy/pTTwGf/KTy3WRSySZfTGCQlZYDCvspOwm5OHEsgq/BfN5cUjcr18hzzwHHHmutvXaBzx22rIv9Uy5XOHZxSScb+oD+VD/qw/UFr+sldWP86ct/wn8uoD6wJliDRCaBfD4/RPCjoSi6B7t1Cbm47XIt63YIWPF0XJVd/ZXzX8G4+nHI5KrYz3oY1nAlIT/ssMMMPxsKhcytI9+1i7IOM+kw6ugPO6x4sCWDBWtTqQq5ay3rgDEhP/roylk0ywErj5xMRpzddishZ4W8SZiJLVeZ9fnMKUIyhXw4WtY54Jwzx/i4xmKUrGv//fUt6+k0JYqq1Dnu8wGf+1zh66JlXewL3XKujlQYKeR6+RjEY9TcDHzqU/a2C1CuR7cp5LlccYVcPMenTwe+/GX6vFnL+kEH6U+EFIPMsl4uIR8YAL7wheKfcRshN2NZ/9znCpO6mamfrucwS6eBsWPpcXOzfZb1Ygo5l2kV37PLsp7NUv4BJ8Dnjp5Crs0Zwee2DYQ8llSs2iKMFPLW2lZ8aiz1gdFwFPF0fKgWud/nJ8u6uIZcU4dcJOhlW9ZtiJe1ToFPj/s0RteNLmi3Bw96cBUhZ8t6yATBCAaD5taRc/mMcNicZb2UDspkx53P54cIuVW42rK+fr36dW0pMbcRMga3S0bIxUHaTYScFXIxeLPDKm0mALW6htzpDPt64ONuhpSI5Xf0FHKnsuuGQpSkKJ9XZ4R2y7k6UmFEyFtb5a9XQ5HmdrlNIQeKE3IZrJQ9K6a+F4Oo3m7eXL5lPZdTFNpiCAZJLBCXSzlJyLkf7++3ltQtlTL+vF58lMko350wQU3IS02QZpTUjY+p2F/qCTClEHKnxjqRkA8MqNshK3tmJyFP6BNys8mLo6Eo4qm4KmN7NKRY1mVlz8TnbrCsy5LbBfwBTyH3YBquIuSskAdNdMSmE7uJhNxIIZ8/H/ja16w0mWCy4+5L9SHkp8DdqmU9HAgjlTPuNByxrGsdDWLZDTcTcq1Cnk4D8+ZRVmQtsXQLyWGFXES5lnXAGiE3u4ac96/b3BGNjcC++xYmjZJhxw6lnE9NjaKwiHAqmU8oBBx+OPDwwx4hryaMAu8DDyx87Te/Aa67rnJtYpglqNVWyAHrhFybKRooJE8cA5RKhMSxe+JE4IUXylPIOaGYkcsuEABuuQW44gp67jQh5/3b22uNkCeTxuOPXnwkZlIfM0axUQPlKeSplL5CzsdUdDrZqZC7gZCLuPBC4JxzChVynpioICE/bq/jMHXUVFPbqAvVYSA9QKQ2QOdENBwdei6zrItZ191gWZcltwv6gyXXSPfw8YMrCblZhdyUZZ0zgHLnWqyjv+MO4JBDLLR4N0yqDZ2xTnQ0dwCwblmvCdaYSg7hiGVdHLS0a7fcTMi5XeLEzte/Dvzyl+rPuYmQs0Iuwo4gwIwiZLXsmVuPeygEvPGGuYDrww+V+tLNzfKkPU6Vu+FAeGBAvRbeLSX6RiqMAu/Ro4Ezz1S/9t3vUnBcaXC7+Jwt9rlqK+TFMnHLICrkeuNIqbXCZb8BADt3KoS8FIU8Hjc38RAOU5kwbv9wJeTlKOTptPKftYp2OWvIAdq/2jr2gJqQ253UzQ2EnO/53L3pJuCooxxRyL936Pewz+h9TG2DLesiqa0L0aRiOBCWlj0TreButKwDRMg9hdyDWZRMyK+++mrMnDkTs2bNwmmnnYZkMonu7m7MnTsXU6dOxTHHHIOYUUkhDawQcssKuRlCXipMdtwqQm5RIeekF0aoumVda8+sqxs+hFx2nsmCKTcRcplCbpSYzAyMFKF8XgmgilnWRbj1uDPMEPLOTjUhl/VpTirkgJJgieGWc3WkwkzgXUrGbzvAx37ChOKfc0IhL6V6CROqShHyYlnWS1HI43Fz9vlQiMgv/7bThJzPhWoq5KJlPRy2J27g65Jr2msJp8yybldSNzcQ8mBQvrSqkmvIdQi5FdQFFYVctKwDtFxTVvbMTsu6LQp5Njmk7jMCPs+y7sE8SiLknZ2duPXWW/HKK6/gjTfeQDabxbJly7B48WLMnTsX77zzDubMmYPFixdb2i6vITdrWTetkFeakJu0Nm3o3YDJTZMBlKaQmyHkVbWs9/aSGiRCG+C4mZDL2uV2Qi5TyBsayt+ukULOwYYYOBlZ1t163BlmrtsNGygDNKBPyJ1SyHlfB4MeIa8mzATenI262ujqonszSd2qrZBbJeSien3aafLlIuVORuolVyt1DfnAgDmFPBSi9eP8204TclEhN9MOK0ndzFjW7SLkYn4Q2TnORHTaNOU/68Viw9GyHgzSkiwttAq5jZb13kSvtNyXFUTDtIZcXIcdDe8m5P5QRS3rNcEa29aQSy3rXlK3qmHZsmU4+OCDUV9fj/b2dhxyyCG46aabVJ9ZtGgR/H4/XnjhBdXrd9xxB4488kjpdmfPno0//vGPBa93dnbC7/ejoaEBDQ0NGDt2LL70pS9hxYoVJbW/JELe2NiIUCiEgYEBZDIZDAwMYPz48XjwwQcxf/58AMD8+fPxwAMPWNqulTXklpO6sSLgICEfSA9Iy0OYgWmFvJqW9WSysPPX7gs3E3KfrzCgkwVTXErIDRAV8kSCgjo71qYaKeSpVKHqMFwt6wyj65aTpbHi5TaFXFR7PEJePZgJvC+8sHz1thRs3Gjuc05Y1stRyP/xD/lnKkXIS3UQWLGs9/e7RyHndsTj1hVyO5K6aSe9S40beHIgFFJXoWDwkqNEQjn/9cb24UrIZRP0WtXcJoU8n88jnUtL65BbQTS027IuJHVjtZkt6wWEXCC6parQuXwONcEa2yzrXlI353DttdfikksuwaWXXopt27Zh27Zt+MMf/oCVK1citTtnRD6fx9KlSzFr1iwsXbrU9LZ9Pl9REbW3txd9fX14/fXXMXfuXJxwwglYsmSJ5f9QEiFvbW3FD37wA0yePBnjx49Hc3Mz5s6di23btqG9vR0A0N7ejm1c39kkamtrh2qMG6EkhTyTcZSQi+tjhr1lPZ+nfam15w0nQg4UBhMyu6GZ5F/Vgrg/IxElYWG5MCLknElcDFRHOiHnfc3/yW0KOR+vRMIj5NWEmcDb57PnurQKs4R8OFjW9cpliSiXkGv7dibGpfb5XJfbCDyB5xaFnNthhZAnEuUr5PyfIxF7qrNwW4JBpbKOCG1pNWDkEXI9hVyb1M3vL5uQc5kyq45PLcSkbhwj830oEDIse1aqCj1EyG2yrHtJ3ZxBb28vFi5ciJtuugknnngiorsnRT/1qU/hzjvvRHh3v/DMM89g165duOGGG7Bs2TJzoq4FtLW14Tvf+Q4WLVqESy+91PL3SyLk77//Pn7zm9+gs7MTXV1d6O/vx5133qn6jNGMggy1tbWm1o8DFhXypqbKW9ZNdGxiBslhb1nn9cPaIGK4EXItZOqGLDmMU6jUoG9k0WRCLp7rt91WfL84oRpbgVHApSXaxQi5kwq5R8irCycDbyMkk0pt52JwQiHXZoA2ghlSXG6/zH0AkzIxS3op2zarkHN/ISrk1c47IFPIb7jBmbJndlnWeXuhED1OaeIgsf++//7i2xqOSd30CDkr5K+8Arz0Ep2nTU1l9QEr1q/A+z3vmy5tVgxsWU9mlHXYrDaH/CFp2TOR6MpU6KWvLUU6m8Y7O9/Bvz/8t/R3c/kcIoFIxSzr3hry6uC5555DMpnEl7/85aKfW7JkCU444QTMnj0btbW1eOihhyrSnhNOOAHbt2/HunXrLH2vpCvppZdewmGHHYZRu8sBnXjiiXjuuecwduxYbN26FWPHjsWWLVvQ1tYm/f6iRYuGHs+ePRuzZ88GQGvIzdjVAQtJ3XjGmpW8VMo5hTybHLKsV0whr5ZlnUnI5ZdTPdXVq4Hly4ELLhh+hPyf/wSef57+ixhMPfYYtX/xYvdY1s1YBEuBkUI+OEgZ1sUg5bnnChUqcaLp0EOBRx+1v612wQwhF4l2Q4O6NA/DqXNcrGGcTAJ77AF8+ct0PXqoHGTOELfgjTeAehPLoqqtkF99NTBlirXvaPORyHDFFbS+vFSIE/UA2chrakqfhDWrdLOSRiOXIAAAIABJREFUy8egr8+eXCBWICPksqShet81m9RNZh0HCteQi2NJuQp5JGKskPMyiGIK+XBJ6sa5fAIBOSHnyYkDD6RjPWMGnW9lEPK5f56Lz4z/zFAp33IQCUSQzCalCnkplvVcPofzHzof+4/bHyfecyLe7X4X+YWFxzmXzyESjNhnWdckdZOtIX/qqafw1FNPlf17HhR89NFHGD16tMpdfdhhh2HNmjVIJpN44oknsP/+++O+++7DX//6VwDASSedhKVLl+LEE0+0vT3jx48HAHR3d1v6XklR5LRp03DllVdicHAQNTU1WLFiBQ466CBEo1EsWbIEl156KZYsWYKvfOUr0u+LhFyEVYXclGVdDJ4CAeqgHcqyLnY2lVLIq2ZZ53Wzhx9ORA0Ajj56eCrkxxwDtLURIef/AgCf/zzd/+pX7lHImRjbDSNCzhNb2iBFG2iJ53UgABx7rL3ttBNmLesMvczLTinkjESCbtOnU331Z55xri0jHfm8uxXyffc197lqKuQ1NcB3vmN9n5mxrLe00MRfqWAlXEvI/f7SJmHN9gWiQp5OU1xitU57uZARckCePE+LSIQmBM0o5OLviKhEUjcm5DU19LiYQs4YCZZ1JuG9vfKJHT4GfJw5N0qZfcCWvi22KORs7RbXYRdY1jXWb5VlXfPetv5tSGaT6Ix1YuMu/WU8bFnflSx/EltWh1y2hlwUIQHg5z//edm/7RaUuXJhCFa73lGjRuGjjz5CLpcbIuWrVq0CAEyaNAm5XA73338/QqEQ5syZAwA4+eSTcdRRR2Hnzp1D4rJd2Lx5MwBa3m0FJU3zf/KTn8Q3vvENfOYzn8F+++0HADj//POxYMECLF++HFOnTsWTTz6JBQsWWNpubW2t/Qq52ElyNmKHFHJZ0gezcJ1lXbTzioPtcCTkgKJqyAZUN1nWK0XIjSzrbMXUTj4VI+Ruh1WFXK82sVNJ3RiJBGXXjkSsB5EOoGewB119XU43o3S4mZCbRTUV8nJKWFW63+Xrhfuxvr7yLOvptLncASIh7+0l+3C1+07ZGnLAPCE3q5DrEfJKJHXj7dXUFLesi/kMRgIhZ2zcKFfIxWPg99N+sYOQ929BKFD+2BfwB5DJZ6RJ3UJ+edkzPct6X7IP63aSVbgz1olEJqFbls0Oy/rOgZ0A5PF90B9ELBFDMuNAgk8HkM/bc7OKQw89FJFIRDeReD6fx5IlS9DX14eJEydi3LhxOOmkk5BOp3HXXXeV+a8L8f/Ze/N4Ocoye/xUVS93TXKTcLMQyA0RwhpWhbAzMS4BZJNEFAgwMF8QEcYZ1Bll1XFB4ecoyKDyCQm7gCKIgGDAEAiLsoQ1gZCEEEJClrvk3ttLLb8/3n663qquvau7q+r2+Xzu53ZXV1dVV1e/9Zz3nOd5/vjHP2LChAmYMWOGr/cF9t19+9vfxptvvonXX38dixYtQjqdxtixY/Hkk09i1apV+Otf/4oxPou4dHd3e7YPeFbI+UFSktig1KAc8noUdaOBqS6EnIIK/gYeV0K+8856v2kzgqoltUCtCHlrq3dCbqeQn3gicNpp4R9breAWdJuJtp2LoFFF3f7t31h7rb//nVX1jgkhP+OBM7DzDS59sqMKQYhG4F0t6qmQBz1fvEIesoJRhpmQq2p1hJy6UbiBt6xT4dl6o1qF3GvbMyeFvFZF3Ught7Ksn3gi8K1vuW8rboT8tNOY288rIW9vr3oMUDU1FMs6KeQD+YFy/3EvlvVjph5TfkyYceMMHLfoOADAut51AIDJnZNtj79ay/r4n43HlqEtlkXdJEHCvz70rzjrj2cF3n4T7hgzZgyuuuoqfP3rX8cDDzyAgYEBqKqKV199FYODg9iwYQOWLFmCRx55BK+99lr57zvf+Y6h2rqmacjn88jlcuU/QrFYNCzn+adW4gebNm3CjTfeiGuvvRY//vGPfX+OSCXCtbe345ZbbvG0biCFvFaWda8KuVr7om40aNV8Ro6/YSZBIe/sBNassX4tSlXWh4ZqQ8jd1Cgi5E6W9YceAo45JvxjqxX8FnWzs6w3SiG/5RaWP0vXbUwI+YaBDY0+hOrQ6MA7DNRLISfJI0jOPT8mTZwIrFgR7rEBlZZ1oHqF3K9lPWqE3Evlej9F3bwo5GEXdbNSyCk14E9/Ar7yFX253WR7nIq6AcD99wPHHutsWQf0ODgEhRxAKJZ1Kn62rm8desb0AOCKuknWfchVTcWNc2/EV/b9ikEh37hjIwBg6uipWNu3FgAwKmsxSYHwqqz35fps+5ADwOubX69q+0244/LLL8cNN9yA6667DhMnTsTEiRNx4YUX4rrrrsPq1atx4IEH4rOf/Sy6u7vR3d2NCRMm4JJLLsHrr7+Ot956C4Ig4LnnnkNrayva2trQ1taG9vZ2KKUx4KKLLiovb2trw3nnnVfmcWPGjEFHRwdmzpyJxx57DPfffz/OOecc358hBkzJGp7bnkWIkFejkKfFNGRVhqIqkET7QZ9mCr2Q96rABx5JIOROiJpl3UtbHb9wu4Yph9zNsh4neMkh54Prlhb2ec3XdKMUcjomsmFms9GaPLJB7KvONjrwDgP1UsipG0cQOzavkNeqLZhZIQeqK+rm17IeFYW8EZZ1uxzyauo0OCnkfGqAl/Mdp6JuPNwUckkKTSEHEIplnYqfre1di5kTWBpsOYdctG57pqgKJEGqaC02oX0CNg1uwrE9x+LNT94EAHRmrAsmVmtZp/0OFAZsi7o1UT989atfxVdtinxeccUVFcsmT56MfGmM2HvvvbFgwQLL9z711FO2+1RDjLcipZD7gee2Z/Ug5B5mUv++9u+47637kJEy6Mx0YuoYfxVnBUFANpV1Jdo0i1hzQs6TlX331e3e5kI8jSQrYWEkWNadyOkDDzA7HK+Q0/lIKiF//nngwAON164gsEmJdNoY6DWyqFtLi15tPSYKuZmQX/DQBfhk8JMGHY1PRL2om1eYU09qhWrOFa+Q15qQH3mkvqyaom5+LeukkPttCRcGSEHWNOPkwx57eHtv2Ar5gw8Cd9yhXzNBJnGcirrxEx/8+U5SDjkAWOWtmi3rvEI+cSLw8ce+d0NW9VAU8lLxsw/6PsCuo3cFYLSsS4KEjwY+wuLXFmPL0BZM+PkEFNUiUmKqorXYtK5pAIDZ02Zj9bbVAFifcyuQZT0IIV+xaQX2uJH9VvpyfZZF3USBUSwtKvFjE5FGbAl53Iq6Pfn+kwCYDWfNpWvw6Nce9b0bqxYKZpQJuVIHhZzO4wMPAG+/zR6bz8XAgPWMbZwQJdWxEYSccmz4om50PsxFc+IEp8/8+OPMnm4Oring46v1NtIFksnoxCqmhPzP7/4ZH/Z/2KCjCYCoBN7VoF6W9Wp+G/VQyGlsX7dOX1ZPy7qi1M715AZB0FVk/rPefLP7e8NSyPkccgC49dbqrhknyzpPyPljDouQR8UNOHduZetL/jugOhgtLeyYN20C3nwz8O7MVvIgSIkpyKqMYXm4TJ7LRd1KlnUAuGPFHdg8uBmbBzdjfd96TOyYWBEX7zl+T1xx9BWYv+98bM9tdzxGsqwrquL7czz7wbN4f/v7AIDeXC+GikMVxJ+2GXtXWBN1QWwJedyKunVmmWUmI2Uwrm2cbU6L424EqaK9gxmKqqAt3VZfy3omY6xSzt/cG2XHCxNRs6zXm5ATeIWc1vVib4wqnD4zBWnmsYImAfv6jMsapZDz+xWEWBBycwGd3lwvBosOLfeihGZRN3+Ii0LOo95V1mv12bzA3A6LPzYnZLPsfV4U8nTaeM8g8JZ1+k894YPGaE6Wdb+xSFwVcqAyj9ycnpDN6t8L4Nzy1AKyKpdJ8GCh+rGbbOdkQwcqLesA0JHpKKvZRbWIzmxnhUKuqAqmd003qNV2QpaqqZAECdlU1nfdJTomQL+HtWeMrQspN73m8XgTiUBsCbmrQr50KbB5cyUhv//+8AMRDwM35bCYc0x87UaUPCnkdSHkdoWszOciCYR8pCvkBOpDTkETUL9KzbWAJAHvvQcsXFj5Gn3f5mucFBezQh4FQg4Yv8ft24G//a3+x+QCPnjKyTnk5ByGig4V/qOGKAXeQVFrhXzZMmaDreZc1SuH/J57jMuqySH3a1kfGgLuu6/xhNzvtdDS4l0hFwR9fR5myzpQPSH3qpDzSEpRNyfwhFyW2flOpfQJZp+EfLAwWK6GHsZkKpFqVVPLNZL4fuS0rD3TXnGvIHWdwG+DYCdkqZoKURA9F002HDO3j+257ZYKOR1Xk5A34QWxJeRdXV3Ytm2b/QrHHANcfnklIX/uOZarFCa8EHJOIQ+8Gw8KuaqpaE+310cht7pp8udCVZNjWY9KDlAjCfn48excUNsUAHg9xtVDaVw477zK79eOkNNznpA3sk6C2XrJf4/PPw/86EeNOS4H8MFTX445DcJQWeqGKAfeXlFrhfyoo4CLLw5HIVdVtp1a/MZUFVi92risnpb1Z54Bnnii8YTc72f10/aM3w8P3rLO59TXSiEfHPSXGhDXom5WMBPybJadHyLkTi1PLZBX8mXCHEasSbZzRVPKynNZIecs6x3pjvK94qGvPKS/l4uL+W3wy6xQFSEX9O+a7mPm+J7cYE1C3oQXxJaQ9/T0YO3atc4rmQvw1Gqw9DCTWo0yToidQj4woNuc44ymZZ1h2jR93XyeFcbZd9/wj6Ve4K/LzZuNr9H3bQ4MSWGJokJuJuSUnxox8IS8N8fOY2ws61QAK0gbryihHjnkihKOQk4kN0iRLzfs2FG5jLoVBJmE9WtZJ8SZkLtZ1vn98KiFQk7nlQinue2Z1XeTtKJuVjC3uKM0Q1oWwLJORd2CVijnQUXd3Czr7Zl2DBYHcdKMk3DijBMN7yXw2+CXWaEaQs6T/r58X9kxwKOpkDfhB7GNKqZNm+ZOyAFj8FQrFcvDwE1EelgOHiB7yiHXqswhLxa99SHdvt1dIU+CXR0Iz7JuFfz5RS37kNtdwxTUTJ7M/teqOGK9wQdP5rHETiG3IuSNVMgTQsijYlkfKg65F/eJcuDtFfXIIa+WXBEhX7Omdr+vgYHKZZIUfMz3a1knxJGQf/QRe281Crk5h7y/P5zxVBCs+5BbfTcjhZB/yBXOJEJORNzqd+AAWZWRElMQIIRW1I0Kq5EVnKq3S6JUJr9ZKYstQ1sM1nBzUTdLy3otFHJuH/35fstK7nx/82ZhtybcEFtC7kkhB6wV8vnzwz0YD8ENEenpXdOD78ajQt6eqcKy/tWv6kqoE048keXpVxwkdxPr74+/XR0Iz7Le2Qk8/HB122hEH3K6WX/qU/q6+Xx0gw+v4I//o4+Mr9kp5P/xH+w/X8W20VXWCTEm5FGxrJ/z4Dl4YvUT9iskpahbPRRyKuRVjWX91VeBvfaq3XVsR0RqbVnv6alstdYIkK3b77UwYQLwySfAY48FU8jJvWgm5CtXAg89FHw87erSz386bSTkdvb62bOtt5UkQj5pkpGQZ7PsO6Hrf8sWX5sjQk629WpBOeRWdvPWVGtZLf/Rsh/hgocvMKjRFUXduG18Zd+v4KJDLqqJQi5Ad+z05fsqCroB+r0uyPabGHkYmYT8ttvCPRiPCvmZM8/ELqN3Cb4bjznkVSnk//hHoJ6UZfDnwmt+WdQRpmXdTPz8ohGW9WIRWL6cBTtAchRy3nZs/uw0AWMOrs89F/jud4391xsZiLkp5F7cLnVGlC3rOwo7sKPg4mSJcuDtFfVSyKu1rNca5vZQhKBjvlfL+l57Adddpz9v1FhK44XfzzpuHHDCCcwpF0Qhl2W2b7o2+G1s2uSN5FuhvV0n4eZ7mtVkydFHA4cfbr2tJBV1mzgROO00/Tkp5HT9823/PIAIOdnWq0U5h9xkN9eu0pBNZZGRMvjhcT8sL+fJb0UOObeNu0+7G2fOPLMmCjmvfvflnC3rTULehBfElpCPGzcO+Xwe/XY3VAI/SNINPuhgbwcvhNwir8X3buqRQ14t8eTPhdfgJOoYCVXWnT6jOZBJokJu/ux2Cjkt48mMqkaLkNOxR1Ah1zStPIZpmhY5y7qsyu7WwigH3l5hvoZrgWoJeT3OsZNCHsQV5dWyTvsgNKpVYVBCDrB7e1DLOtXdoLoA/Dmj/O9q4YWQmyu/m9+flKJugLEGg1kh9yJucSgqRaTEVFVFinlQHriV3ZyQlvTvjreHm3PIzdtwErKqIuRc+05by3ppnSYhrz2WLVuGww8/HGPGjMG4ceNw5JFH4h//+Ef59R07dqCjowNz586teG9PTw/+ZtGR5umnn8Yuu9iLqC+++CLmzp2Lrq4ujBs3Doceeihuq0LwjS0hFwQBU6dOxQcffOC8Ij9I0uAadnEYfia1rw/4xjcqD0MLgZDXsg/5jh1s1t7tfLrBrJA3qthVmBjpVdbNRcuSopDz6owdIbe6fvn+rbRuo4p88YHrlCnGVlERJOQFpVAu0qNqKnpzvchIGXdVuk6wJeT0+6+WZEYFDoR88WuL8e+P/TsAlkow9RdTg+2DCrJVk0Nea0yZYnw+aZK+71pa1mkfhEZN+NK4H2RCgC+g5gYzIafrgmIx/veUTteGkJsde5LEUge8vt8NUR8Xdt9df1wo6IRcFIFXXrG37ltAVmWkpXRolnVqXWZlWefXIXRkOgzLeaHKvA1JlKBqKk659xQsXWdMswxLIbcj5E2FvD7o7+/HCSecgEsvvRTbt2/Hhg0bcNVVVyHLjU0PPPAAdt11Vzz99NPYtGmT4f2CIEDwyQuXL1+O2bNn47jjjsPq1auxdetW3HzzzXjssccCf47YEnIAaGtrw7BbwGlFyMMGP3Bv2gT8/veVh6EqtjN/nndTGlicoGoqMmLGfwGJLVuAd96p4uhK4AmBn+AkyhjpVdbNQbUkseAqKYS8paXy+yUC5kUhV5TGEXL6fd13H3DZZZHPIR8sDqIt3VYOwHpzvdh19K7oz7s4neoECgorQCkK1fbWjgpaW23TGa5ffj1+8cIvAACbBzfjg76Ak7SKAmzcqJNcv6jHOb7lFuDaa9njlSuBVavY42oIuVcyyX++OCrkNPYEUcgpNrAaZ71WbneDm0K+bRuwaJH397sh6uPCNdcAL7/MHn/3u7plfeJEtmzJEs+bIst6WAo52c6dnKRkj//eUd/DpYdeWl5ekUNu2oYoiFA0BQ++8yAeeOsBwzarIeR8dfmcnDMo+AQi7U1CXlusWrUKgiBg/vz5EAQBLS0tmDNnDvbbb7/yOosWLcL555+PI444AnfccUfV+7z88stxzjnn4PLLL8fYsWMBAAcddBDuueeewNuMNSGXJAmK24DJD5J83me4B6IH6MUiq8BsUlTDUMhpYHGCqqlIS2n/lS/DyjVNqkI+kgm5nUIe5eDDC+j4W1srPzs9tyPk/FgSBcv6xIl6TiZPyGW59tZkHxgqDqE9024g5D1jesrW9UbDViHP5VhRRlFkxazifu23tXlqdaShCmeQLDMrrJMK6YR6THJls0B3N3u8665AR4e+71pWWad9EOJIyImIB1HI6Z5CcRL/exoaqp1Czn83o0Y5H3vSCHk6rV/rs2bpCjl/Dpws/BzCJuREqp0s66SQHzzpYMcccifLunk8C8uynlfylsp+UyGvD2bMmAFJknDOOefgsccew/bt2w2vr1u3DkuXLsW8efMwb948LF68uKr9DQ0N4fnnn8eXv/zlqrZjRrIJ+QcfACtW1IeQ03E8/DDbj0mZCkUh99j2LC2mXderQC0IeTOHPHzUo+3Zo48aJ5TMCnnSLOtWCrlTYBIlhdwcFJsJORCpwm6DhUG0pzlCnu9Fz+iYEPKWFqb2bt0a7cDbC7JZ28kaqh687INl2Da8DYB9H19HUMuyoIS8XueYfjs8WQviinrzTeD9970TcqcaFvVCIxVys+uKMDQUnkK+bRvw7LP6Pv3EI0kq6mbGlCk6IefPiceUxZoo5JriaFknBXpMi7GVLt1LCFaWdb5uCY+wLOsFpWApuDVzyOuDzs5OLFu2DIIg4IILLkB3dzdOOukkbN68GQBw++234zOf+QymTJmCU089FW+99RZeffXVwPvbvn07VFXFpKDuLxskk5BTkPH3vxvVq3oQ8v/6L/a/1xhghpJD7rGoW90U8oULK5fxRaWSYlkfaTnkc+cC69frr5kV8qQVdWtttSfkVp/RKoe80Qo5BVX890ifKUK29aHikMGyPlgYxM6jdo4PIT/5ZPY87te+IDCVfKiymB7l0h218Cj8YOkPABjtmZ6hKNFXyAH9N8R/p0HG/H33Bd56y/tEJX2+TAa46CJ/+woLjcohd1LIh4fDU8hvvllvL+c3HklaUTeAOal++1t2jZJlnT8nW7d62kxRZUXd7jv9Piw527vV3Q5UmM3Jsk4KeWe20/K9BPM2vBR1y4iZQJb13bp2wxn7noGCUrCcSLh/3v14asFTI4aQUy52tX9BsOeee2LhwoVYv3493njjDXz00Ue47LLLAACLFy/G6aefDoAVBD/22GOxyCldxQVdXV0QRREbN24MvA0rJJOQm8llrQk5zaTyQb2ZkNdJIVc1taLIhSf4JeSTJgFz5lQuT6JlPSo55JpWe0JupaomVSGngNhJIe/oQAXMlvUo5JA7KeQRIuSDxUGDZb2gFNDd3h0pQm45xhIhP+889jzqgbcXtLe72taJiOcVb1ZWA6ol5PU6x1b7qcYV5fW4ab2vfpW1EWsEwrCsh6mQH3NMuIScnyzwG48kzbIOsOM7/3z2mBRy/pz4tKzvOX5PHDftuKoPi2znjlXWSznk5vZi5ni3wrLOK+Q2lvWMlDEo3l5QVIo474DzMHf3ucjL1pb1vXfaG8f2HDtiCLmmaaH8VYsZM2ZgwYIFeOONN7B8+XK89957+OEPf4hJkyZh0qRJWL58Oe666y6oAcf4trY2zJo1C/fff3/Vx8pjZBHyWhZ1k2VjkG4i5PTDr2o3XhVyMQSF3O1Ctbv5NC3rtUOhwIKYWhBh+t5IMevr03OQk9r2jG+5Y/5+6ffQXtlb1GBZLxQaq5Cbg2KvlnVZbsg1bbasF9UidmrbKVKE3FEh33VX9jwqjplqYEPIybIO6BZPTwq5ecKbCPm0acGOr16TXI0i5PT5Gjmx2SjL+vAw27e5qFtLS7iWdZroyOX8xyNJJOQ8WlrYf/6c+CDkYfUgB/Qcci+WdT5/nH8vocKy7kEhT0tp3603i2oRaSmNlJhilnUHwW2kEPJGYeXKlbjhhhuwYcMGAMD69etx9913Y9asWbjtttvwuc99Dm+//TZee+01vPbaa3jjjTcwPDyMv/zlL+VtFAoF5HK58h/PLfP5vOE1ALjuuutw22234ec//zm2lpwlr732Gs4444zAnyOZhNzcW5RufLVSimjgdiDk9Wx7lpZCyCG/4ALn9e1IiJmQJ0Ehj4plvVbqOKB/bxSg9/Yyu9/3v8/IWxIVcoJV2zMKTNoqW5mULesUOEZBIXci5Fbj3pQpwMUX1/74TDBb1otKEePaxkWqyrojISeiYOWciBtsLOs8aAI4L7sE6orCril+nJRl4KOPgJ13DnZ89SI3Vr/deirkjbxHUoqZogB77AGcdZb391ZjWd9/f1bR3mxZJ0IedlG3jRuDWdaTTMj52gnUm9mjU5IU8rBQziH3YFm3VMi5eLfCsu4hhzwtpvFff/sv/P7Nyg5JdigoBWSkDFJiCho0R8GtSchri87OTrzwwgs49NBD0dHRgVmzZmHmzJn4+c9/jvvuuw+XXHIJuru7y389PT0466yzDMXd5s6di7a2tvLfNddcA0EQsGHDBrS2tpaXt7e34/3338esWbOwZMkSLFmyBNOnT8e4cePw//7f/8Pxxx8f+HPEOqK2JeQffMCICwWiNEgWCkBXVy0OhA3GBU5FqIVl3aNCnhWz0MCsH57zMcwDMRVCsYMdCWla1muHwUFrxTYMWBHyd95hvyErhTyXi1fw4QQnQu6kkNPvfXCw8Tnkfi3rmzYx9bLOsLKst6bYJFMYLqJq4UrIgWhMzoUBO4Wcu2eQ08pVIS8Wgc2bjfUmcjl2jwg6cVcvd5XVb7eaMT9OCjm1KVVV4Morga99zft76Xv2ck8yE3Iz6JrLZtm9J4zvXhT1MZrGaz/xSJKLugH6dZdOA488Apx2mm/LeligPHBJkFwt6+Z+35IoQdb0MdupyroZvGUdAFZuWen5mItKEWkxXT4PTULeOEyePBn33nuv5Wvbtm2zXH7TTTeVH69Zs8Z220629k9/+tMGlb1aJFMhX7MGOOAAfkX9MVkOwz2QyCjkqqZCEiQIEPzZ1nM51gaEUHAJwJqW9fpjcNBasQ0DpJSQYtbbywjb0JB927ORoJDbEfJiUf+NbN3aeIWcL0zltcr6LrvU9tgsYGVZJ9ufJRGuMzwR8qTAQw45KUquOeRW11q11uMwbMteYGdZDzrxEjeFnAi53zGM7u1e7kluhJzG31SKTSCGZVmncZxSr/xa1pNW1I2H+fpraWkYIS/3IXewrNNEYUvKOA5XKOROVdZtcsjJDu8nj5y/dwFwjO+bhLwJL4g1IRdF0ZqQr1vHLFEEfpD8zGfCP5BUiqnyjz6qL2uQQk6DkSRK/gn5Tjvpz90K4Hkh5ElRyO2Cs0MOcbV8hoqhodop5KSU8Ar52rXAPffYW9bjFHw4oaOjUgmhwGTy5Mr1zQo50LhzwefBA8bJIzuFnK7loFbiKmBlWSeVoV6E/MF3HsR//+2/LV+jPMYKJJGQCwLwu99VLuZyyOk7KSgFHPB/Bxh67xpAxOXPfwYuvZQ9rtZ6XK/JXCvX3EjMIfdLyHlV2w1EyH/6U6Mzh0QAfkIxzKJuNEbfeCPw4INNyzoPMyHPZj0T8qJSDFchF9yrrJNLx+z6lATJQKSdqqzzlvVfvfArLHxBxIntAAAgAElEQVR1YdmyDgA/WPoDDBacJykBNi7+9uXfoiXV4lkhv+TRSyKTmtVENBFrQm6rkA8PGwNpGng2bQJ+9ataHAj7f+ut+rJGKuSiBFEQ/VVaz+WAz38euPtu9jwoISdiR9tIAiG3sy/+85/smvICuhFUY3etp2U9lzMGTvxNkJSHJCjk69ez3FcrhfwvfwFOOKHyPZRDzhPyRinkAPsMdF14sazT8ga4V4pqsZx3R5Z1/nk98NNnf4ofL/ux5WsjSiE/+2zXvsODRTYe5OU8Xtv0Wvl5Beiauv564Je/ZI9zuequsXqNL0ceaWzzCNSXkEdBIQ9SB4NiBC9pcUTIH34YeO89Fmv85jfA4Yezcz9+PPsvSeEWdaOJonvuYf+bhFxHFYRcVuWyqhwGaPx3qrJulzaTTWUNrzlVWefxzce+iQ/6PjBY1gFg27C1xZkHFYA7fe/TPRNyAPiw/0PXbTcxcpFMQq5pxkCABp7u7trY4Gj7Eyboy2qgkIuC6Kp6kwVHEgIo5J2dwBFHsOdNy7oOp+DMaxBD76/G+l5ryzpfZX3jRns7a5Is61OmWH+/+Tyw227WwSZZ1vlJq0YS8ilT9MdeCDkdd626TjiA8gQbaVl3aqsyogh5T4/lb5hXoHYUdhj+2547upb4a02W62c7rxb8bwgYWUXdSCH3Syb9tJElQl4o6B0eKH2Qzv2UKTohD0shJ4wdy/77IdgjhZDTf5+EvCZF3Rws63aE3GwHd6qybrasAzBY1ulY3KCoCkZnR6M13erJst7o2ihNxAOxvkpsCbmqVip6tQQFKePH68tqoZB7LOomCiJTyP1UWn/6aVYIj4KDaizrzz8PbN+efMs64E0dACpJUhDU0rJuVshXrbIPipLS9oxgR8jtyESULOtmSBKwbRtw5532OeREnhpEyFNiKnTL+qsfv4q+XF8oxzdiCLlNjixvWV+1dRUA4K+r/woA9t+R3bUW1wnZaoq6eZ2ci7tlvRpCrijWnzuVqg0hJ6K5caO/9yeZkNP5p/9+CbkQ3nVLYhNN2FrBiZC/s+UdrOtdB8C5yrrdvvkWbl7uQ7wK70UhpwkDv63VmhhZiD0ht6yAp2ns5nLuubRibQ+EiDgf3Jhar4WSQ+6x7RkRcl8K+eOPM3WcCLRTMKJp9jPqJ5wAvPIK8NRTybasE0H3GsSEQYLqYVnfsoU937ABmDrVet0kKeRAOIS8kQo5D/pNnnkmI+aAvUJezeRQQCiqgpSYQkbKICfnQrOsH3jLgfjuk9/1tK5T5wnKY6xAPh9fcmkHH1Wkr3vuOgAORY9oXDMH9HFRyM0YaUXdZNl/nOTmouNBhLxYZPuy2x918AibkOdywBe+AJx8svf30zjvFeZaK1EHnZ+ghDxEhVwQBKTFNCPkNnHyqXudiv/9wv9WLG9JtWBt71occAsr5OxUZd3K4WO2rHtJ9eQ7gvgh5F7y05sYuYhIFBkMrgr5d79LK9b6QIBvfMMY+JoGtnoq5NQ6whchb28HDjtMvxE6BQl0fq0C26OOAg4+WK86n4Qg1oqw0XOvQVsYCnk9LOtr17L6C729xiJ/5nVHskJulUMelXPBHweNR1GzrIsS2tPtGCoOhWpZd60EXkIgy7q500ASYKeQl8b1SR2TKl5zLepmvtbiOv6PtKJuQe7V1SjkduSV7i1h/NbMY+EllwDjxvl7v9f7tabpQlBcYGVZ99iHvKiGW9QNANozTGywI7ZjW8fim4d+s2I55WdTwTSrKutOsbDZsu7lPsTvwxcht6vB0UQTSCohp4GR781ba1C7DoKZkNdJITdY1v0UdSPLGt0InYIEN2sWBTNJsqybgzMKQL0GbWEo5PWwrK9cCeyxByPk3d3W6yZdIdc0Z4uyue0ZbSMKMAeh5nEJ0K/BRijkGlPI2zPtGCwOhlplnbdaB4UtIS8Wk3O9E1wU8tEtoyuWjRjL+kjLIQ9yr66FZd2s2lYDs0Lu91r0Q8ipKJ7XFLYoIEIKOQC0ploB+M+3JkJOE61myzofC9vmkHOWdS+pnlYKuVN837SsN+EFEYkig8FVIacBuB7BcioF/PGP+nMuWF+9bTVufOnGuijk5bZnfou6ESGnc+Z0Y3Ej5NXc5KMIQahUwv2SmrAU8loS8nXrWNuiAw+sbIPHI5Vir0dFFa4WfGcAADj1VPb53CzrfEAalXNhJuQdHZUkiYoo1Ugh3+/m/XDOg+dYvkY5gm3pNgwVh0Ktsu5kRfeynqqp0KA1FfLSxEZnphMAsPdOe5dfs7Ssn302S3kCamdZ/+IXw9mOV1CakiAAb7zh771+FfJG1ibgFXK/1/exxwLTp3tb10oht7OsA+Er5EF+v34JeVTuAV5RZVG3MKusA5X9xYO+z4tlnY+NRUE03BM855AL3nPIZ0+bDaBpWW/CGckk5JrGbqT1Vsh5cAPb1uGt7DDqpJCX2575KepGM7yiqBdks92JSwEYupHl86xQXNwRFYW81oQcAE47Ddh/f/Z49GjWv9Vq3SQr5M88w/7bjRtxyCEHmKOio6NSISfUSCF/Y/MbWLpuqfUuSznk7el2DBYGQ7Wse1XI7SzrtH/LSc+kKuQO41Frmo3dL13wUnmZ5Xe0fTuweTN7bL6mwlDIzz+ftSCsJ/gxYcMGf+/1q5Dvsou/7YcJ+pxBLOvz5rEWZl7gp6gb/78amMfkJiE3wkzIW1oaq5Cng8WKRMiJVJst66IglpVx+s/HxqIglu8J+3XvV5Mc8gUHLMCFB1/YtKzXEMuWLcPhhx+OMWPGYNy4cTjyyCNx7bXXorOzE52dnWhtbUUqlSo/32+//QAAoiiio6OjvLyrqwsXXXRR+Xk2m0Umkyk/P/7442v2GWIdYbha1mkAbjAhp4IR9ayy7juHnC/Sls06E3KvlvWkVCYOg5CHVWXdTrWuFvR9TpumB2ZtbdZBGlnW4xaA2EGSjN9jVxewdav9+ul0pWU9KueCD0KHh9kEjh0hr2EOuZ0KzeeQDxQGykpDPRVyO9D+bS3rcS1QZgcbyzqdx6zEPi9ZSQGbHHIa660QxjlrQGqFoaibX+u6X4W8p8ff9sNEvdxsjVbIgWCWdT/396jcA7yCrj/632DLOo03fuFmWefvCxQ/y6qMrJRFXslDgFAm6pIoecshVytzyN3ie3KFNRE++vv7ccIJJ+CWW27BvHnzkM/n8cwzz2DSpEm48sorAQCLFi3CrbfeiqVLK8WCFStWYLfddjMsu/nmmwEA11xzDVavXo3FixfX/HNERNYJBs+W9Xrk9TgQclJurPJX/KAuOeQAO2/5vH3BMq+W9aQQcrNlff164Iwz2GOvwWLUFXI+OKRgqL3dughO0hXyiROd17dSyKOYO7h0qbNC3oCibpRD3pZuQ2+uFxkpA0EQ6qaQr962Gi9seMHyNUdCHrcKyl7gYlnPpliA7GrnVFX7aywMhTxoLnc14McEVWVtQa+9lj3/yleATZvs3+tXIad+3I2AJLHit4OD9SHkVGW93jnkgP/PZ05l4tHfb6zYHkdCbkaDCXmtLOs8+DGeLPeqppbJfEpMec4h99P2DGBF65qW9dpg1apVEAQB8+fPhyAIaGlpwZw5c7DvvvuW19E0zbGgqx2Cvi8IYk3IRVF0L+r27rv1ORj+BiKKhoGN8u6osENQSEKNcsgp8KDAS5Kcb0YjjZCbCduSJcATT7DHSbOsmwn5KadU2hKTXtRt+nTgv//bfv24EHLAOoecUEPl0Y4cUw55e6Ydfbm+cjGdeinkj7z7iO1rrgp50nLIXYq6WSlWljnktSbkjVLIeUL+4x8DV13Fnt97L7B8uf17/RDyVatq1znD6zEALOWglgX4WlrYNdJIhTxMy/qqVcCf/qQ/jzMhp3HTByEvKuFXWQ9qWTePU2bLOg9y+PATCrIq6wq54E0h92tZB5hT1q6XehPVYcaMGZAkCeeccw4ee+wxbN++3df760W43RBrQu6qkAPApz5Vn4PhyQkpzCXQIJCXvQ12dvBiQycLqK8ccque4qbPYMBIt6zztuB6FnUbGqpt2zOAEXLesi4IlYV7kt72LJcDSvlFlrAq6hZVNEghd7KsUw55b763rFLUSyF3UmFcFfKkEXKXtmekkPPwrZCHYVlvhEJORd1o/+YULrcaKl6x++7+jy1M0Oeo9fXd0sImlDXNm0Iedcu6+djjTMgJfou6ieFeL0Et66RU8/nhZvs4kWV+jCcirWhKOa5OianAOeRuNaLSYtp6QrOJqtHZ2Ylly5ZBEARccMEF6O7uxkknnYTNVNvEBQcddBC6urrQ1dWFyy67rMZHa49YS1yuOeT1hJmQczfwsBRyK5K9oX8DREHEpE7WMzZQDrlVkTb6DFaK7EhTyM2Wdf6zJ0Uhp+9/6lRg40b22G5fSVfI3a5bqxzyqKKtjRXdskIDFHIryzpQP4XcCyEfUUXduGvgo4GPkJfzWLFpBQAbhdxrDjn9puKskPM55ObJt7AIeaPB94+vNSGnSRtFsVfIwyzqVkvLunlbcSbkARTyKFnWzbCyrJNjlGJxAyFXFYNlvRZ9yAEgLaWrvsdFHU8/HY5T8Nhj/SvWe+65JxYuXAgAWLlyJc4880xcdtlluOuuu1zf+8orr1TkkDcCsY4wPCnk9QLdQP7lX4DLLwdOPLH8EgUxtbCs7/3rvdGSasGm/2Q5bVRswlcOuRUhdyrsNtIIuZmw8Z89KW3P2tuBSy9liioFGx0d1utSb+u4BiBm+CXkVpb1qEKSIqeQSyIr4jaQHygHM/VSyJ1UmBGnkJuqrB90y0HYNMjuIwdNOqg8WQIAP5/zc/znE/9prfAoSuU11tLCHD3VKuQ33QQceWR12wgCs2XdDyGPSscFL6AxLKzJEzvwv51GKeRhWtbpO6ZYKM6EnJDN2qc3mVALQt6WDu7+O3PmmXjwnQcBWFvW6Tm5VM2W9eP3OB7fP+r7eO7D52rS9ozWs5zQTBCCEOlaYMaMGViwYAF+85vfVL2taovF+kGM7hyViKRC/uijwOc/zwbo0g2d8kbySvWWdbNC3p/vx+ZB3ZZBs4O+csip5RmPpmVdh5NlvZ4Kea0t67/4BXtMgVlXl/W66TT7bpOiGJqVkCQRciBSOeTU9oyq2fJBTVQUctsc8qRc7wSTZb0v31d+fMsJtxjuNf9x+H/g+N2Pt7esD5mqB9O5qnb8//rXgZkzq9tGEIiiTsKpCrn5dTvEiZjxEw21nHDif5uUQ17vom5BLOtOdXQAPUZKCiFvoELemekM/N5ffuGX5XuJk2Wd2o6ZLevj28bjB//yA19F3Xwr5GLyFfJGYeXKlbjhhhuwodSicv369bj77rsxa9asqrddz/zyZBLyRijk/MwuVXgvDW61LOpmHgQMVdarySFvKuQ66q2Qq6p1hftaKuQ8KDAbM8b69UwmWQq5OVcwSZZ1QYieQl6qcVFUi4agph4KuVMQOdKLuvGK+GBhsOJeY6vwWFnWaWyopepaS4ii/vvO5ysVcqf4Ik7jYr0IOY+4FHWzandKoLGTrvs4E/IgRd3U8Iu6jcqOCvzetKTnZ1ta1kvPqe2YWSEvr+exqFuQtmcpMdXMIa8ROjs78cILL+DQQw9FR0cHZs2ahZkzZ+L6668vryMIgmVc4jaRb/e+WiCZhLwRCjnBYnCjIOYzO3+mqk1bBa00GPz6pV8DqEEOuRVGGiGvJodcEIB77tFv4MUicPvtugIgCMBjj+mPX3sN2Hdf4IQTKrcVFUKeTo/sHHJeIY96EOZEyO0mhwYGqp7QdMshlwQJBaVgaB1TD4XcaUws55BbTWSOgLZnPCHvau3CkbseiQntE8rLVm9fjVN/f2rldqyKutEYEldCLgj6/a9QMKrlAPCFLxjvCfxvKepjAg+ekNfru4pL2zMnhZx+N9QWNM6EnNBohTwbXCGn+4emaY6W9Zc3vozP3/H5ihxyfjtei7r5bXvGTxo0ES4mT56Me++9Fx9++CF27NiBDz/8EDfffDM6uLTLBQsWWPYgVxTFMX/8qquuqksPciCphLwRCrmZmHGDW0EpYP4+83H2/mdXtYuMlKlQKKjSJfXWpcHIVw65X8u6laLOYyRZ1r0o3q+8ogd3Q0PACy8Y3/fqq/rj998H3n7buIxQS8s6DwrMnAg5EP8AhBCUkBeL0b++zYSc/5x2Crkdgfe1W+ccclEQQ7esuwVEgE3BNu7Y+P8GjCCF/OJPX4yZE2bivAPPw8f/+XH59bW9a623Y0XIJ5SIfFwJOa+QFwrGxwT+9/PRR8b3xgVRU8iJiIepkNM2a2FZ55/H/X7Y0uKvyroU7vVSjWU9LaZRVIooKAVkpEzFvYAf0/+6+q8VlnUCpVK5gbes0z2saVlvolrE6M5RCUmSoFoplJpWf0JuthibLOthDF4ZKVORh14uiiSw/1Rswncfcr+WdbccuiQp5E6WdS855HxfenOuJWAMimh7VsFDvRRyCjbsvjs6tqQohtUo5GG0daolBMFoJ+YDSTtCTtd3DXKnKIdcFEQUlfpb1nk1xJwb5lrULSnXO4EU8tJ5IELenrYeY2wLElkR8p13Zv/jTMhpzOYt6/w9kScva9bU79jCBP956jWRUK+ibvR5gk4gO7U9M4+dSSDkDVbIq7Gs85Z0q8Kd5jHdzrIeJIdcEAQWc7u0PRsJRd2aqA6xJ+SRsaybg1eO0BaVIjJi9YFJNpUtF4gj8H18gSpyyMMs6kaBXqEQ34CMh9mybmdVtIMksXPR2gp8/DGrHAwAd9zB/vM3dwoAzAEJBU71OJ90DHaTWnRsSSEoPCG/5hpg3Tpnoi1J7BqIw4RTV5eRLPHXmt21S9d3FUXf7MgxqeKSGL5l/a/v/xULX1nouA6vhixdZ7Sv0f6LahHXPH2N8Y1JVMhF0dBvu0zIM9aE3HzvKYMIOe/emTqV/Y/r+G9WyImQ8/dEnsyuXQuMHl23wwsN5tz4esBLDnmYlnWKbfyKNE5tz5KkkEek7dmEjgnuKzkgJaYwUBiwLNzpRMj5ONlzDrnJFk+TzE6oaHv22mvAz37muq8mRg5iTchFUYyNZT0shdwcFNGgQtunYhNV55CbWuIY4KXK+o4djIDW+3uoBcwKqt1jp/cXCowc/fOf+vKzzmL/+fNMAZL5+6iXXR0A9tsPWLHC/vUkW9avvpr9Hz/e+T2pVDhtnWqFyy4Dli8HfvQje5ut3e+bzkUVwbqdZZ1yyKmoW5iW9bc+eQvnPXSe4zqKqmDf7n0xe9psvLjhRcNrsiqjJdWCgfwArv771UYFPYltzwCDbZ0IuV37IQ02jglqe0bunf/7P+DKK9njOBNyXiGna4H/LfGPBwaahNwrnBRyyvkM07Ie1OnjJYecth9nQk5oMCH/4qe+iNcvej3w+9NSGjsKOywJuTkWtrOs+8oh54q4eSHkFUXdrroK+Pa3XffVxMhBrAl55BVy3rIuhmRZl40DJm2XV8gpR7OqHHKnCqNeFPKBgfrYq+sB87ngrzkvKiIFd3ZtxPigqLeX/TdXLa6XXR1gkyj77Wf/etIt64B7QBh1Qj5lCnDYYXqAS5/Py7VL61ZRRd5JIaeibmFb1r1A0RTMnDATh0w+xFI1aUm1YKAwAADG4CmJbc8AQ2E3snraWdYJFW1gqF4ITRiedRYweTJ7HFdCbi7qRuAJC/84rhM2jSDkxaK1CADodUvCVMiDfkYnyzo/dg4NxZuQmxVyDxMYtaiyLggC9u3eN/D7U2IKA3lrhZxeJ9hWWQ+QQ07bdquyXpFDXmrR1UQThNgT8hUlJa9Y3IZ8fiN7oREKuRMhV4qGCrZBkZUqLevlHHKTZb3qHHK3giZuhLy/v36Kbq1htqzz58WLQk6WdTtCzs+2P/MMO2+Dg/oyTQNeeik6ExxJVMj92rOjTsj58S+V0oPSBirkOTmHd7a8U54wLKrFUC3rXkA9aq2UEFmVkZWyGMgzQv7qx1xhxbgSLjfkcsAHHwDQXVZ2lnVCxfekquz3s2MHe86P+3El5GbLOl3Pdgp5XCdsGkHIX36Z3TusYjQi5GEq5EHbOzrdF/ht9vbGm5ATRJFdw88+67qqrMqhiExhIi2mbS3rgD0hN1RZF7zdh/i2Z7RtT1XW+RzyJiFvwoRYE3JVVfHUU09h8+bNWLHiC1i+vDQr3wiFvE6WdduibtxsH/X5rSqH3K2giVPwIYrJVsjt1HKn93tVyO+5h1Uo5gn5kiXAKadEZ4IjaTnk5mvdi40snWaEPKo55PzvmfqmA3og+a//6p4fWQ0ht1DIr3rqKmwe3MzUBJEp5GFY1j1PPIIp5JIoWeYKkkI+WGS/vUN/d6j+YlwJlxfstRcAoKulC2kxjYMnHWy52qKTFwFAxT2o/Ns54gjg4ov15RddBMyZE/rh1gWiqP9W8nlrQs4r5HGtMUCpBfXESy/Zjz1hKuQTJwKnnQZMnx7s/V6rrG/alAxCDgBnnw189auuq9XCsl4tUmLK1rIOMMJ+6M6HYufOncvHf82x1+Diz1xs2IbXom58ETevlnXDPYfckE00UUKsCflHpVYj69atgyz36S9ETSEP0bJuVshJiaIAuKgyNd5XDrmdZd3uZuQWfIwky7rfHHIrmGfw29qYckXbJvt6VM4nqV5JCEAA4/fb0QF8//vu74mbQk7XmCyzCtgXX+yukFdjWbcYf9f0skrUNGFYVMOxrPPvc3MiGRRytVIhtwvmYku4fEAURPxh/h+wT/c+lq+fvf/Z6GrpqizuRtfLxInAjTfqy3/9a739Wdxg19rSrqhbXKvwH3kksPvujT4KHWEq5O3twP33s/SdIHATJb70Jfa3bl28CTk/Vv/4x5XpchaIIiFPS2lXy/rdp91dLq6WElO48pgrccDEA8rrVGVZd6mynhZNfciTUF+piVARa0K+fv16AMDatWshSRxZiUIOeSZjrLIehmXdoso6WWDoh873YfScQ+5XIfdCyJNmWa8mh5ws63Z9vc1KpCgy5ZWqY9PAHRVCnjSFnAi5pnkvnhd1Qu6kkEuSIXe4AmFY1i0U8t4cUwQo3y6sKuv8+1pTrY7rKppSrvJup5Bb7ySmhMsHvATZVpPC5eslSeeH//3IsjfLelwnbDwW8qoLqDBemNeSB4JpCTfLeioF9PSwCvtxJuQ8PBZ2iyQhF+2LugHsHtOeacdgYdD2+P0Udavast4k5E2YEGtCvu++rAAEI+Qd+guNUMj3MakKJoU8jMHLyrI+uoXdwKjYGxHyqnPInW5Gbu3MkmhZ5ydcglRZz+ft7c1WxKi9XbetU3AYlQmOJOaQU2GqdNrb5yJCHlXL+t5764/TaaNCnkoZqmtXgJZXoZxZKeRULI1yyAGEYlnn32cVjM1ePBtXPsWsuYrKLOu2OeQpmwmWOBMuj/Di5No0uAmTrp9kXEhjYFLGA8AYP/CEnCd3RFz22AP41a/ie31U4YQJHTTBGea5DDrh4GZZT6WAXXcFvvUtZv2P64QUf607tbvlUFTCL+pWLZzanh2161E4cY8TMSo7Cp8MfYI/vvNHy+OvZduzintcvUXDhGPZsmU4/PDDMWbMGIwbNw5HHnkkrr32WnR2dqKzsxOtra1IpVLl5/uVCheLooiOjo7y8q6uLlx00UXl59lsFplMpvz8+OOPr9j3jTfeiEMOOQQtLS0499xzA3+GaP2ifOJ73/seOjs7sXLlysYr5F/8opG0cYQ8rNlEq6JuEzsm4kszvlReTvnqNc0h92pZjwqBrBZBq6zz/bwLBT3Y+Jd/Ab73PWD2bPbcSolsa2OEj/YPRGeCI6lV1oeGvJ9jyiGPokJuduvwRd0okPSikIcMGgNJoQYQumXdqmXXkjVLMFwcxrXHXWsoeulLIa9n28EGIfB9iq6XuBJSK5gVchrnt23TlxORffdd9j+u42E9Cfmuu7Lr5cMP7dcJ2qbMDkEVcjfLuiQB48ax5888E996CTyyWXY9aJqjqBVJhdyh7dnSc5eWHy/YfwE2DGzAqOyoivV85ZD7bHvWtKzXDv39/TjhhBNwyy23YN68ecjn83jmmWcwadIkXFmqk7Fo0SLceuutWLp0acX7V6xYgd12282w7OabbwYAXHPNNVi9ejUWL15su/+dd94ZV1xxBR5//HEMk7M1AGI/RdPT0xMNhdwMjpCTKlMtrNqeKaqCtnRbWTnnLesNzSHv748OgawWTpZ1J/JCgY6isGuBiGwuZ3QYuCnktL+okL+kKuSDg95JV9QVch5+FfIQCLmVZZ0IcE7O6Qp52Jb1tLVlfaf2nQDolnWr/TkS8nq2HWwQikoxWPFRuo7iWlHdCmZCTr+fzZv15WYlMa4TEvUk5ILgv6NFtQiqkFMMaTUe0sQmn4aWhPuhKLLP4ZKuJKtyKIWKw4Rb2zNCVsoiJ+esFfIatj2ruOc0mqMkCKtWrYIgCJg/fz4EQUBLSwvmzJlTdlEDrF1nRctOD/DyvlNOOQUnnXQSxtEEXUAkhpCLokkhb/TFzhNyTQnNsm5WyGVVRluqrbyc8tUlUfKXQ+6n7ZkXy3qSFCUny7pTcEGBjiwbz1kuZyTXxSJwyy368zFjjIScKhdHxeKUxBzy++8HNm70TrpSKfb9UM5jlGFue8Yr5E88ATzyiHF9/voOqFZZWdaHi2zmOK/k62pZB4Cd2kqEnLes+ynqNhIIedDioyNBIaffz5/+pC83E9m43u+STsir+V7s4qBvfYuNjTwhLxUZjh3M54dUcgdEUiEvtT3LSs7CRUpMIS/nbXPI69b2LCrxXAIwY8YMSJKEc845B4899hi2b9/u6/1BiHotthP7K2L06NEYGBiAJDFlRJYHGmNZN8NkWXebPfO0SYuiborGFHLesu5bIbeyrJtt2jy8KOQAq7qbBFhZ1j/9aWDePG8KORFyIuFmhVxVgQsv1J//4RES1JQAACAASURBVA+6ZV1RgDWsOnVkZuCTaFkHWHs5ry6EVIp9jwsWAP/4R+2OLQyYi7rxCvnJJwMnnGBcnw9AA9o9rRTyYXkYt59yO2ZNmVUeD8OwrPNjotmyTjfIcs9Zl6JulsEc1RdodS4YF0vcd1+5CnXVlvUkKeQ8SSFC/vnPA08+qS83k5YvfAF48cX6HF+YqCchd4oraoUnntDvoX5hRcg1Ddi6Fdi+3UjIV6wIfoyNwooVwH//t3GZh8JuUSTkKTGF7bntllZ0HpIo2SrkaTHtWSH32/asYtuNFg0ThM7OTixbtgyCIOCCCy5Ad3c3TjrpJGzmHU0OOOigg9DV1YWuri5cdtllgY/DSojwg2j9ogJAkiQoigKtpAbncuvQkWTLuqmom6zKlpZ1SZC855BbWdadFHKvhLynx9v+ow4ry/ohhzDVzGm2n25qsuxsWTdj/HhdIedvjFEh5EmzrNPnyGS8TzLQOWhrqyzoGDWY257xVdY7OvRaBQT+Wu/tDURE7RTyo6ceDUEQQrWs84TcXGWdJiWHiuwzuhV1s1TIh4dZakKjJ3lrgWOOKXdzCGxZT6JCTs6X0aN1y/oXvgA8/ri+jpm0ZDJsojaOqNfkaiMU8mqEAasJBD6VzK5zSlxQKmxlQEwJeVpK45PBT3DAhAMc10uJKeSVPFJC5fFnpAz68/2u+wrS9iwlphKfQ/608HQo2zlWO9b3e/bcc08sXLgQALBy5UqceeaZuOyyy3DXXXe5vveVV16pyCG3wxe/+EUsW7YMAPCb3/wGZ5xxRvm1ahXyaP2iAkAn5OxCz+XWoiMKCjnX9oxUmWphVdSNCHnoCrlTQRMvlnUgOYTcyrJOpCaoQs4rsVYqJBFy/rVGX9OEpFnW6TsURe+fidaLgypop5DLMjDKQk0wE/JJkyrXscGa7UyJKigFfNj/IaaM0nsADxWHyoSZgpcKy/r77wMeb4wEvq6GOYecxsDBIguiywo5X9SttE9bQp5ku3rJibOudx0LUptF3Rjod93Wxn47sswmSnkUCsbxOc6fv17jmFNtmijCSpjoZe0bkc/Hn5BbwQMhD6tzUJhIi2l8vONjjGlx/k4kwV4ht2zraIGgbc9ycg5re9eip9gO7Njhup+4IQiRrgVmzJiBBQsW4De/+U3V2zKLC48++qjndf0iIhF+cKRSqRIhlyEIKRSLm6JX1E0LRyFPS+lKy7qqoKu1q9zjt6AUkBbTyKayFWq6Lfy2PfOqkPsI5CMNPgcX0B0FbsFFXx/7L8s6Cb/pJuCGG4wBkJWdjizrfMAXFUV6yhRWIf5Tn2r0kYSDAdaOC8PD/gl53Iq6UTEisqx3dFSuzxNyOjcesdsvGZl+9eNXscv/t4vhtWF5uEyYKXipsKxPnw6sXu1rn/yYaLackwo+WCgRcrNCvn072yccLOtJqodhRmsrMDyMnl/04L1t77nmkB8z9ZjKhUm0rBPSaXYflySgq4stO/989r9QMAbVcSXkN99srGFSS5jdZlGHGyHnJzTPPrt+x1VLeGh9JqtysHoTNURKTOGToU9cCXlKTNlb1i1ibCsEaXvWkmrBtuFtmPa/04DJk4MXG2yiAitXrsQNN9yADRs2AADWr1+Pu+++G7Nmzap6215Ub0VRkMvlIMsyFEVBPp+HEmDiMfaEXJIkyLIMVS1CELLQNDVyOeSKGk5RNyvVW1ZlTO+ajnW966BqarmA3JjsGPTl+rxtuBZtzwDrYD+OaGkxDp6Kwj6jWz7cunXsvyzrKtvXvw7Mn29UyKltDg8rhTwqhLyri+VSTpvW6CMJB/0li9rQkH9CHgeFxKmom5Xy67WLgA9omoacnNMV8pIybmlZd6nwa4ZTAFVhWTfnkHMdDqhycEVglWSFvDSxKJZiDjfL+i+/+Evs122yuSZRISekUmyiLp3Wf+v//u/AN7/JrlP+txJXx9CFFwJnnlmffTXCsl4NrOIgKhiVz7PfD01m/OQn9T22WiHGlvUtQ1s8EXK7om5+FHJz2zM3F2xHhouH7VqONhEInZ2deOGFF3DooYeio6MDs2bNwsyZM3H99deX1xEEwVLBdlO17d7H4wc/+AHa2trw05/+FHfccQdaW1vxP//zP74/R+BfVG9vL84//3y8+eabEAQBCxcuxO6774758+dj3bp16Onpwe9//3uMqXHAylvWRTELQI2cQh5WUTdJkCoIuaIpmDJqCnpzvejP9yMjZSAIAka3jC6r5q7w2/bMq2U9KUFsS4uRGHu1rK9dy/7LcqXKxgevVjNwUbasJw1EyAcH/QfVcZh0cmp7ZvUb9dpFwAcKSsGQZ2dVZV0tlgIhn3lYvBPIPD5WWNZVBZl0Rq+yzu2LgsyUmDIGZUkm5ACQSiGlFlAQ4RpkW/VvL18jSSXkuRz7T3nlU6fqvyn+t5LEzx824kbIreIgXiEH9Mn1OLilvCCmhJyOx9Wy7lDULSNljHneNghiWXd7vYngmDx5Mu69917HdRYsWIAFCxZULHdTsq+66irX/V999dW4+uqrXddzQ+Ar5NJLL8XcuXPx9ttvY8WKFdhzzz3xk5/8BHPmzMGqVaswe/Zs/KQOM4Y6IZchihFVyEOyrIuCaNmqJy2lMWXUFKzethoZiRHlMS1jcOXTV+KNzW+4b9iu7Vm1CnlSbJ48Ib/2WuDb33a2rC9dCowdC1x2GTBjhlEhJ7hV87ayrM+cWf1naaISVOvAj0JeKoTV8Ik/L/CrkNeAkLf8jzFYNRPzlJiCOFy61vN54OGHgeuu87RtnjxXTFiqJsu6OYfchpAbMDSUzArrhFQKqdJpa087TzyUrf4vvqiP70m2rB98sK6QEyFvb9d/U0lQyOuF6dOBo45i6U7HHtvoo/EGs2V99mzgmmvYYyKtdN03CXlDwce+TigXdatCITe3Petq7cLolhi0QG0i0gjEWvv6+vDMM8/gvPPOA8DyuEePHo2HHnqoPAOxYMECPPjgg+EdqQ14hVwQMoiiQq6o4RR1k0QLhbxkhx/dMhpbh7dWDEqbdmxy37Bd27OgOeQU/CdFMeAJ+UMPsf9OCvmKFbqt7bLLdELOT1C0tgK//KX9PqkQF+13n32Sk6MWNZxxBmth50chj5Ni6qSQW6VBKApw+OHA0Uf7sqy7FZHke7BaVVmXhkrXei7HCq1ZpXJYgC/qpsGorpst69Suxq7KOhHy3534Oz2fvFhMJtkkpFI4eKeZ+Ps5f3cNKstW/+ef1yelkmpZVxTgG9/QCfkuuxjdAE2F3B/efZfZux95hLWYjAPM9/glS4B//pM9JtJK37vXlplRh4c+5EUlekXdRmVYPr+Xom6qpoZqWb/r1Lus62u4odE8pYlIIRAhX7NmDXbaaSece+65OOigg3DBBRdgcHAQmzZtwoQJEwAAEyZMwKZNHshgleCLuolihiXgR0Eh5wpjhKqQWwSRkiChLd2G3lxvRaENT7N2djnkToTcKUAN2Ls4suAJ+c47s/+UQ251jqjQiySx80SWdTOJc7pGzYRcUZqDdy2RzfpTyOOQO04wK+R8/QMre7iq6iq6D4V8uDjsfBhcAFTOIecs61KuFODmciwg9LjvglIoV0e3SukBjJZ1URAt26wRIZcECZ3ZTn2sdZuAjDtKFffd+vcC0K3+5hQeIHmTFqLIvneyrNMyoKmQB4EgGP/iACdhwqwiNzrmDAsxVciJiHtRyPn/PNKit6JuZsu6lzxjSyTFRdpEKAg0gsiyjJdffhlf//rX8fLLL6O9vb3Cnh74AvUJKuoWSYWc2p6FVNTNLoc8JabQnm5Hb663rJCTauSpL55dDrlT2zOnADVp1SOJkK9fD/ztb2yZKNor5ETI02m9vZRVHqrTNUoKDAW+SQt2owa/hDxOHQT4tmdUZV0Q7K9fmqDzSciJ9JpBYxA/KWlVZT01zBHyfN4XIW9Ls8DGKoe8I9NRaVkXTZZ1TStPbtJ4Wt6WLCeekAuyNxeXJEhY17cOqze+qS9MqkIOsN/Kxo3ARx8ZlzcV8pEBpzGQ7hVxqhrvBS6EXNO0ctwZJbRnWHxlKJ5mAd6VZYadQv6Ht/+Ad7a8U35uJuSBkeRUqCZ8I9AVNWXKFEyZMgWf/vSnAQBf/vKX8fLLL2PixIn4+OOPAQAbN25Ed3e35fspAf7qq6/G008/HezISxBLRFKWC8Yc8igQ8pCLutnlkEsiU8i3D28vE/LzDmTpBJ56kdvlkAe1rA87K2WxAxHyn/+cEWvAOYeciLcgGAm502yoeUKEFJhcDthrL+AvfwnnszRhjUzGn2X9Rz9iebRxgJVlHTAq5+bK6k4TTjYgW7gZNAbxAYxVH/JUrhQI+VTI80oex/UchyuOvqJiAlJRFbSn21FUi1BUxdj2TFX0z6eqKCpFpKU0UmIKHZkOqJrKtlcsJlv9TKUARfbk4qIg9t5/LNYXJo2Q8LD73q0U8iYhTx7sxsDTTgOee4499lmEMvJwaXtGk5r1ENz8QAA7HrfjclLI7Yq6nfb703DJo5eUn5vbnnnFP//tn8Aa4GqU/iJ2DptoLAJFGRMnTsQuu+yCVatWYY899sCTTz6JffbZB/vssw8WLVqE73znO1i0aBFOPvlky/eHUY2OB8sjLyKdLlVZj4JlvQZF3ZxyyNsz7die0wl5a7oVh005zDsh99v2bKRa1gmFgjthob7WdpZ1fjDOZo0TGbxCvv/+ulW+idogk/GnkI8aBZQmJCMPq6JuALt+6bouFvVJOXLMONk1LUAqtBlkDecDGKsccoNCXih4JnoFpYCxrWNx2JTD8I+P/mF4jXLG29JtGCoOVRZ1o31oGopqERmJVWBvS7dBgMDe31TIy6Dvq4V3+49EQk6uE1VlPYU/+ig6bSmbCA92Y+BeewG77soeJ42QuyjkUbSr+wE/CWyGUw75QH6g/JjuK35x0KSDkJ6extUo3Y8POwzXPPyw7+00kUwE/lX96le/wte+9jUUCgVMnz4dCxcuhKIomDdvHm699dZy27N6gNnWi8hk2phCHhXLeshF3exyyFNiCm2pNoNlndb3RMiDtD0biZZ13raYy7Hv2Ooc8QFqKsWIHlA5ieFEyHmFPCnVW6OMbDZY27M4wEkhJ0JeKKAXOaTFNNr5tn4hWNZpzCIFA7C2rKeHOYXch2U9L+dZu8cSgS4oBfTn+zG+bXxZyWhLt2GwOGhUyDVOId+wAQU5j7SYhiRKaE23QhIl9OX70DrUj9YkXheEVAqCUvSlkLcSId+6VT+Hjb7n1gJOhFyW2TU6ejS7N/R6bDPaRHxgNwby9/KkTUjFlJB7VezdFHI7Qr5q6ypomgZBEKqyrLN6JyVCTh1emmgCVRDy/fffHy+99FLF8ieffLKqAwoCVthN1vuQJ1Uht8ghJzt8e6YdGwY2IC3pRNkzIffb9owP6q1w8snAe++57zcuyGaBLVuA++/Xl+VyzIJudbPmZ8zb21nu+WiL4nr8NUqkm3oeUsDX1wd0dlb/GZpwhl+FPE5Ip/WquQ4K+ZQbp+KwKYfhyfHf0hVyH8FmTrZ2xlCaDR8wWRZ1K5SClABF3TJSBqIgQoOGbz3+Ldz00k3QrtLK1XDb0+0YLAxW5pDT5+vpwUH/fgzUrx2I0/c+HVNGTYEoiNj///bH2S+r+J/0HM/nIXZIpSDIOU+TxmVCTq7O8eP1F5OmFAL6b8U8ftOEKbnLPvc5YO+96398TdQWXgj5EUcAn/1s/Y6p1nAh5FGssA4Ap+x5Ct7e8rbrekEJ+fbcdjz5/pOYM31ORdszP8imsgBKavvkyYG20UQyEb1fVQAwhbxQqrKebIXcTLDJZmku6ma3viX8tj1zI+QHHwzcfbf7fuMCK4WaKu+6KeRTp7I2aAcfXLmeWSEHAErnoIBv3brmLGo94LeoW5yQyRgJOU2+pVK6K6NYxGBxEB/0fQB0KYGKutmNNU4KOW9Z12hfAQh5VsqWx7v3tumTgaRkGCzrfA45t4/OrTswLGVw3RzW/1wSJHzY/yG29AlAdwKvC0IqBUHxNmlM97F0wkRBW9B4QMU8CXxRN0kCHn+8/sfWRO1hNynJtzibOhV44on6HVOt4dL2TFZlg/ATFew/cX/c++V7XddzKuqWlpyrrDMyXdn2zA+oIwgAoMO5AF0TIwuJ6NNAlnVBiJBCzgXBYVl8KODkCxcVlALSUrrc9sxMyM0Wd0v4zSGnSs0jBVb2/FyOnSNZrnzNTMgBPd+MhxUh5/dZLAJr1zYJeT3gt6hbnMAHWPxv15xDDqYQIKBl3Vxw0rzcoJCXgiLesq6qHCH3Y1lX8mWFXNVU5BVd3SGLenumXbesW+WQAxAKBUPbyHLgpqKZQ06rkrrE3xpogqfRk+C1AP1WzAU5+aJujY41mqgdvCjkSUNMLete4VrUTaks6sa/DlRXZd1AyM11hZqoGsceeyzGjh2LAjepdM455+CKK66wXF8URbz//vsVy2+77TZIkoTOzk50dnZit912w3nnnYd33323ZseeiDsJK+omQxTT0VTIQ7KsC4IAAQI0MEKulVr1pMU0xraOxYsbXjQGlBYWd0v4zSHnVbaRAKtryatCTm0tdtmlcj0i60AlIadicOvWGddrojbIZo39hpMEs0Juk0MOcIQ8gGXdbqyhom6WCjlnWV+1ZSV70adCPlwcRjaVLef2UctHOiZSyLcNb8PtK25HW7qtMoccgFgoVqT8AEBK0ZJ5XRAkybtCXlonzX81dO+YMKEGB9dg0PduDpzNCnkTyYTdpLv5fp0kJJyQBy3qBuiTy6ER8mYf8lCxdu1avPjii+ju7sZDDz1UXh60DfcRRxyBgYEB9Pf348knn0RraysOPvhgvPnmm+5vDoAEEXIFgpAGoEVDIa+BZR0wtj4rqiyXRxAEnH/Q+QCMKlTVOeR2AbGiNIOQ4WH7m7U5l3LbNuBnP6tcb84cVhQJqJxxJ4V82zZjnmYTtQH1jk8i8eLb2NgR8pJCnpbSgfuQu1rWrXLIOfugSD8bRfGlkG8Y2FDO+dY0zaiQl3LGU2IKfbk+SIKE0/Y+rTKHHIBYlCsmNIGRoZCLijcLpuGcEESRXUeHHFKjA2wg7Ah5UyEfGWhtte4ak2SF3KXtWdwJeZAc8qOnHg1An1wO2vYMgOEe01TIw8XixYvx2c9+FmeddRYWLVpkeM3cEtUL6D2CIGC33XbDTTfdhGOOOSb0TmGERNxJWFE3tUTIk6uQA8bWZ0WlWP5x0/Z522hVOeRNy7ozvCrkANDVZX8DpwHZnKdOCsz27cCYMdUfbxPOoHOcxOuat6w7tT1DSSEnkuHXsm6THkNjklXbM8Myul+qqi+FfG3vWvSM6SmPd3xxOVIyJEFCUS2iq7ULoiAiJaYqLetF2ZDyM5Is66LsTfGhSZW0mZAnVTG0s6zzbc9G+uR0ktHezlKZzEgyIXcr6qZGs6ibVzjlkNsRcmovTPe4oG3PKvbbJOShYvHixZg/fz7mzZuHxx9/HJ988kno+zj11FPxzDPPhL5dICGEXFfIU8yyrmnRIuRhK+SarpDzASRgVKlEQcSof74BuNkrmpZ1/6BAzC2H3A0U6FtZ1nM5Fgw0q6zXHkkm5F4U8lKLygk7ADz6KLu27Szrd9zBlr/9NsDdmNwU8qykX+MUzNC4uHVoK4QAhHxt71o8u/5Z9IzpKbc94y3rVA1XFEQUlaLBrmgm5FJBtrSspxUk87og+CjqVn6LmZAnFRRHmCdMKaWoqZAnG+3twNNPV8ZQSZ2AAhJvWXdSyNOidVE3RVOQlbJlhbway3qTkNcGy5Ytw4YNG/ClL30Ju+++O/bee2/ceeedoe9n0qRJ2LZtW+jbBRJEyGVZhSCkUFbIG32TpBl0hDuA8XnhVNCNh5mQH/6Vy4G5c503amVBd1PIRzIh/9nPgDvvtFfI/Vhj6Do1K3DpNLOzjxrV+Gt5JKCri/1PIvGyq7LO/4Z/+EMAwP6rdwC33easkF98MXNunHwycPTR5cW2hLykkD9zrk7eKZ+cgprZu80OZFl/as1TmDZmmm5Zh9GyTkqGKIgoqkWdZIvpSkLetKx7fktaAWv3NGNGssen9nbgz3+unOBvKuQjA21twE9+Ahx+OHtOVbFHsEJOdYviCrcc8qJaWdRNURVkU9nyvayatmcpMYW+z8wEvv3txOWQU652tX9BsGjRInzuc59DZ0nAOv3008u29SB2dTts2LABY8eODW17PBIRfUqSBFVVo6WQc2QtTMu6IYecs6wTzIScHYBLYGtFsKtpe5Z0HHwwsPPO4SjkBPP5T6WATz5p2tXrhSQr5OYq6xRMWnzWVrV0HToRclVl171pjHUq6rb72N0xrWtaeZn5ppuRMth3/F4A3tYVcg/fRU7O4fPTP19WwSsUcs2kkJfG4YyUYetxn0+ysaynVSTzuiAEVchPOAG4/fZkE3JBAI4/vnI5pRQ1FfJkgxTM/n72f9Ik4N13kz0JM4IVcjvLuqzKFQp50EmJlJhiBHHu3MQp5GESXz8YHh7G73//e6iqikmTJgEA8vk8+vr6sGLFiqqIvhl//OMfcTQnRISJ+P6qOAiCgL4+KuoWkbZnHFkL07LO55AXlIKrZZ0dQABC3lTI3UG2xRJkVcZgYRCjgxBy8/WaTjNCvt9+VR5kE56QZEJutqzTrLzFbzirifprJcv61qGtGNc2Tl/JhpDbtj1zmJA0FKGkKuyqyo7Xww00J+fKVWvLVdbNCrkgQRJZDjmNw9lUlgVevEIuK/aW9aQr5LJPhVwFs3EXCiPzXkBF3ZoKebJhJkz0XdcgNzUycOlDvmnHplgTcqccckplMlvSFU1BRspg8+BmANX1IU+JKWjk4k0YIW8UHnzwQaRSKbz22mvIlAQHTdMwb948LF68GAAgyzJyXIFGSZKQLt3X8/m84bWMyQGjKAo++OAD3HDDDVi6dCmWL19ek8+RiKnd9957Dxde2K8r5FEo6iaKbGJAVcNXyLkccjfLOlvoQhD9KuQjvagbzQKaLOvfX/J9jPnpGH+WdYDNuptbBtG2ySLXRG1BefpWjoe4w66om/k3rAFZpTRmlBTyjb0fYvzPTFX+FYWREdMkkpNl3S544VWGIEXdeEJOVdb5PrIUWImCCFmVy2NiWQnhq6zLqr1lPcnjXSoFUfVXpCitgFWgLhQaP/ndCDQV8pEBs6VYltm9+sADG3M89YCDQr5yy0rMvWturAm5k0IuCIJlL3JZldGSasH5D5+PnJyrPoecYu5mfBcKFi9ejPPOOw9TpkxBd3c3uru7MWHCBHzjG9/AnXfeCVmW8ZOf/ARtbW3lv9mzZ5ffv88++xheu+222yAIApYvX47Ozk6MHj0axx13HHbs2IGXXnoJ++yzT00+R3x/VRZghDwfDYVcEMqkKlSFXDBWWTcr5Hyl43KA5UUhNwecTgr5SC/qRoTbZFl/b9t77IFfhfyjj4BLLzUuI0UuyUQgSqDxYuPGxh5HLWBX1M30G+4oAFm6dEuEvFi0aPnj07LuNCG5y+hdyo8lUsgVhRE9cyEtC5gJufkYFFXRc8jNlnUlb/itylDtLesJVsi1VAqiovm6R6V4hbzR99pGoKmQjwyYFUxFAZ57Dthtt8YcTz3g0PasP8+s+0HJaBTgRMgBvbBbNqUX7lNU3T2lqEpVbc8MhDxhOeSNwqOPPmq5/PTTT8fpp58OALj99tst11Ed4vUFCxZUf3A+EN9flQUYIdeioZAD5RzMMHNu+BzyglIIJ4fcimC7KeQjOQixUcjL5z6IZd0MIgAj+Tw3Ah9+2OgjCB/mom5EyE39dcfkTAq5KJZVa0NenZ1l3aHtmd34t8sonZBXWNY9/I4MlvVSlXUefNuzglIok04q6qYq+oSaAs3Ssp70om6aJCGtVub1OyGtoqmQN/uQJx9mQj4SxAgHhZxaSm4Z2lLPIwoVTkXdAOs8cp6AK5pSfduzKBSebiJySNQVUa6yHgWFHABSKRx+y2ewccfGUC3rZYXcq2U9aA5507JuDaqwKEnAvfcCDz0EgDv3QQpbmINhGxWziRqipaUydSAJKFnWtc5OPLviEf2aMvXXZYS89ESSAEmCUmSBSV//J8Do0ezaJsu6j6Judurr7uN2Lz8WVUCVRM+W9Tc3v4nrnrvOaFmHZiCWisbcSWbLOlkTj7/ji4bjt7KsJ73tmZaSkNH83S8zmsgI+fDwyByjeIU8CrFGE7UB1RYRBGDKFGD9+kSPBQA8EfIP++M7cd2abjX8N4OvtP6nd/6EL939JcO9wyrH3A8MCnkTTXBI1J0kUjnkACBJeGvj6+xhDYq6WVnW61LUbSTMEluhtRXo7QUOOog9pxvz/fcD4BTCIAq5VVsdYGSe50Zh61bg179u9FGEj5IFUdixA+oGLqBsLQUkO3YA++2HtFJSPoGyZV0ussBscPU7rNIwFTMKwbLe990+7Dp61/JzEYBGzhwPbc+eXf8sADha1vkc8qJaNBxHVspiMLeDW9nasp50hRySP0L+0FceQhvSbAJreJjVwBhpyGablvWRgK99DVi1io2ZGzawZU1CjsHioOXrccD+E/bHmkvX4MCJ1nUAeIX8rjfuwsOrHoaiKuVWnU1C3kStkKiRJYoKuUTpxjUo6ubZsl6Lom4jcTBpb2cqIcHUz7lcZToMQt5UyOuPpOZzcUXdJEXTry1Sf9rboWUykDRAKpau4ZJlXS4Vt8mtfoctf/999t8PIbepoTEqO8rwXNSYWuunqBuAiirrFfsu5ZDzlnWABV4iZ2YRVNW6ynrCi7qpKQkpzfsEdldrFyRV0yd0enpqc2BRBuXZNi3ryUYqBUyfziZfCEm/J3sg5HGGIAjoGdNj+zpPyOl+wlvWZVWuug9501nThBUSdUWIYjpyCnmqFB+GXtQtl8Povy2rsKzzrYd8KeRWRd1kyDSs1AAAIABJREFUGfjDHwyL//TOn6CNVMu6mWibqlVXlUPeVMibqBW4Ij0GQk6pF2DKtKSy1l9sRbKss/cp769my1eX/ofU9oyHCAGqD0JOPU+p+A5VWSclA+ByyEXJYDuk90lmQm5XZT3BCrkmib4UckmQkJJVvejeSCXkhUJTIR8JEEXj7z/psU82C7z1FvDqqxUvJYGQuyEtsaJueOAB1p4MMNw7pKeXoqV/qKq2Z4LSHDeaqESiCLlBIY8CIU+lIJW4mV2+il+Ui7q9+SY+dd3vDBbLF89/EQ+d8ZBhXQDBi7qtWgWcdpph8UWPXASlkBt5g8krr7DqqjxMCrkhh/yznwWef9779psKeRO1AlfULaVyhPzXvwaWLAHASJmkAWKxVOSsZFlXZKYMCZtZ/9VyFXqPOeSapjkWdeMhagKzrMuy3lLKAcPycHkfgL1lXRIkiDBWWQcqFXKomuE4y1XWk55DLopIq97vl5IosYkdUsi7u2t0ZBEGuU6aCvnIAN+XOOn35EyGxTAWrd1ycg7H7348nl7wdP2Pq07ISBkUCsPAl79cvh8qqlKuTdJ5/a/Q89bGKhXyEeoybcIRCYsyJKaQR8iyTgq5Odc7KMo55MUixHzRoOh8eudPG9elGbwglnU+h7xYLM8QK5oCTRFG3mBywAGVy5wU8t12Aw491Pv2m4S8iVohmy1XVM/IHCGfNKmc/1tWyE2WdUUuEfn+HWwM2LaNve7Rsq5qqmNRNx6ixip+Y5gRbTdC3pvrBaCrNlRl3VzUzZBD7mRZ14yE3GBZT7BCroqA5CO4lASJWdZJITdXoh4JINdJUyEfGchk9CKYCZ6cA8DuFzbIyTlMGzMNx/QcU8cDqi8yUgZyjt2DMvkSIdf0HHLk85AKBQhVEHKhaVlvwgKJGllYIBYty7oUoOC2E8o55LIMoVBwJPqiIEITBAhuVb8VpXIQFkVgYIA97usDxo9nq6oKICP5NyUvMJFmAyH3e/2Z1zep7000ERhcMJktMvJtvjpJIRdkjpBzVdZT/TuYNblEyHPDO9Di0vYsJabQn+/3YVln+cxeCfl7295jx1Ii5FRlnQdvWc8VcwZVQ4BgIOSiqhmO01BlPcGEXBMESD7McpIoIcUr5EmtveCEkkKeyw+hpRlYJx/8d5z0e7ILIaeaHUlFRspAzpcIea6ItAwIBd1dJeTzSBVkoJq2ZzG0rHd1dflqjdmENbq6umxfS8SdpLOzs/RIBKBFRiHXOIU8LJRzyItFiIXKtmc8REGEKnr4Adkp5ETIe3vLi1VNHblF3cxwsqxXe/01FfImwkI2CwwNAQBaZEC1uKY0UbDOIS8VdSsT8q1bAQCn3nWSpUKeFtPYY9weAFje3djrxtoWdTND1ARokqD3R3cg5MPFYdz5+p0AgEOnMCeKlWWdL+pmtqyzfeqPBVUzHCcFnolXyAGkKqZo7CEJJsv6SFTIS33IL3zwfOxQhht9NE3UE0kXI5qEHMUcm8BO54tYuhB45HfDnEJegFSQq7KsC6oWu9hu27Zt0DSt+Vfl3zZyGVqg8aw1BCxZ8ld86lMCBEGMVFE3TRLLOeRhoZxDLssQC5Vtz8zrapKHr9iqSBuvkHOEXNGUZh9ygsmybmh75peQNxXyJmoFTiFvlQFVqhwbVVE0VllvbS1Z1hkhT/cPGhTytIqKa1zVVFx4yIX47Ym/NSyXVdmbQq6VJgtyOecuDwCGikMY2zoW2lUaDprE2hBaVVmvaHsm2BNyUYMhyKKWbMlXyAHRj0IuiOz7H8mWdUEA0mm0yEBBkxt9NE3UExEQe2qKJiEvK+TZnIzDNgDTt+ptzphCXqySkDdrTzRRiURcEaLIRMmS6TE6Crkkhq+QcznkUlFGRnQh5F7Og1VRNz6XkyfkqgKhqZAz2CnkYVrWI3AdNxFzZDJlctsiA4qFa0aTTAp5SwsgSVBLOeTpgUGDQp5SYamQU3sxHjsKO7wVdQOgSiIbd9raHAm5VWBoVWVd0Zg6Twq5OYjiCbkEGCx51Bon8Qq5KPhTyFVAFqGfk5FoWQeAbJY5TppjdPLhlvaXJDiILSOBkKfFtMGyDgAfjtLvDUKhgFS+SoU8hpb1JmqPRNxJBAFQ1egp5Gotc8iLRUgFGRnR2bKuZEqD69tv22/UzrJOaFrWrWFX1C3IhNDOOxuf0/sjcB03EXNwikdrEVC8KOQlQn7EvcuRkYH0wBAwdWpZIbci5NSbtSPTYVh+9oNnY+WWla6HKapsEhPDw0yhD0DIqajbGSsAfP7/Z+/N4yUp6mzxExGZWVX39u3bC9003c0yKMsg4I7bqKDgwlOU5zLo/EbHZZanzqKD29PHMPpwEPTjPuP4URx1ZsBlfIgKCLiBMICCCyIKAg00W+93rcolIn5/REZmZFZm7XVvVVaez6c/tzqrKitrycg4cc73fF8Y15ATphRyQ6knJFlDzlK9uCNCXnSFHBKsi7ZnFpdqUUdfAyZRIQcAx0EtALr46EqUGGs0gkbUZrKocJgD7qqyqY988CYAwENrYCjkHpjfWVBpFixqqTliOYcukUIhLiWMkTAQfLQUckEJtlQPwv537x/YPqMa8iAAkRIV5J/UlFAsHLxO/efee/N3mkWwzc+vEfee5JKr1b3Ssh5/ZtqyLvqwrL/1rcCePc3bJ2llvsRwYJBJS2YTckmUWmyZCnn426v5gLOwDGzZErlm8hRyRhievv3p2HX2rsR9t+++ve1hKoWcdayQV1hyYmjWkJ+yA8BVVzXXkBuTqAqrJEqK0oR809QmABOgkBOAdbHwxwTAKeLvv4XFtdBwHNT8UiGfKOza1f4xBQaXnbWwHGfYzIZwk/3WPSsWXIjvw+q3hpyXKeslmlGIXwQhMmw9PmoKOcUsm8K66rqB7TOadPrKSjMlWhNycKGspuHjM9FOIfdiCyoXXCUxl6t7rVPWux1sKQU2bhzgwZUoESKtZGcMjSJse0aD8DdcqQCLiwAUIXUWllWnBddV23jzfrUaDQCbpjd1fZhUktiy3oNCrtueCSnU8aG5htycRE3ZUymFPPkaetwuvEJOSdNiRCswmfoNOYNp6Tl2CC3rXXx0JcYdm7of14oE7YIqMixqQfhuYhtFnE9CvP4JOR3DULcSw0chzixCRlUhB2pksJMVM9QNAGo8/30ywlS/w2q1PSHPCnXTcOPBSUgBiJKQA4g/o0HUkOehVMhLDBhBxpAhKAEzFfJKJQp1XO+GRHl6OhoLMi3rsr/JGpFhDXmj0bNlXUIiEEGU3aFVe0ZZU8p6za61tKxHhLzoCrlsfu+twCRB4rIzoQq5DC3roiTkJSYEejwtMmxqQ7jNhFyGczHq+bC8zlp5ZsGilpojlnPoEimsPmsdAGLLOhkphdwjEuvsNe0f2AXMUDcAmGpByCmhSvGqViMCn4m8UDeNUCHXsf20DKRQ0GRZ/fgG2/Ys/RolSgwImZb1dNsz2wbm5wEA290K3JmaWrQLx4Jcy7oxSfnUiz8V2RsvOuOitsfFNCHXlnWRn4jZqoacCw4nfKpeJMhKWTcVcs8iE6yQA7Qby7o0SOg//zNw2GHDObARh6woy3pAyjG68Ji0nISzz848rwVE4RVym9qQXpKQs1AhJwKgfgDbH4BCPgKiYYnRQiF+EYQgsqxHCvkIEPK68LBtastA9xmFuoUEu5rlPzUe27FC3qqGPFwt5JKDSkASUg4mQKzghX/7antWosQKoZVCzrRl3bIihXxbw4a7ppasRW+Rsq7xtpPehlOPPBUA8MLHvrDtcREJCIsq0t+LZT1se8YlRyVM2tKKDiUUgUhOompWrJD7FgXFhCrkhHQV6saEYVn/X/9rchdnbRu1AOAlIS8+DjlktY9gZfGWt2TOoSfGsu65wFOeAs9Sn4G2rDt6vdrr/XNQbc9KUatEMwpxZlEqIQQBoNrejIplfVl62FrbPNB9MsIQiADLy3MA2hNyynm2Qu77sfraqoZc9wUOAjW51UnIJZoIeWlZLzEOyGp7xkOF3Mog5FvqFhprqglSWgsA/cuUUiLwGrAXlpsmKVP2FCyuVId2oDACsnSonEHKfT+Os2ilkAspUBFqP3ONuVghT1nWp6waKuHufdZcQx4de9EVciJbRIM2gyFlWZ9QCMdWCjnKMbrw2Lp1tY9gZVGpJEoVNdIuqCLCZjak7wHT03ACdW4zSSAho+uF1TchL2vISzSjEJdV1fbMUMhHxLJeh4dNlQ0D3SclFJ+++dN475XvBNCBQs5ltkLuOMAnP6lut1LIazXgH/4BOOIIcMFhidBWWiK+SKcJ+YgsCJUokYWOFfKXvQwAsLlO4dacRM7EhVcD5LrrAAAfuu5DOO8FNbz3pR9umqQ86xf74H9QTXLagUpjbNF1yZ/7XHS/46jN8/P5hFyr4HboqX7vNe/BYzY8Jm57ZljW//5mC1+4TN32LAKWKgYmhMD/ILB5GZAF7iohCQHtpoZclHXTACArFUyVlvXJwOteB5x00mofxcqhBSGfBIVcui5QqcBnsUL+Jyf8CSqhrmX7vPe2Z4SBlYS8RAYKcWYxRkIh0UhZH4Efe0AkKnKwx8Eow+7l3VFoUSXf1dlaIQeAW29Vf1sp5LWa+vvgg+CSg0lAlmRTYdMm4LzzYst6P23P8lAq5CUGjCwCISiaFfK/+AvcdeQsZjgDt2iuSvyrXb/CetUNrWmScsheNalzWPtwyyZCfvbZkUpv4r778lPWdWuzangqPu/wk/GuZ70rUsjNyeQJ99Wj2y7LuBgaNezCWv3rybAgCGmy67dCU8r6hELUqpjxgIDkZx2UKAjOPBO46abVPoqVwwQTcpuGCrltww8t6w4H/uZpf4M/Pvrl6jF+7wp5jVPlUivwIm+J3lCIM4sQCSFkrJBzPhIKZdBlO5lOQAnFgrsQtfWpBu1qyHMUciDuLx4EzYODJuRTU9EmbVkvFXIDjJWW9RJjhdYp6+FvODz/faqCIwVF7gSCgEStn9KTFCtUxjuxrKuU9XBHWg43Wi5q7NiRr5D7QtnSq+H6Y406TfdFCNu6AYBrNVvWzcUAv7h8XFnWuxhmmCRl3TQAUa1gxgV4aVkvUTTkEPJ+O2mMAyxqKULuOPBs9V6140rPt/upIZ/yAbdS4AtKiZ5RiDNLW9ZHTSHnREZK9qDACMNnPnEXtoVzxfYKeYtQN03IW1nWDUIeWdYzalAnFlmEfECW9b9761txzaSFyZQYOrIIeVMN+ToVaOYzYJpTpYjmKORPvWlndDs9SWEhIddp661ApepMAUBNCB0nc1KoFfIKS7bbooRi6x4PX/sPPyLkU1Q9Jmp7RnIIOZVg6bH6wIHoZtZnVhTILhVyKmWpkAP44e6fYsYDfFkq5CUKBitszZUK1pyItmfMxo13X4s75n4fhbrZAsD/+38468vKVer4vbc9q7miJOQlMlGIaQZjqRrykVHIMXhCThme/bsGnvWA+r8Onch7bETIsyzrrQh5hkJeWtYzYBDyCAOyrH/ila/Evxx3XN/7KVEiMFqd+VmWdQJUCFOE/Je/BJ74RACAxwhqQWixy1nkfNGVd0W308SOhJMW0oFjhEpgUYRjkuOof4ZCvn078IxnqK5ogQia6tIJITjzDuCld3BUwvXHKtRjtEKeWDAwCTmTzXXUJiEvsCIsCLquIS8JOXCvvwuzDSCgxf1tlJhQEJKpkk+CZd2iFnbNPYRbdt8GzwoVcg7gvPPw5Bvvg2AUtt/751DzBOolIS+RgUKcWbrt2agp5AEFrAFfq7XSNOurr64VIY/antVqvSvkuoYcsWU9q4/xxILS5n7JA6whL6d6JQYBcwIQZAyNnAA2GCwugSOPjLb7VKLGVY15XhnG3g1xP28rTey6OA8IjA4OGZZ1x1E5ipyHi4MppYYSikNV63RUwnGxRgzLelohNyzpDSqbL4YGIfdFxoJmQSCQYddvASoBTlW6/iRj2QbWuuocKVGicMgg5JPQ9symNmwOeAzwbHU9swSi8kFvugrH652QVz2Bhl3sz7BEbyjEr0K1PdMqzOj0IQ/I4BVyTcjXeGHYRBtC3rdCrgl5tRpZ1mVpWY+Rp5CPwO+vRAmNRtUg5Jk15EAFllLIHUVi9yzvwd5gATWfZLZK09i/cSoa5yyeHI9IF7Y+Ko3wNG1Z/+//BpaWAKjTzLZDJ6VotgxSQrE9JOTVcFys0qRCnldD3mAStJVlvcCEXBKAdjFeESEgiFoUmWQs2WrB3StD3UoUESEhl1LiJ/f/BMBktD2rBcAzdgLEsZOW9RDudLWvULeqy7FcKeeHJZpRCEJu1pBDhurkCBCihg3Y7mAnchEhd9WE0/HzJwNta8jrYcpwVqhbuoZ8djayrLeanE8csgj5ANuekQlXoUoMBvVKfH77aB4zOAEqYLC5jGrF//zbf44GFagGsmXf6eUpOybkqV2TLs4DKuN8Cm5bakJ4003ABReobSYhz1DICQg2Ke4eh16GlnVGWFPKejT+QakhrULdikzIu7Wsg3MISgr9mXSCpbBxgF9eDksUEZUK0GjgV4/+Cs/+4rMBTIZl/SlfvQ5/fisA20EjXKW1jSmeO12B4/deS191OZadctAo0YxCnFmqhlylrEs5GvXjADBfY3AWlwe6T0eq9zbthgNFkE/ImYBamOhHIddBTps3Gynr5WASYYg15EBpWS8xGNSr8e8xy2LLwzT1gJFoMZOAwKdA1W8R4vXkJ4OKOLzSToumXZQOEalS3QGoNmuOZjxqMVETcs7zFfKZ0OHOhIRn04RC3kTijfPWtYCmj0WPjyg2IZekO8s6hICgRpvHCcVyeGnkxRYMS0wqqlXAdeOwWkwGIdfXsIZNsEDUBcXiMrKsa0Le6+fguAGWy45nJTJQiDOLEBnVkEOORv04AMzXKJyFwRJys82ZR1sTcisQ4Iwq9bvXGvJ9+9RfKSPLeqmQGygt6yXGAGYNeVaoGyfAdEDhG4ttM5UZ+AyotCLkjgNmEPJ+FHIiYzt9YLOYkIdjkxCtFXJKKNaEhJwKIGA0EepW8ZEk8Ub2g8tUengCBiH3Rcb4WRAohbyLJ3AOQUhpWQ8JeVBeD0sUEaFl3QzknIS2ZyS83ixQH3UqIZBcaG5MVVDxZe+EvOFj2RnAgZYoHApxZv3iF88E56OokBPY80sD3WctJOT1mo171gOWl0/IbREqTbYNfPzjwLOelXzAAw8AT3ta6z7kf/iH6q/nRZZ1UZLNGIyp4CnzMxmkZX0geykx6fjxSZuj23kKeY0T+Fb8i1vrrIXHVFlMrmXdcUB5TMgZT45HVBPgDkovqEnILaomhGon6hjb1JAzyiJCziTgW3EN+eE3/w6N84A1C0ZIkbGQ5jE015BPjELeXdszbVkvFXL1t1U5R4kSYwtNyI2xYRLanhFLndgH4MKqTaFhAZaIFfJGzQaREkz05l9UCnnpfSzRjEJcSijFSCrkc1UCe2GwhLwaAA/OAO/42pvw9ccBdpA/KbK4VBNbTbZvuKH5QTffrJI0q9Xkdv0ZnnIKcM89kXXJKlPWk2AsqjWNeE5pWS8xYvjW87bhj1+pbvOMX5UPgWltWQ8xU5mBTwHH4/kqYFohT4e66clc2kWSASpl1EIqSyFvV0NOCcVGoUg8FRIeI6gSNbmqLCkiPr1sEOvSsg6gB4VcW9YnXCH3wp9fkXvUl5hghITcVIInwbKuQ4sbFmBPrUHdTl7XfIvCsyksv7fxz+ICdVYGQZZoRiHOLN15SinkgyND/eJAFbAGrJBXuRoopp1puAwtBwU7kMqybtvNd5qKeKPRTMj1Z8hY1H6IC172oE0jj5CXLoISIwQJCVcTiAxyGRCJqYAmFfLKWvgMcLwAPI+xOU6ihjxtWY8mMlklMykQqTpTAFDWea2QG4TccdTfvIlhZVlJ5IqQG6Fu4WEkulKkFfJJJeTo3rIuSamQ++H5VJZwlSgkUpZ1GZYtFp2QB2HoacMCKlNrlUJuEnKbwrUJmNtbGZPNAbfszFAiA4U4szT3kZIAI2RZn6sC1txC+wd2gTO/cD0esx+YsqfgWgBrQcgtLmPLehozM/HtLEKuFXLLUrNg18Wm938IT3ikVMgTYAyYV72WomCkMmW9xIhBSIFGuAaXRS59IjEVkEQNeYVV4DHA8jhu23MH9i7vbd5xG4V8DQvbJhr9xPNAJeCHvnHfIvGiYTjAt7OsQwgQKdFgamHAoxIVYkX7BvIJedsacl7kGnLZm2V9ghVyKWWskI+GIa9EicEiJOQ61I1LPhFtz3yDkFfXrEM9Rcgf9PZgiXJYPRJyFsgovb1ECROjwVwHAEoBzoVSyEfEsr7EBKjbfiLaDU644W4AISFngOXlKzeMi6Rl3cTatfHtdgq54wCeh4M+9+94489LhTwBg5BTXVNUWtZLjBiEFHBbEnKOCk+qfUIKHH7QY2F7ATgFbnn4lqbnScdO1pCn6uqecchJ4Qt0ppDrlHVvqhKHroVkvp1lXRPsCrUhiKqVr8AKj0s9ZJNljHtGqNsk15AL2mXbMyEmvoY8EEH0Wy0t6yUKiZCQ67HP5/5EWNZ16Om7n38Ojtl2YmxZDxds717aiYDG15RuYQUcDTK5Y2eJfBTmzFJ15CTuQz4CaBAOmtVubACoWbVQIc/fvxOEanaWQu4YMY+tFHLDsg4ADke+fXUSMeQa8hIlBgGPe7Gil0XIIVERJBFQJaTA+plNYK6fuwjnM9pSIaea9HZCyKGs8wBQn67EzwmJcVuFnCt3FPF9SEIQQDQp5NudTZmv7VoZbpQJIeQSPVjWJ1whd7kbWdZLQl6ikAgJuV54C0QwEYSch2P9MYccn7Ssh9cHj/UwZhqwuCwJeYlMFObMIkRN1EZJIXepAGkRutYPtEJOWyjklpAIWI5CbqhDbRVy204Q8rLNiwFKgUceUTf1R/rTnw6shry0rJcYBBpBo2UNuS85bEESxJtLDm5bYJ6PgAK377q96XkPubtx2I79mNbp5ilCDr0g2YllXUh4ISFvrKnGzzUIua4hz1TIhYgWGgUl8ImEAxbtGwAOcTZkvna7GvLCtz3r5gllynpygau8HBYWe5f34tu/+/ZqH8bqwHGAG2+MFt584U9E2zPph9cqonJMAho6x8Lrkcv0mNnbiU8DjgYRif7uJUoABSLkKtiNQMpgZNTJZRKAdKAMdYO5zWtx2dFA1aqGCnn+/m0OBFaOQs458PKXq9uuGwcoaZgKOY1JvcMBntHHeGJhLP5QLnD4fihCPijLum47V6JEH3ADFwc/7RRc/ZLjMpVNnwg4gbIvawgpIG113nMKvOOqdzQ97/L7vo9j7tiFZ+5U/08r5FGddseWdfX85WlHtWlcuxZoNCBlqg95Tg25eT5ygiaF/GB7XeZru8woOdGYEIW8t5R1OtkKeeDGlvXRWP8vMQT81x3/hTMuOQNzjbnVPpSVxwknAJdd1qSQF73t2VM3PSH+j0nIw2uYa6kxk/VIyEkQILBooa8pJXrDaDDXAUBZ1hmk9EdGIW8QDtLCUt4L9m1dj489A7CoBU4Amp4AG7ACodoYZX0eQgAf+5i6rUm3Cf1/ra6H+1AKeb/vokAwgqGIlIhKMQeVsj47O5j9lJhouNzFp//nF/Dttzw/x7LO4XCZVMgFh7TChPNwe3pN3zOGFp8RODI1OGiVuwNCTqWEH6bPLk87wLp1wCc+ATQaUeMCxlrUkJulIlKCU0QKed1V3S7WSDu634RrAWRSCTnKlPVu4XEPB81uARDnHpQoHha9RQDAgcaBVT6SVcDppwO1WqyQT0gN+Xo2Hf+nUgEnobClCTmDmueJHhVuzwO3Jnv8LJGNwpxZah4WEvIRUciHQcgJFxAEIIQgoABpMShYXCpCnmVZ5zwm6lmfl6mQAwmFvLToGXjwwehm4rsYUHZA+VGXGAQaQQMVqwKLWpnk0iNcdWVoUsgVgdXbF1JGGtv4yfs2hSNSv9guLOsEgAwnKfVK+ILVakTI9bphZFnPqSFX+1LjY0Wqx+xfChPiXbfpeAIy4W3PurVfcg7JJruG3ONeVB5RLlAXF8v+MoAJJeS2Dfh+HOom/Iloe5ZYPA4V8oA1K+QNv97z/jmbbIdRiWwU5swiRCvkwcgo5HXKQfzBpqwTqVQsGSpArYifzcN+vubnoZUh097ZCSFPKOSlZT3CEUdENwkXcR/meo+DdQgefk+8rCEvMQC4gYsKyybkh37sUPzkoZvgBDJKmAXCNjcphXw+Rcj3G9ETrpNByLWDpBNCLoClUMB2efj4SgVoNCKuHSnkIkchj8Y6NU46oWV96/TB4Y4NQh7mZty7HnhoJiOvQT8WBW97BtmbZV1wkH8k2F/fP7RjG1W43AWJCHk5RhcVS55y1kwsIQ+CZst6wdueRYT8qKOUQq4JeXgN0zXkM/Z0i5203n9g0VIhL9GEQhDyWu1oOM4shKAQI6SQ1xEAA1fIJQQBJKRamef5J7XFBXxGIE1CvjdUigw1KdNebYa6AbFCLsoa8gROP10tcmzbBggBW38dhrrWC/xQbfdKQl5iAGgEDVStaiYh3zm/Ex4Daj7ghioIoBRynT9x/gsvwPue/b4EISfnAr/ebLyGTWGn22fpBcPl5bbHSKXE3mkKcq6hSDMGcB4ZelRWSI5CnupuwCkiC/3TDnlKeJDheem6QE31SH/nacBlx4QKuXm+GWNrkdUMQbok5JwDRsr6vDs/nAMbYQQiAOxSIS86Jlohtyyl5k6YZR2eB3z0o8DjH5+rkK+vbcDW6S09759brNDXlBK9oRBnlpQclDKlkGOEFHISdFQ72Q2IFOA0VMgJWirkLJAIGBI2VOzYof62U8j1thRprwZIqGglQoTEYVAKuSbifknISwwALndRsSpghGXar10G2K4Patl4aOEhAEqFFmGoGywLDnOw4CSfZ5KnVhR8AAAgAElEQVQR10K8IKWhSW0HhJxIVcsOGIQ8ZOBpQp4ZLmRa1qVS9XUNeVTvl6GQCwKAqGT2RF2gQciLblknXVrWtUIOYCLTgn3uR4GH5fWwuFjyS4V80tqewffjIOSQkPsUCYUclDTlkHSzf8FKhbxEMwpxZkkZgFKKhx/ejU9+emGkFHLi+72fuBnQCrmQomOFnJttyjQhb6eQRy9I4scDmPLLGvIsLATL2Le4J66p7YCAtIIm4l6vwSElSoTQZNKilgqDzJgIuBbAGh5su4odB3YASCrkYAwOc3BfKqTcXOyr2yRJyH0f+Kd/UreXltoeJ5FAEMbGRW3GGIMIfPzlZW9J1pBn1TJmKOS2JuR6nNSE3HWj96Zd9iId1GPcLvLkqZeUdbMP+SQqPb7wI8t6GepWXCz5S9hQ24D//YP/ndn2sdCwLOCRRzDz2YsATE7bswQhr9XgU8BnSCjkUq8M97h/36ITuZBZojUKcmZxUErx3e9eja993RsJhVxIAU6ksosPKOALCBVy07LeYt9WIOCnFfLFxfAAjclrVuhb9ILhbNVQ+v2yZq4Jj9b3gErECvmALOuPdlB7W6JEK2i7OoDcUDeXAazhglhWlCzMJYc0uiw4zMGbzwBe/cr4eaZC3mACljlZ27Mnvt0RIZfwZUohZwy+38Alv/oaGEulrLdoe0agFXIa3wfEhDwI4p7l4RAnCUkucE6KQg5VLtAxOIekFG6gPssifzZ5CEQQBR7qzgAliodlfxmbpjbhoYWHcN5156324awswt/3cz72TQCT0/YMXhzYiNNPx7tPCxfdwjmwx1Socj8p68IqQ91KNKMQhFxKDsYopK5fHAGFnAsOi1ogYVLloGAq5O1C3RgX8GmskHPHjh9vWtY7IeTG6wTlBKQJnAJMGpbdAVjW11sW7nNdyNK2XqIP6EA3IJ+QNyyA+gEkjVfuhRSQTlIhX6wA96yPn2e2SWtQCQvGZM0IReushhwIjHpFtZECQgKSgTEZ15DnhbqFYz8VKvTS1m3Y0gp5EJc2RTl0acu6cbvIpFMQCZKu/W8FziEpgcvVZ6mJ+STB5z5IWUNeeCx5S1hfUwPew4sPr/LRrDBS88KJqSE3FfLpadyzAfAMEUpZ1ml/lnWLFdp1VaI3FOLM0jXkhLSoiV5hBCKARS01Abz77oHtl8gw1E12Euom4bO4t7CwrfjxpmW9FSHXMBVylAQxDQngcbuAathmaRCW9XWWhRnGSpW8RF9wudteIQ+HALOdlWp7llTI00go5FTANi8pP/tZfLtThTy0rCdD3QJAMAjid9z2DFCLBbapkDMG3HWXcglxHo17kWU9bUOcmFC37i3roBSNQLmAPD5541MgAtBQRStDTouLJX8J66uKkOtsjYmBJqUAjtgP8KWFyWl7Zrx3QHWi0BiEZT0oQ91KZKAQZ5ZSyC0IoU4aaa3+2/KFrwi5lMCJJw5sv0QoZfyFj30hXnbcmS0VcspFmBCp/s9t1rtCbgw+Pi0V8jSO3Qt882vAWqaSm/GOd/S1P18IOITgiGoVO/q0v5eYbOge5EBryzqARFgXFzyemFgWXnL0S3D6UafjtwcBlz9VTVJNYbVOOSzzkvKqV8W3O64hb7asyyAAJMPe+q4u2p4p14oljQyMqSng618H3vrWhEKuHyIZTY6nk6KQQ3ZvWWexZV0r5ZMEX/iwWJhB0GJRvMR4oxE0MFudBTCBwW7GvPDeTwBHfvDTk6GQm5b1ECc8FI//LgMI6YOQa8t6qZCXSKEQZ5aUASzLgghPEGmtfuqYx73IJjpIEKEU8q0zW/Gek9/fUiFnQgWwacu6sHIU8tRqYDuUCnk+Dq1twd5nPwV4+tP72o8nJWxKS0Jeom+YlnVGc1LWI4U8aVmHFVvWt85sxWf/x2exVAGCr/wbjt54NJgxJ5l3VNlGJjpJWRcSvlTHFoW6UQopBCAYQHl3bc+Isq5H94VtzjA3l62Q5xByQYod6sZ7SFmXpUIOm6pzQ5bhTIWFkAI1S40bXZ0jRUAqi8l58NHJ6UPeYk7sWhiMZb1UyEuk0Bch55zjiU98Il760pcCAPbt24fTTjsNRx99NF7wghfgwIGVWlHkcBwbPCSbwln9dQY3cDMtnv2CyNiCjjaBcVQqO10QWuq404dCbqCsIc/HtqmDsST7n6D6UsIuFfISA0A61C1rIqAV8nR6tllDDiCajFlUjRkmAV9ykFTITXSikAMIZI5lXTKA8NY15GnLulnSoxVyIGrnk64hlxZL5n3o5xIyAQp5N08QE0/Ife5H54Ao8GLNpIMLHhPyVt1oJgBsaXkyFPJ2hFzXkPdhWRd2dreTEpONvs6sT3ziEzjuuOOiger888/HaaedhjvvvBPPf/7zcf755w/kINtBSg7LsiJCPioK+TAIeY3YcQiRqXgDwCmnAP/n/0T/1YScszDUzWKqDdFTntJ5DfnGjU2b3JKQ5+KQykFYlv1bOLVl/bBKBfe7k2cJLTE46B7kQAc15On+0naKkJMUITdLrgnAQIHf/z65kHfkkR32IZfNfcgZgww4IClAhKoh37MPP3rDj1HdN5/cQYZCHo2PpkJu2wmF/MGZ8KWcapKQCwEccwzueMZjC61mCNKlZf0tb8HWXfWIkE9kqJvwYYeW9fnpDjJYSowluOSo2UmFnPwjwY93/Hg1D2tVwBYWJ6PtWcqyfuaxZybudi2ApANAu4HvQ7JSIS/RjJ7PrJ07d+Lyyy/Hm9/85igF+rLLLsPrX/96AMDrX/96XHrppYM5yjaQksO2nZiQO6NByPUkeJCYsabx+7ffo/6TVsh/9CPg29+O/sskECBWyAObqVZEt9yiHtCOkEsJHHJI02ZPBuXqXg7WsqmBLFhoy/oaxrBc1iiW6APtUtYft+lxuPKNP1D/MVLWEzXkOQq5qawKEtZsLywkD+Ccczpq/UiFhB8eWzJlnUeWdcYA0VCKrLOY6mSQqiE/6/GvTSrkJiEPFfLf7r4Ddx0EuO93Ua3NNCvkl1+O//zHVxVcIe8y1A3AY++dm2iFXIe2fv/ua7BrtiTkRYVpWTeJ6K8e/dVqHdLqYXFxMtqepRTyb/6xavums6CUQs56t6wHQZmyXiITPRPyt7/97bjwwgtBDUXi0UcfxcEHHwwAOPjgg/Hoo4/2f4QdQBFyw7Jurz4hd/lwLOtNynZ6omsMJFQCHBK+ScijO42vvpOUdQPUcTDvzrd/4ARimjiJFhm9QlvWq5Si0etKbIkSaN+HPBABaFVNOgWL+6MKiFgpCMeIJoXc+KlLndZdSS1EMtYy6yLeAbIVcs6TlvVwVxZPnWdaIQ/VeWrZSYVcW9YdR42blhW9H0qoGjvTCjljyuZf4MmTICpQrxvMLPlx27NJDHXjPmxqg1EWLWCVKB64MBRyw/VT+DrqDFiLE25ZX7sWgOpD3pdlPQiAsoa8RAZ6OrO+853vYPPmzXjiE5+Y2yOZELIiNTfq9TksKybkcgQI+bBC3Zpqv9MTXcNqQyXAqaGQW8ZFxAzs2LChq0Ow7MrkJY52iJq0BqKQa8t6lVJ8dfduXD83N4CjK5GH6++/Hl+//eurfRhDQSvL+nuveS8WvUWwakhWUynr7WrIEz2YGQWRMjlRoTR7nMoAlRL6mcka8lgh123PAMDZPw987nPxDvRipb7umAsBJiE3LOv6/WQS8nB/eUF4RQEnsmtCDgAfvPaDACZXIbepDUpoObEuMLiMa8hNFJ6UZqCy7E1G27OMlHUAwMEHQ1qWsqz3k7LOubKsF3iRt0Rv6MlrdcMNN+Cyyy7D5Zdfjkajgfn5efzpn/4pDj74YDzyyCPYsmULHn74YWzevDnz+eeee250++STT8bJJ5/cy2GEEABIQiGXI+Agi0LdPvYx4JJLBrdjUyHPCnVLKeQBZDRpDsx2cHofd97ZPSGv1EpCnoMasTFP+h9otWW9Gn5Pb/ztb/G7pz2t7/2WyMaffevP8Pt9v4d8XPE6CLhB3IeckSS5PP96lfPBaoqsCppMWW9s3QxcfDEQjtFphfw7RwPBCY+DddvtysbHeZJ833038NOfdmRZt+oelsJ5kJmyDqEUcsYQtT0DgDW/vhO46BvAX/yF2qAXK20bcN0kIc8JddPvh4C0VMjrfsoeXyD0Yll/90deCG/xewAmk5DrtqaMlAp5kWEq5CYRLbxtOwN2ICZXIb/jDmDLFiz89V+i8aMX9KWQ/2hxEb/94QL+dd+/4rtrvzuAAy5RFPR0Zn3oQx/CAw88gHvvvReXXHIJnve85+ErX/kKzjjjDHzpS18CAHzpS1/Cy1/+8sznn3vuudG//si4sqsTwpKhbvbqDxhRqNugSVQ7hdwk5EKCJ2rIjc9F7+OoozKD21qBVktCnoeqZGgMgJCblnUA0d8Sw0GRJxmNoJGoIc9S9Cy7osYTw7LOJQdlFnDWWZFdL62QCwpYT3oKAIDoSYo5UTniiI4t687iMg6odYMmhXzr9GFgTM+D1Hhm75sDdu6MSbS2rFeriedG92WEuun3Q0gGIQ8XP/M+s6KAQ3SnkFer2L11XfTfSQx1C0QAm4UKeal0FRZCimgx03SDTqJlHcDktj079lhg3TrMPOdUAGrM7LWG/GTbxjEv2oY3vv2NCXGyRImBzEK1Nf0973kPrr76ahx99NH4wQ9+gPe85z2D2H1LSMkBMNi2jSBUYXhuM9yVQxTqptWYQaGdQp6yrAdERAq5n6WQ9wCrOl0S8hxUBkXIDcs6UBLyYSIQAXbO71ztwxgaXJ4d6hYFp4XbUalAsmTKeloJ0gsXmpADUBY/AETL12nloFNCvqAIucOc+NgYA7iATauJPuQAYO+fU/954AG1QY+NWYQ8RyFP9BbWhPzee9VkK1z8TLsKigZB0F3Kelh/rzGRCnnY9oxRBpe7uPa+a0ulvIDgMm6vGLl2UOwF3FaoB/Xiv/c8yzpirtOQXvI69+CD0XWwLYIAoKVlvUQz+j6znvvc5+Kyyy4DAGzYsAHXXHMN7rzzTlx11VVYt25dm2f3D6WQW7BtG154QgQjsIAXhbpZVlJ16Rfd1pAboW4mIZd9EDxWqWLBW2j/wAlERVI0MHjLeqUk5EPDp276FJb99m25xhV5oW5LftwbPCLkKct6evKVtqwDAN7yFlz84u2xnzw9JnVCyKWEs7CMuQpQtaoIZEiAQwZuoxaFunGuJkX23nBRcMcO9Vcr5DpUrgOFPJFzogn5kUcC116bVMgLPHkS6KKGXEogCECdOB9Fp61PEnzhRzXkv3jkF3juvz0Xt++6fbUPq8SAwQWPFGGf+5FKXnhS2gKFf+9t+pC/7alvw0HTm5KEfPt24AMf6Gz/nAN2sV1XJXrD2J9ZUgaRZd0N+zX7I/CuolC3QSvkZq/dTmrIiYAfhoz5Rn/2fgi5cJyEulYiRkUy1En/33fasl4S8uGh6B0D3CA71M1chNCEHEZ/1KwAH/3/hHL+R3+EL5x1jKohz1LIOwl1W1qCsG34FlBhlSbLuiWnAOYmasitfRmEnLF8hVwTct2dIk8hB4D5+VghL0PdjAdzgDFMO2uiTebCzqRAtz0zz49JdAoUHeaipC/izgJFHg808hwfha+fb0PIP3X6pzBTnW22rO/Z09n+gwBgxV7kLdEbCjDLVzXktm2j0VAr9f4A2k71iyjUbdAKeRdtzwhXNeRc15Ab46ik3SfRC6ZeV9rNrZNKKDiCoiH7/77TlvXKCnQsmFQMpT3hCCHPsr7kZSjkRvprVr2gVpTTHTQsaoHmEfKshcM0DhyAt1ZZypss60IoQm65Ccu6tXcfMDPTuUKux02t4ltJQpUg5JxHzyl6DbkKdevwmun7gGVhyp6KNhXZXZIHn/uwmZ0gJ+U1sXhIWNa5H7lBJmHxJY8wToRCnmNZj5AV6tbpHC0s+SnyNaVEbxj7M0uHutm2HSvkI1JD7jCnOSioX+RZ1vWEyqjto1IFugXhiR8Y48Ued3/XL83Dtmmy4iTqqUrEcLgciEKetqyXNeTDg83iRawLrr+go+d84zffwPH/fPywDmmgMC3rptp79KePjh6Ttqw/70vPw7d+963cyVdCWQ6f31cN+dwcgmmlYFetakxuKAXhAkxMQTJPWdbD3bN9B4Djjwfuv19taFdDPjsb3w4VcpNYJhY4dVo8pcWvIe/Gsh4EgG1j2pmONpkLO5MCs+2ZuW0c8aZvvQl//72/X+3DGElwwbF97XYAak6nCfkkOATzfs8r0c54VeF5LRVyAIp8p69znc7RQpdRqZCXSGPsZ/k61C1hWe+lqeqAMTTLel6omw6UMF5LtT0T0cDKjc9F9DCmCl2D7jhjO/kYNuy6i3k2eMt6SciHB1Mhv/S3l3b0nEt+fQlu3z0eNaNpy3rWRCC2rKuU9R/u+CGAfHtilkJONAHupYbc9yFCVaJiJS3rRHAwWWuyrNOlJdUhYjlUaFtZ1oUADj4Y+OAH42O0LMxUZsDPCR+TpZCHbc+KrGZ0ZVkPFXLznJlEy3rU9oyOv0J+0S8uwr/87F9W+zBGEkIKnHDwCeDncAgpovaHkyBIBCIAPQf43tHx3CMaK4uMNpZ1AGoOnnYVdaGQk1IhL5GBsZ/lm6Fuo1RDviKhbnp2KmVMyI2kRyJkgpAHxqyL90DII4XcsSdihbgXWIvLmBsEIU9b1ktCPjTYNL74rjFqY1vhkcVHhnU4A4fL3cxQNxOMMkXIU+mvXSnk1OpdITeSuyusEk94GQOEhCWmIJm2rIe2+YarLOt6zEtb1tOKN6VqmxCJ14veo0nIta2d0sLXkHeVsh4q5ObvYhIt62bbM3PbuGISLNi9gEuVo0EJhc3sKMx2Ej6vQASQFKiTeDwvvF1dys4Jea+W9XAxuFTIS6Qx9mdXVqhbQLLDKFYSCcv6sBRyQhDGDgPhezfJv7as6xPftKx3opB//vPJQw/ssGevXRnryccwQReXsGz3PznTlnVNxJ2SkA8NptpXREKe7kOe9dukhEYK+Q07b4i25/WcTU/MLGqB9mNZDwIgXPBLKOShZZ2KGhBa1oXJHbMIue7ukVbIdSNzw7KeQCuFvMCTJ9WHvENC/qUvAbt3J5wTRVTI3cDFx2/8eO79UduzAtSQE5BCq3U/e+hnuOaea3p6LhdxDblN7SgAtCiCxJd/+eXclp9Re0xzmDz//BU4qlUE52penb42pNGrZV1KgPNSIS+RibGf5fv+Htj2xoRC7o1AqFvdr6Nm14arkANxHbmelBqvRUTSsh4Yn4vfZrwBgHe+MxkcGQXB2dZEWLZ6wvw8/JrTdysgTwhUCAEhBGds3Ain6HVbq4heCLlO2x0HeNzLTFk/dO2hyQdWqwBj+M6d34k2ZSkiP3jdD3DEuiMS2xI15GnynRU+mYahWCdqyBkDEQJUVCFpI9H2DIAi5HoxUi9W/uu/Aj//eXaom2mrN/I2ADQTcqPt2biSrU7AIUFkh+PLu94FIP5dfPZ/fLaQCvkvH/0l3v69t+fe7wsfDnMKoZAXPdTyzK+eidO+clpPzzWDLW1mR7/1osx/Xn/p6/Gx//5Y5n0RITcvAe99bzMRLRI6UceB3i3r4XWIUSs3xb7E5GLsCXmjsQPV6hEJQh5g9Qn5kr+EaXt6sAq5HgjNE1/XketJqWFZp1IigMy0rHsdEPJGIzm3FuHrMqtse5aL+XkE1f4JeUOIyK5+6vr14J0qWCW6hhnq1ikhH6fWL5FbB0lCPlOZwXGbjosfGLY9M5H1Pk/5g1NyasgHY1mfsqeaUtYpr0GmasjVm0gp5IwBGzYAT3hCc6ibScjbKeRBrNAXPdRN1ZB3N75okvL07U8vZKjb2spaAIj6TqehS9KKUENedEKuy3V6gbasA+pzKmLKusyZL+vfc9NccZCOz1FDJwnrQO+W9fC6QwkttOuqRG8oDCFP9iFfffKy7C+rBN9BKuRpdRyI1adMhVxAkvjiYS5UuOFupJR4eOHhppeSUnH8xNgbjjeUFVsx6gvz8/AHTMgZISiH7uHBrIfumJDnWLlHER73ojp5k1z63E9OxisVSJbdd7wdlGV9cIQ8YVkXAkRUIJlSyB9ZnEaA8PNfsyZejDRbm+nX3blTDWZ67OxUIff9aF9FD3VTKetdEvJwoWbamS6kZV2fL/Wgnnm/Dm0tFfLOcaBxIApFW0n0Ssi1gqm/Y5vaE5my3uSmHKTjczXw8MPqXxY6SVgHsi3rnRDy8LrDKCv0NaVEbygMIU8q5KtvBVnyllRrGD3JG4TCadaPa7SwrEMIwGKoB3X8YruFHVtr0V161fNXj/4KZ1xyRtNL6UOO5tHnnourX/dHABQhL4plaxBIrJbPz4NPVQdKyC1CSoV8iDCtY2bAWytY1Gr/oBGBttcCSXIZiCCpAIahbiY6XXgYDCFXn33NqiUs61RIIKhAUhXqtmd5Gp/E36j7TYU8PT4yBvznfwJXX929Qu550f1FD3ULIDpPWQ9x6pGn4kWPfRFqVm1VSNawoceEA40Dmfe7QaiQF6CGfKUI+Tk/PAdf/uWXV+S1TPRDyM3v12Y23CAUfSZg/pNpWQfGWyHfvx/YulX9y0I/lvVOasjDhWdGyrZnJZpRGEI+am3PIss6pdmrab0gSyFvYVmHELAsB/PuPM48ezv2rjEmD5ZazVv0FjPJYyPcFI29//APuOXUx6mXtMu2ZybmGnPxf+bnIWqDJeSMEAQlIR8aNEF91qHP6njVugiWdV/42LNshERUKk2qcdcKea9tz4IAxDYs60bKOhEC4A5gNUBD95PUroYsy7r5ugBw4EDnCrke+BqNpEJe4MnTMm+AobuMiqM2HoUr/uSKwio97Qi5PqdKhbxzLPvLfV8Xe0GvhJwLnvh+GWHR4nuhLOs5c4tcy/o4K+TLbfIuVsiyXtRxs0R/KAwhT7Q9G4Ea8siyDiSVl37QTiGv1ZKvwzksq4K5xhyqVhV1GV9EGuEg63I3c7Kp+b25GKoHEMqsibBsdYrEpG1hAXyqNlhCDpQK+RBhWhM7nVRr5ThvMjNKyCXk3Mfu5d3xAyuVpvElsdjUAolQt/REpeNQN6VMNFvWJURggzAfAVf73oYH1f1mqFuWZT3cR8cKeT1Ue+v1WCEveA35clAH6zTULYWiKj2dEPKKVSlEDbkOfBw2PO6tCgnpmZBLnvh+KaHRQuEkzH9yLevjrJA32szLVsqyXtBxs0R/GGtCvm/fNVhevh3V6hGYmpqCFyolq0HIb9x5Ix7zycdE/1/yQ8s6MDhCnp5wAkmFfHq6ybKuFfKaVUPdSIZ2mfqM3MDNvEjqccsUtqL2aevXtZ18XHD9BXjTt97UxZsbXxxoHMBDuvTY94HagAl5aVkfKvTke9vabR1PqjURv+XhW7D1ozn2txFBHiEPRIATNp+AJx3yJPXA9esRTNcSzzUD79J4ytanYNvMtmi//VrWiWFZN0PdqJAQvgVi+ZCPKCIuabi/rLZn5usC8eSpG4W8Xk8o5ONKtjrBMm+g19gVrfTMnj+Lu/fdnbjvDd96Q2Y+yThAB13tq+/Dzx/+OY74+BGJ+3Wom24nOFuZHcvfyEU/vwh37r1zRV7LF/6KkpB99X2wP2jjN7t/09PzzZZngPqt63FpnLpstENeqNvnb/08gAzL+jgr5Ett8i6GnbKuFXJSKuQlmjHWhLzRuBcHHfQKWNZa/NVf/VW03V+FdgI/uf8nuGf/PdH/l7zQsg4oC4w3AItTXqibVsinppKrl0LAtiuY9+bVKnE9tuu4TJGKPIW8ybIORVw+/aMLsfQH29rWUH38xo/jol9c1PVbHEccaBzA4W8Hdsyq/7PK4C3r5dA9PAgp8JrjX4NnHfqsjifV+nE/2vEjPLw42qSjlWX9yv/vStz4phvVAz/wAdx+xjOi59385ptx6pGn5u73yy//Mu7923uj/TJmZ7c969iynqGQEwJBABEwUMvHUfgdXoZL4eoafjPULauGHOhdIQ/3ZTO70DWjC3DBeG/XTP17mnfn8etdv07cd8MDN4z8uZEHvUj3wNwD+O5d38V9c/cl7tehbrPVWTx69qN41XGvGktC/tXbv7pir+Vzf0VJyL76PgQiwN7lvT09X0jRZFnX48CCtzCQYxxl7FrehcNnDy9WynonhHyYlnUz1K1UyEukMNaEXEoO294IAKhUYttVYxV+6Olay4RlvVKJJ439IMuybirkU1OpPmUCdmhZr9k1sKU4fMe3lCXLDdzMiYQ5x41eXnLIaqWjCWoRe9Pm4UDjAAIW11rZzmAV8jLUbbgQUmDKnupKCdW//3Fo+eRxL1K6zYCyQASoWbVYBbdtCBZPKmYqMy33yyiLnjtIhTxByAFIQiB9C9QKICyGaSyhoY+5kxryLIXcSHWPYFnJGvLw+Ta1C21RnRN1MK+3SbZpvUyTrUAEUQjWuEET8h0HdmDn/M6m+3WoGwBsnt4Mm9ljSchXsuWZx70V/Yz0d9hrAGfasq4V8gqr5JYyjCNyW/sFLrat3VaslPV2NeTDtqyXCnmJFhhrQg5wkIxwpdVQyNOEPGFZHxQhb9f2LK2Qc64Uclcp5O5iXA/qMwIuuFLIW1jWE7sT6gLVjrjsXd6LObez2tMi4EDjANZV14GHPwHbqXaVPPzlRx7BLs/Dpbvjet4y1G3loJWQrgh5SNDGoeWT2d7MDCjzud80WTXffzcT2agP+e9+B3zoQ8k7e1DIzQU/yaiyrNs+uEXBwOGZhHxuDvj1r1WiuulEMgm5XsykFLj4YuAb38hWyPXAd9VVKpEXxVbIL77tYuwO5sH8Hgm5EU6kfzufufkzuOWhW+Bzf1VCvAYBTebuPXAvHlx4sOl+03UCjG9ZQ6ddJQaBlbas69fqmZCnLethqNvGqY249r5rmxwhRUM9qGONs6ZYlvXPfz6+nTWnGnbKegRrqZAAACAASURBVKmQl2iBsSbkUnIQ0jzYuu0mf0MASaXUNoIGalZYj1mttg+T6AStQt20Qp62rDtVzLkq1O3fTwTOeoW6y7MIhBSqhrxFqFtCcA/bgLRTjD53y+d6fYdjiSV/Ca85/jXYvv5wAADtMoX+9b/9Ld5y55048/bbo21lqNvKoRdCHogAVav/0oSVQKsa8nSNuDkWdDNZf+0Jr8XTDnsG8P3vA7fdlryzw1A3Gk6EanYt8T0ISiB8C5QFEIyBgWOxGpKhmVDFf8ELgCuuAK68snnfUioL+tRUTMLvuQd46UuTjzMt6/feG212mFOoVGUTr/3ma3Hv8kMgXheT7O9/P7qZUMjDv2+74m34xE2fgC/8sa21NUPdHpzPJuRmGNq4EvKVVMhX2rIehdB22CkiDSFFs0IufGysKVfmi/79Rf0f5Ahj2V/GGmdNsSzrl1wS3856H/1Y1jtte8YYHOYUdpG3RO8Yc0IeZCrkrlh58pIe9E1L21AVcm1Z9zwV6payrDtWNQp1a9jA9x6r7vItqizr3SjkUrUBaWfP27ZWBT1Flv2Cw+c+puwpzEytUxssK9HbuhMspBaRylC3lYNub9OtZb1m1caCqGURck2e0uNWrwr50RuPxpa1OeF2HVvW1TFmWda5z8CcQE2SwXFgOkxOroWLnhvVJDlhSdSvGQSq9dm6dcnx85hjksdgKuTm5oJb1j0G0E4Ucj0GnXJKtClLIQeABxceHGvLurbxBiLItqxztxgKeYvQxkHD496qKOT6WtxtRww939EwFXIA2L52+4COdDRR90OFvEiWdRNZItkKpayPy2J+iZXFmBNyDqUfJuEPoud3l0hPbBOWtmHWkJsKea3W0rIOCQSuIo2+RbC0zDG/wFuGuqVryLVlvdXq3obaBgDj2wamW/gitATryT7rvj5osR0hH8iRlshCrwp5za6NtAI415gDFzwxFunatf2N/ZmTcfP9dz1Zz1MIOiTk1LSsGwRYKeQMlPk4sLQXFoJYIdfn3Pr16m9iwApv+342IU9PoEyF3NxcYMs6ALgWYqv/vn35D/Q8pR4ZnxslNHKHNYIG9tXV8x9aeAg+H3+FPBABdi/vTliX3cDFvvq+KGEdGGNCbrhghk2WfbE6Crk+d7v9fvJS1mcrKr1168xod9foFHkp6/WgjjV2hmV9nBVyE1mEvBvLeh815CUhL5GFsSfkmQp5j4mx/SCLkEeWtkER8qwgIlMhzwp1s6sxIb/9VVj8uKqLDCyK176qhn969ZtahrqlU9a1Zb3VxU2vRB8+e3hv73PM4HFPTWzCAZkw1rVCnkXIK2Wo24pA/667rSGvWbWRVgDXfXgdPnz9hxOEnIS/0U0XbspUwHtVyAEkCXmlApx5prrdMSFXx1izmi3r3LdALY5XfvUVYOBorJkFtmyJn394xlijB688Qp5GjkJeZMs6oNoaEc8DHnlEOQ3yxhpNyFPQtt4rfn8FNl6g1MPdS7vHWiHX4/eitwgAmK3ORve98bI3YtFbLIRCbr6HYf/Gfe6v6GekFxj0++r2/TVZ1kOFXC9UHjZ72ICOdHWR5xyo+3XMVGaaLevjqpCn32ceIe/Ust5r27NSIS+Rg7Em5CrUrXnS6K1yyrqUcjgK+dKSsqWb0Ap5EKha9VQNOWUWPO4pQr54SHSXb1H85naGxX1rugp100piKwsnlxwbahuweXpzT29z3OBzP6EmMtI5IdcXw7Rl3ZcSdjjAl6Fuw0VRFXIA2Dm/E77wM+vBs7YlFPJuA59MQv785wPf/Ka63SUhT1vWBQG4z+CTRTAJMHBsX3ck8HDYUusLX8hWNfRrLi/HC5at6vzyFPKCW9YlhXrv2u4fhtk1wXWzCXm4KG4mT3PJx76GnIBgwVsAAUn8HncvqfDNIhBy8xwftgtkxS3rqVKKbt9fk2U9rCGnhOKfnv9Pak5VYEShbkWpIU+r3/1Y1k2FXM/NSst6iT4x1oQ8VyEPVl4h18qTlBKBCMAoiwfzQRHy5WU1qTShFXLfV4Q8pZCzsJWQunjEpM63aDR+dGtZb2fhFFIo9XBMJ2PdIrKshwMzJbRjQq4flSbknpRwylC3FUFPKeti9BVyQE2404nQ0X0ZlnRzca4vy7pp5+sw1I0YYxWXPFqsUgo5w5LYDxoSciKMcT8vNFO/5u7dSh0npLW6oxVybX/XmwtuWQegiPZC2Ft5x47sx3ieupaloFVErSYD6poy7gq5zWwseotY46xJjAs6I6UIoW7mOT7sRacVt6yn5jXdvr+8lHVGVNuqcfy+u0FUQ66Hde0uGleFvNFQ1wrz/2l0alk3a8jTxLwVSst6iRYYc0KeHermr4JlXRMw+gGKD1//4eQEeNgKeRBkK+ScgzGTkMcIbAoQNYBkXSTTlvX75+7HJb++JLL2tlTIBUfNHo/Aq0EgsqyHoIR2rARooj2XIiy+EAmFfNiE3A1c1M6rDfU1RhXdEnIhBYQUqpXgiC862SyfkA/csm7awU1CnqeQr10LLIYkzmh7RghJfBeCEgQBBVgDTGhCbly6TEK+Zk28Xb/mnj3qtYDW3S60Qn7QQYnNRbesA0gS8ic/GbjrLuDyy5NJ9P/xH+qzTEGTlt3LcdtGX/iqi8eInx95kJBwmJNNyGcUITfH/HEl5CttWV8NhVyjX8s6JTRSyCehbVU9qGN9dX1sWX/xi9XfohDyDDdUT5Z1fZ3pJLuK85KQl8jFmBPy7FA3bxUIuUlQz7vuvJUl5JznKuQ0VJ0OmjoIHz7tw9Fde9fGk+1OFPLf7fkdAETEpdVKt1bICz+JDRFZ1qMQts4t65po+wbhFlKCQ9WOq/0NP9StETTQCBpdJ9EWAd0S8kAEsKkNm9kjrwDq95RFrttZ1lnGYmdL5Cnkent6wrKwADz6aPjCcT4GQZKQc0YQeBbAPDAJWAgAnkHIbVu1M9PQg9fSUqzstiPkjYYaY885J95ccMs6APX5aEIOALfeCnz1q8B3vhNve+AB4Oyzm56qf1umZV2fF6N+fuRBSBER8pnKTOL7t6iFv3va30WuOL1tHAm5HgPaBbUOAh73VlchH4Bl3eOeIuSk++DWUUVWqJtuifvaE16Lz515kRrD/+u/gFNPHV/LepqQZ72PXizrej+dtFsOCX9JyEtkYewJeZZC7q2CZd28GPvcTySwrrhlXZMqISKFnBGGmh0roI+styMHu2kP1Ugr5NOOWghglCV6z2aBS6WQj+tkrFtElvVwgtaNZT1L+db143rCtxKhbvqiXA8yVo0Ljm4Juc99WNSCRa2RVwClVEofyahva6eQZz2nJfIIOZCvkusBxiTkoUIepSNbFNyngOVGlnXJMyzrlMZ9yc191+txGGarcVgr5JYFHHxwvDm0rBd6scpUyIHm8FBAXWO2N7d60irivDsfbdPjyaifH3nQhByI23eayeu69ZXGuBJyPQZUreqKWNZX8jNKX4MHYVn3ua/mQAVXyBtBAw5zYDMbm9dvU2Or4yinUVEU8rw+5N1a1rtRyMNgzJKQl8jCWBPy3FC31VDIjdVXLnmzQn7VVZl2v67QLtTNtpMrd5xHNeTpyfddUw24PB4Q0hcvLSTt3QtceCHwm1vXAfv+ILogTZpCftujt+GuvXc1bZ9rzOGK31+hlIaQkFBCsZtT/Gx+Hns8Dz8+cKDpeRrpT/HWhYWEXR1YmVA3PblY9pfbPLJ40EpIVwo5s6P67FHEbY/eBiC23mYhs4a8n0lmL4RcT+5SHSTMTg7f8V4Czw0V8tCyjizLelifF7+Z8PUajXh7J5Z1y4r7mwORIjaOhKsVEgsM+/cDV14Z/z+dRv/AA8D112dOVjVpyVqEHNdJp5AiUo+rVhUWtfCN33wDUspoQc7ESijMw4D+znR99DDh89Vpe6bRd8q6DnVD7BKUUuKbd3xzIMc7KtizvAcf/PEH49+4Y7R0te1iK+S9WNb1fkpCXqJPjDUhz1PIfb7ySkZ6spaYBFerwCWXAO97X38vkkXITYXctpMBSoZlPTGBuPhi3Do1j32NvdGm9MVLz1tvuAF417uAP3/5ccC/X4kFb6G9Qi74WNTXdoMTP3sinnnRM5u2X3jDhdg5vzNpWacMX/QOw1NvvRXn338/Tv7FL3L3mybaT77llkTCOrAyoW76+1/ylob6OqMIPfHqWCEXhkI+oi6QEz97IgBFuvLS0rMs6R96/odw9Z9eja++8qvdv6hJyNPkO88llFLIv/bKr+EPD/rDRE7FOw98Bnv3zUSWdQoO8exT4n1Uq4pIh/V5Ef72b4GTTkoq5G98Y/7xW5YaRxkDzjoLuPTS6K4iBrtpMnbzm29W6vgXvxjfmVbIX/Uq4LbbWrY9y8Konh/toJ0lQEzI//gbf4x79t+T2bVgyp4aS3cRlxzHbz4e29duL17K+qAt6zrUjcahbkv+El7xtVcM5HhHBdfddx3Ov/58LPnhXMCO5zbRGDmO0IT8+uuBY45ZHct6SchLtMCYE/LsUDfPX90aciCZwBrVL7ZqudMJsizraYVcE3QAEAKWpSYVFrXirgxnnaVa3Ri1Q+mLl547792b2IwFd6GzGvIJCXXTk1qHOQmFXGNzm9XWPMu6Q82JwPAt6/r7jy7CE4S+ashHfNGplUKeZVnfNL0Jpx55Kl79uFd3/2KtFPLpabWgmL7fC8eIkJC/6nGvSiyOSAnMi7AHNFOW9Xs2cIiqsTBZraqxkdLkMczOAmecoQi5JuozM8DTn559/HoiphXyl70svquAdeSBCOAwB0/d9tTmO9MKuQ7fa6GQZ2HUz488mJb1qlWN3CRCisghY2JddV2ihn5cIKTAa45/DRzmFC9lPfVafVvWqbKsR6FukkdznHEuZ0kfe9Pv2CTkRVDIn/lM4MgjV8+ybtslIS+RiTEn5NmhbquRst5SIdeEPD3J6RbtFHLLigk6kGh7xihr2SYxTyFPuOyJUAo5bW3f5JIXzrIOqLCpPNjUTtSQk3CxY0tIyA/krCqn250BwP4gaLKs7/aHW8Oqv/8799451pOLXmASco97uHvf3di1tCv38TrEb5QVcq3gmUpfGq2UzZ7QjpAvG+UQpp0caLasM2VZX1wEhB7jQ8s6JUFSjKhWFWHMGl91UFtWTXTWY4HM/RQxaT0v7A9Ac09d/d1lTFZbpfGP6vnRDmlCrt/jorcIN3Cb3vO4EnIulArsMGfoCvmKp6yL/izrus2rBiPKsq7bnnHBo9/3OAa8aTEhXWrS9Ds2LetFUMiB/FacpWW9xCpi7Am5WUN+1lln4dmHHQR3NRTy1MWsKdQN6J+Q1+uJ2kYArRVyo+1ZuxZGaYLdaKhxac8eIyeJCDzn8Oe0taybNeSdhpuNA0zlO410yjoJ37emtuuvv77pOd/btw+Pvemmpu3H3nxzgpBvsm3s8n1cOzfXx9G3hv4+z/zqmbhx541De51RhCbkNauG23bdhsd/9vF4/Gcfn/t4bVm36egq5JpMRIGDGeg6Rb0dWlnWp6aSCrkeo0xCboyPuibXjF84dsuRYBIA4cm5VKWi9p1Fui0rWUPeCi0IeREt6wlC/rSnpe5MTVZ1i6BuLesjen60Qx4hf9LnnoTP3fq5Jsv62BJyqVRg3R5xWBBSgEu+ojkMTQp5l+evvi5oZCnkmlSNY8CbPub051RYhdx14/GrFSHvZPE2ldUEoDNCXqasl2iBsSbkKtQtngxcfPHFeMOJR0CsgsIXiAAvP/bl0f8zFfJ+LetZdpq2CnlsWW8CaW1Zn55WlnUdrDtTncbJR5zcUaibzWxM29NYcBdyHzduaEXI05Z1rZC3CmN7sEXis2lZ3+Q4eNGGDVjqpEapR5jf5+/3/X5orzOK0BOvQ2cPBQC87vGvw6K3mPt4bVkfZYVc/1brfr2JkF/xJ1dgbWVt933G24GxWFltZ1lPE/JU/bcOdTMJ+W/++lfYXN0IQnmS7zOmlIdBKeQZKnBRLevRb+DG1CJcWgVroZAzwlCzak3bgfEm5NqWXrWqTQQ8fe6sr64fS0Ku8zOG/fvW+17Vtmddvr+0g8SsIbeopRRyPr4KuT7m9CJJJiEvgkJuXmPyCHnKqZUL07KeJuatUCrkJVpgrAl5VqibLQmCVQh187kftUcBhmRZ1yq4CT2w5NSQ56Wsp5FlWV+zRjlBt21T2zRH7CTUjRI6tqpBHlq1gUqnrGtC7hvEJG0Fb9VUyk69lk1Iolf5oGF+nzsO7Bja64wiNCHX5+9sZbalWqRTlkdZIde/1XrQTMjNieVAQWmccdGtZT1FyHUN+YEDQIXUYVsBCAF83wUhGYTcdbMnUmZyeju0IOQrYeldabS0rKcnq60IOWVRW8w0RnXBqh3M7IUqqzZ9TkWpIV8py7re94pa1o05DQHp3rKeVUMu/ETXBU2qxrEDgz7mJkLuZljWTYW8yIQ8HQyaB9OynibmrVAS8hItMOaEvDnUzZYEfIVryOt+HZ+8+ZOYsmJCnhnqNghCnp5YakU8SyHnPAp1Y6RFDflv/meuQg4AW7eqv4SqAaiTUDdG2NhOUvLw0MJD+OG9P4z+f8H1F+AjN3wEQKhItlHIuwlmSz/SHnLrM/P7vOXhW3Div5w4tNcaNaStiUeuPxIe93Jr6aO2Z0O2efaDddV1AHIIOQ0J+TAs63rQ6FMh1ynrBw4Aj6ndjjXVUIkKXCCLkAuRT8i7taxnKeTMHltymYeWhPzVr04qPvr7ylHIp+0cQj6iC1btYFrWK1Yls82ZiZnKDBa9xbEr0Vopy7re92op5FWr2lPKurloyQXHr3f9WtWQF9SyfvjHD8eji48mHzg1FS+02jbwzncCP/vZSh3m4CDEYAm5vsaliXkrpAj5p2/+dGfHXmIiMOaEvDnUzZIUgVhZhVwnU0uDRq2trI0fMEjLenrSmW57lpOyvrayNoOQh8f7i9dnKuR6bt2kkHcQ6lZEhRwAPvPTz0S3333Nu6OLvC/8RNszAjU4m6p2WuFupZAvp+xPFiEJtX3QEFLgkDWH4N9e9m+44YEbcNuu24b2WqMGrRIBwK6zd+FNT3qTsnDmTOB026OBW74HiGMPOhbb125H3a83qXmMsKYeuwOBScjb1ZC3Uch1qNvCAnBw5QFc+r5/BgAEgQ9Cg2ZCbv41kaWQ5y1smSnrKdSsWuEUjZaEHADm55u3ZdSQW9QqnEJuEvIpe6pZIU9Z2HUo5LiVNehxQI8Jw0JkWV8lhbxiVfpOWddlTFoh58Ig5AWxrN8/dz/21lOtdTZvBm6+Wd3WY6PREnJswHmyfVs/hLwfy7qRsv6+H/TZCrlEoTD2hNwMdQMAWwB8hS3r+kK2e3l3tG1dZV38gGFb1nWoW1YNua0mFeuq65rnoWENOZl9MDPULZeQdxDqxmjxFHIg+R2byqPP/WTKevhhtyLktIUFfilFvoeukAuODbUNmKnMYH9j/9BeZxShHR2AavulLZx5ZEITGXNSPmrJ9B73cPjs4ZkKuSYXQ1HIO7Wsd6CQByLA8jJQYcvYPKWyKFTKukzOpUzVI41uFHJNNjNU4GlnunAtAdsS8qwQyTzLeo5CPq6LGEKK6LOpWbWmRa2sz62dc2wUoRcjKaFDJct6cXNFQ91SCnkvKevm92wKLoVSyMO/+hqWuTCzebP6q8//cbStd2pZ7zTUrRfLehjqpn9X41jqUGJ4GGtCng51A1anhlwPaKbVR1tGAQyOkPeikLOYkOeNG/a63R1Z1mloWW8X6lbUGnIAiXZYVasa3fZFkpAjVMhNEu2lPvhWCnk6wM0adg15aM9zmNP2IhGIAN+/5/tDO5aVRtqyDrRuc2W2PdOQTUUGqwuPe5iypzJD3bQyPnCFvxPL+jXXqElPBzXk373ru1haAhxrGSxQ+2MSYEwmxQg9JuYp5J6XHDfzFsJaKOTT9jSWvAkj5PvDhbmf/zzelmdZDxXyRHcRjLdlXY8JWZb1NEEHENUVjxO0ZZ3R4Srkq2FZN99PhVXwox0/6ur5gQgSLiKtsOvzxlTIx+17B5oVcv0377r3/f37EeixcRwJuRDtFfJUt49cmJb1HmrIAZR15CWaMNaEPDPUTRDwFbas64Hsoy/4aLQtQch178Nh1pBr9dwcaFwXrFKNjkdPYqNxiKpBtVIRmZb1LVvU7VghVxPZjhTysK6waKrSsh+rfJqQv+yYl+HUI09NtT1rr5Cn8ezZWXz3hBMAAPW0Qk7p0BVyRlhuiywTl991OU79yqlDO5aVRhYhr1iVfEKu254Zk/JRqx11A1cR8pxQN2AIfchPPBF417vU7SzL+vIycNppwHXXxYOQ58WPTxHy8647D/OLASyrDhao/b3/We/FCVuOy7as5ynk5mMA4ItfBK68Mv+xGaRzyp5KnPtFQBMhv+km4PLL4//riPsnPSneltP2bI2zBgDwmdM/g2+/5tvRfeNqWZdSRmOCw5y2lnUAEUkbJ2g3GyW0kJZ1/b09+/Bn46p7ruru+SnLuqnyp0Pdxs0ZAcTz1kTZHdQ5+7EXfgw//rMfJx5/6i9/iW9ppdwbzeyUlhhkqFufKeuAmj+O2ryhxOpizAl5c6ibxVfess4lx2Gzh+GojUdF24aikGdZ1lu1PVteRlBTr121qmbWm4KwgT/8BmxSa7pQNhrAMceo25qQM9ahQh7WkDPamriPI8wLtG71c/Yzz1YJ3YlQt2aFvF0N+V9u3YrTN27E4ZUK0lgphTytcGVh1OzZ/SJPIc9T98y2Z+Y+Rgke91Czay0V8oFb1tevB17xCnU7rRbUanEva8bQNBjlTIQWFyVsthQp5EetOxKz1enuasiBJFk/9ljghS9sfqzZozaFibCsn3QS8OIXAy95ifr/gQx3U5tQt6M3Ho2XHP2S6L5CKOSsfagb0D5bZRShr9WU0KGSyihlfYVD3fT17Iyjz+j6u0mHupmt24pkWdfvS/91uYsnHfIkPOfw5zQ9Z06PkeOokI9QyjqQdFiWKAGMPSFvriF3VsmyzghLrJonCHnGJKYnZFnWW7U9W1rCoh3WiRPSrJBzB7DroHxN04XSdYE/+AN1+6CD1N/I7RPWd+ZBr7qPY01dO5itz/SAGn3XBiFHSNDMIDbTsu4L0dRGTbc6255ByFei7VlaIc+bZLRq/zaOyFTIWQuFPLSsm+f7KE3IfO7D5S5qVm1lFXITWYTcbJ2lB6E2hHxpScKylsF4rEKYfB5APDBlhWZmKeR50I/J2I9pWR+34K485FrW9XezsNB8X5sacvO3NmVPjY1Cnv5O05b1tCKeZVm3qDV2FlQ97g871C2yrK+wQq5/jxunNnZdPtdOIeeCY8/yHgCI/o4T9NxMvy/9HbmBm7tYuzjONeSdWNZ7SVnvlpCHn2FJyEukMfaEPJ2ybgfqnFpJFc+sv9VIEHJNYDqxtLRClmW9WlXKU5ZCvrSEQw85NppYmHPfJ2x5QkjIl7Hn8rfi6u8mQ3kaDSB0T0fCkSRhHWeHfcjbEfdxhx5Q11fXqw1Gyrr+9c1xHhFtk1A7116Ln4cTXn0SOuHj/mLrVpyyzvj9QCnkw257xihLtOvLSxknLavfxw+5CnmbUDfzsxolhdz5vw7u3HtnVEOeJhOahA0tJf61rwXe8IbkNlMhNydDRgClSYT1+L24LMGsOpgfPy5vLpVZG96iLrwbmJZ15/86eGjhob72NwrIJeStrlNtUtZNojplT42FQr5zfidO+vxJiW3mmJBlWc+aXzyy+AgO+/hhwzvQIWAlLesEZMVD3fQYvbayFm7gdhXslqeQ69pyLjnO+eE5AICTPn8SfnL/TwZ49MNHZFnnKcs6d3MXaxf0ODrplnVKk9cu828rlAp5iRYYa0KeGeoGEhLylbVG6V6eGglCrpE5i+wCWZb1Qw8F7r+/OdRNCMB1ccQhx4KfwxMvHwTAz//y56CyAthqknn/juSEw3WVVV1KQEIAb3g2PF/tgBIKCZm76KFryMcx5CYL5vs0308rhZyHpPXueh0XPuYxOH56uknhviNUDKvh89aFF7vXbdmCHzzhCYnH2kNue5alkOcpgWnyOu7Qtk0TLUPdwrZns5XZaNsoEXKN3BryYVnWNf7jP4D3vz+5rVaL256Zk5kchVx/nkuLEsxaAg3ixzEqO1/b7IWQZ4xrOg9Dtz4aJUdEr+iJkLexrJuLP+OikO+v78f+erKzhJAiWnjMsqwPs2f3SsK0rA+VkAtflc2t5LxMxpZ1RlTXl7lGRueAHKTPjyyFfLYaXwPu2nvXgI58ZaDPTf1bjizrRVXIOyHkWaJXFkybVjc15GHKOlAS8hLNGOuZdVaomyVESMhXbsDQK6m5lvVBKeRZlvUjjgB27Ghue7a8rCbBhuqUtqzLwI4IeTolutGIs+gCEQDUR8MV4dshLWvO9EV+HENusmCS8Lpfj25rYjNlh62ejJR1TcjvqtdhEwKHkKaU9T3hRS1NyLMw9LZnGS6PvEnnRFjWW4S66YmaeY6PYmlGbsr6SljWmw5mKk7t1iGU+rb+axByPR4tLQHMXgY1LesW6XwobZXAnocsQu4oy/p9B+4DMJoLMN2irWU9CxljFKNxynqTZX0MFHKXu00LxxKyZcp6YQh5uBA77LZnOtNiRS3rIras99KGtcmynkpZD0SQCHrccWDHYA58hdAIGqCENlvWWyjki3ocHUdCPkjLuulETdeSt0KpkJdogeIRcgCCk5Ul5OHAbRKVBCFfoxJoh6KQH344cN99zQr50lLcgkgfZzh+fOQjwJe+BEgeE3KB+EIpRPKlfO4DzANEPNlqZVvXBGccQ26yYNYF1gODkIe/veh7374dQEjIJcH2SgX3NxqwCEnUgIvw764uCPnQQ93C37AZ6jZJlvX0BKRVqJuuITfP8VEkaDWrliAWGkNXyDMPphYT8iBoq5BLKYH6OlzxnSqoNTauLgAAIABJREFUvQjmhb9FIRIxGQmsgGX9whsuVIc7ggsw3UJ3C2hCq+tUxmS1alUjt4jpEqtZNfjcH/lFWTdoJuTmIt3G2sammvFBTKalBP76r/veTV/QY9+wa8h9rhTy23bdhr+78u+G9jomuOTR98QIw2x1tjtCLlvUkFOGWx6+BfPufHT/jrkdgznwIaLu1/FHF/0RADWvmXFmmizrWQvUGgv6/HdHcKHt/vuBCy7Iv3+QlvVUe+HE31YoCXmJFhhzQh40hbrFCvnKTZDNWiPd8sW0MuEJT1BX3mHUkM/OqvAd11Vp7qZCPjWVPM7w5T/6UeAd74CqIbcUweQG+dK70vNbXyhCvm3qiOgxrerDixbq1ggaOGjqINz9N3cnFPLHbHgMzn3uufEDP/xh4P9n78vDJKnqbE9sudbW1Tt009XNJtjs2MgioAiKivJAYNQZHUWdz9E34nMcUMRtFBnGAeXBDKKCfPBww2GEGQFBaFG2YQQaaBpQ6KV6q95qzSX298eNG3Ej4kZkRG6VWeT5vv66KisyMzIy4sY995zf+e3cSSY3EHBwPg8LRN1WRNEl1LSl2XgahbzVbc84CnmUZZ0uQMyVtPW0oW48hbwTCflAdgAAcPExF/sep5PMltWQ88AS8gQKOQBgeilyeQtL9vsDxFLF3S4jW8kFmjShbhQxlvUXdr1AdqPDSWYS7JjegSV9S8J/oN/Ntm3Atdd6j2/ZAgwMhDa/4V03uMnqrEtMkRQs7luMnTM7m7rfzQZPIadjwpZLtuDkA072XStbLtmC00dOb/h9DQO4/vrGpwWNoJ2WdToefe/J77XsfViYloml/UsBkEXynJxL5dgwLX8NOb0fUMt6ELScpZMxUZ3Ao6OPompUUTWqGMgOhCzrQPRirUbH0d27W76vqbFhA/CrX0X/vZmEnFXI07Y9c+5J9NzsoQeKLifk4VA32ab1hW0k5Iy1adW8VcjJufDq16pVjSvkPMt6JkMucuoxT6CQA84Cp6gDEg3y8MgHa1cHyA1osFiAoXvHOq71GQ11mys15FWjipycw6p5qyAIgnvjsmwLI0Mj3obZLLB4sWtZPzhP2qLJAct62fkiJp3/aejbwCwq5HQCygaVRRFSOnGbC98tkD7UjdaQU0Len+nvSEJOv0vfOQqPiLddId+3j/ycRCGHDVgKVqzUMV0wIE9Nu9tlMzZfoGmWQh5lWWfans2FhcZNE5swMjgS/gP9TvbbD1i92nt8+XLu6yzpW+KW7bALepIgYWRopOOtvHEK+fJB8plZQr58cHlTynboYZ5NsdFnWW/hOa2ZGj9Xp4UwbRMHzjsQAFyBIM09K6SQB0LdguiGMgb6HW+Z3OIS8qBlHYguZ9Kp5XvbttbuaD2oVOLD5pppWW+CQs4de3t4XaOrCTkv1M0j5O1PWQcQUs5cRPosU4BnWc9m/YScDjRPPBFq38O+vaoCgqwDopO0afkJOdt5Szd1KIrtG+tqWdYlQZozNeSUkANwW0kB0dauICFXApb1UmAllSrmYswkbzbankVZ1t101oi/dxuiCPnaTWu5EzjdJIS8L0NKUQpKoSPPczqZdDMO6OPUst7OGvIohZxVF4KhbpYMWbYxkQOkyWl3+6xioZq0u1STFHJqWe/mvsMsLNvCnRvuDC3WAPDfKAIuqyhQwspauyWxSwh5hELOlua0wk1CT/3E53IL4FrWxdZb1pMQck3bhbGxnzbFfWVaJhYWFgIAptXp1IS8VqhbEN1AyOk+/vuGfyeW9WzYsg5EL9a6R2/PnqYnrf+pXMaOelen/vAHQsjjns9TyNet87d3TBrqxlPIkxByJtSNO/b28LpGVxNyw5iALPstdLNiWWcU8gMGD/DbmN0dk5NZWuLAU8gVhQyMlYpHyE0TuO8+YpVn95N5e8MABIlPyFU1rJDTt6GIVcjtudX2zEfIlbxrW6dOgCAk0bGsO5NZRRR9lvVSYOA+pFDAP46MxO5Du9qeJbGs0++0GyYgSRAV6nbNE9fg9uduD21PJ2oLCgvwtdO+1vLJbL2g+xQZ6tZuhZy2PUugkJPHFIgOIRcZhTyXsdqvkDt9yKtGFVkp2/UK+fbp7Xhu7Dm8fdXbw3/84Q+BX/6S/ExdVv/0T7Gv5xJyxrIuCRL269uv41vE8RRy2/ZnL9DP9fBHHm7a+3aEQt5GyzrblSIKe/bcjQ0bPgDTbNz+TRcbrjrjKhy+8HAoopJOIQ9Y1u+84E4A0WGIUffLTgLdx5+t/1m8ZT1KIac/DA15jqcm4ZD//m+8f/36+p78lrcQch23SMAj5EcfDXzxi/xt4sBTyJNcyIxCfsaqM/DJYz9Z+zk9vG7QtYTcti1Uq6PIZv19P2dbIc/JOfzN8X8T3qhZCnlwYimK5DEqa7Pv8773+fczMIdkCbnG1FaFFHJLh5yx0inkzqp7t09cgbBCTpNVeWFgAFHILUHE8mwWGUHgWtb7mEE/J4r4cg1C3q62Z3Ti2Z/pj62hBrpjApIEUQo5ADdVm4VukVA3SZTw1dO/2vLJbL2g9ZJBe+2sKeQUSVLWbWJZl2UL+7IWpMkpd7usEkHIeaS7HoWcA2pZrxpVFDPFjvy+08CwDBwweABWzlsZ/uPxxwPnnUd+pgr5F74Q+3qUoLCLP9QtNqkmbzU1G6ga1dhQN4B8ltWLVieqHU+q7qaZx7cK7U5ZrwXLqjr/N35QqOX80lMuRV7JN2xZP/mAkwGQa4e3EN8NC9RUBRcF0Qt141nWA4u1NIjW3UJRWpK03tCsfXq6Pss6ewHWW0OezZLcplpgLetDI/j+Od+v/ZweXjfoWkKuaTugKPMgSf5BfrYV8kg0QyHnWdYBTxli254ZRmhgCb19hGWdr5DbvvE37uZGleM5q5A7lnVe/2rAIeQQkBVFrMjluJb1/TOZ0PPi0K62Z5S8FZSCz8LG68U+VyzrvO+Rps3vmNkR2j6okLS6/rJesN0BWMxKqBtrfU6gkFPLuijZ2Je1IFJCblnRNeS8iVSTFHLWst6pJQppYFpmsu+fHrcaNdN0cSdoWU/bamo2oJoqTNv0jXE8Qp7UUZJ0LOgEhZwuKrd6UbGslyEzAbxRYxMl5LbdOLkNKtypCXng+RSGZfi6rVB0AyHXTA2SIEEztXjLeuBzm861odJxgGYXNRlxwbZAjcWuUim9ZR3wj21pCDmrkPf1kfevBSbUrYceguhaQl6tbkIuNxJ6nCjkNmZLIY+EJAG33ALUa8kB+JZ1wF+7QhXywMBSKgH/+q/+pwmS5inkll8hZwk5t4Y8Rv2mNeRzLdQN8Ho7A97nDIKkrIuQBQGnDg5iSSYTSllfkpKQt6vtGcXivsU+BVz8hojRyVEAc0shF74uYFdpV+h7pErfrtIu3+P/8MA/4Iu//WLImttpiunI0EhkKN2shbpRGEZYIbescKibqUCSLezKmRD2jROiHBfq1kJCzlrWi0qxIxdg0iCqDjaE4eFEr0evB5bESkKXEHLnOmG/U8u2fM4SWZQTO0qSjoudQMjpYmSrx7DLH7rczdwAgMkq3zXRCoWcolGFHABOXn4yzjnkHAznyXWxtM9Lyu4GQn7cTcfBtE2ohkos65kBlPQShK8L+NJvv+RuF/zclJC7yygtUsiLMWS4/HIZz576bPSTS6XaCjlLyOn+10PIWSeqbRNCnlIh76GHIOYeIXcU8tlKWY8EnRDu2VP/G0UFTrATSKqQBwYW3jglSAYgkOOkMoNr0LJuWAYyWSS2rLM15N2uJAHRoW5RNeRUIVcEAT98wxtwbH8/ZEFwb2qabftuPEqCxN52tT0DAPurNubn54cmGC/teQnA3KshH5sZC3VFCNZdU9zzCmlryCqBnWZZX1BYgCc//mRki5+OtawzIZTEsi5Dki1MKiYZkPburZ+QN9r2LGBZ7/ZxzbQTKuSDg9zjEYQkSrC/aoce6wpC7lwnLFkLKuSKqCRewEpK+jrNst7KMWxxcTE+9aZPub9HdvBookKumZqva0g9CnnwGvnDx/6Az5/0eezXvx/sr9rY/nkvH6HT74fTqhdexirkFOvG1rk/B+8NRosJObXEl2NcpPoeHaUXYlToJAo5vcdkMt7+s+HH9Ya69fcnV8h7hLyHCMw9Qu7UkM9WH/JI0AlhvnYdVSSiLOtRCjkzsHDHOUkHbEIGq5p3owpa1nVLhyKLVKAiT62lkNM2I/bcUsjZULfYGnKIPqLNhrLpluX2Hqd/q4V2K+SKpIQs6dumSauTuWZZL+mlECGnlvXgggslF0HLeicRcvpd1rKst1UhZychKdqeiZJFzreRFcCmTcSyno2YdzVLIeegoBQwpU7Bho2cnJsbCnmLF2S6TSFnyZoNO2xZT6qQJxwXO0EhZy3rrTynoxLLQ/vjKuSNk1vVUEOZBmlT1tNcI51+P9w86eWhUEIe7MBBEbw3uIS8RZZ1KlZMxuQsWZoFY8KAPhE4znReVEshZ+8xmYx34bGEvN5Qt6SEnElZ76GHILqYkG9GNrsi9LhkmjCt9teQ11QbaMJwI8FcUZZ1FhE15LxxTpA0wCangKp5N2Nu2zNR8Y3BUQr5tDqNHz3zI2KDE6NV9G4CTVYGAgp5RA25JEqwBD8hl+Dd1HTb9v0tkULeakIeWFTKSJnQiv+2qQAh73LLOq1Hm9FmIhXyKELOWtZbHYiUFvS7ZC2iLGZFIQ/aAun4FBvqJuPpsSfI+bbCIeRpQ93oY2kIOcemXVSK7jgQ5w7qFiSuIW8AS/qWdAchT6CQp6kh70rLeos7RQRLJKKOUaOWddVQ8e473g0A0CzNvW8DzbGsR0EUxI5XyGn7QUmQoJqqb14TBHtvuHXnTtw+NgYAqFLy2mSFnM6NJmIIua2Rbda9bR32PcAkvNM59dQUuZjYedK3vgU88oi3Hb3HZBnLZ7015KxCTi3rteZoPYW8hxi0MdWnuTDN6VDLMwAQbNtZvGofWUg0cM84bTwaufsmsdNE1JDTseNtbwMeeoj8LMg64PRa1QM9ykOhbpLiunzyeXJz462ob9izgeyG04d8LtSQ01RtgKOQc753VyEPqOAmS8iZvyUh5HlRRLUNKesUWSnrTjBY4grMHcs6nYBOqVMhQu7a9wNZFPRYLO5b7Nu2ExXyvz/p7/HBIz4Y+jslGlE15i0HnXTl8/EKuamgYk1DFEQIQ/NIiq5pQsmKME1/aC4A/kRKEEiP2sMPT7ZvmzcDixaFHqbnQ0bKzInuEVGtm5qFLZdswYLCAoxOjUaWTnQKeAp5yLLudFVIgm6yrGsmIa2tdvnQEolX/+5VvOv/vatllvVdpV349Z9+DaBxhdy0TEhKsu88J+c6/n7oEnKRhLrplh5ZmsWe+3/90kvuz9VsFnjlFeCjH20qIXdD42IIraWS83PmmRlMrJ3A8JnOwim9n0xOer9TZ9SXvwycfTZw6qlhyzq98BqtIbcs8nqyHJ48B9Ej5D3EoGsJuWXpEASOfds0nWulfUQwKo3Th2mnfqcRm0+UZR3wJ61zashNE1i2LCD+MJZ1dv0iFOpm6ZBF2a+Qi/zANvamLgndP3EF/GSVbXsWX0MeUMhZy3pQIRdrG1UKkoRSoyn9MQguLuTknGt5pt8h/dxzxbLO7n+QkAt0oSqg5GSkDFRTxcjQiPtYx1nWmZ7y7H4GMa1NR/6tpaBsOperqZBDJGOPO4EyDAiK7P7qqwCKmkidfHLyfTvggNg/K5IyJxTyxKFudWL54HIA8VkjnYIohZyOAUBKhbyLLOu0HKvVLh9q/141sCrUwYNFMy3rvBryNJ8xjULeTYRcFmVopha7KMf73AUqChx8cNMt63RuFJeTY2nePdaYZOaedK4/5XTiUFX+PJm9xzRbIRdF0kmkXK5NyHsp6z1EoGst67ZtQBA4g4lpQpIEGEb7BsdUCrmmAU89Bbz4Yvo3irOsB/srcgi5JPkX52xTcS3rpukNStSy/sftf4Rt20QhT2hZp+mpM9rMnFHI2e+XtazH1ZDbQriGnB4t3bJSW9aLothSQh6037OEnJLSECHvcss6e24GCTlvG8CrHT9g0CNundb2LFHIJGaRkBsGGctyOU8mjKghh2h4hFzTXJdQNkvGKR8a7DWeBLSWuJO+73qQONStQXTDsaIK+Qu7XnAfs+36a8iT3vPocB46j9sIlpCPlcawZXJLS96HLZFQJMW9d9i2jenpZ9ztPIW8vlUK6miybRuaqTWskCe9RjqdkBuW4QaS0rZnuqlHE3LmXKc/FSXJc+k12bJOR4g4Qk4t6wBgTDDfI72QKCF/+eXwk7dsAXbu9NeQ08lsPaFuQYVcFIFisXYdeU8h7yEGXUzIIxRyy4IsAWobl50TKeQf+xj5X1WBNWuA889P9yY0US1qsKBSUUyom+zMa93xwBJALeuG7pFC6ro5/gfH45mdz7gDNzuG8WqMAa/GdlqbnjMp6+z3y7Y9i6whd9qeJVXIk4S6FSUJ5VZb1kW+Qk4nMSW95Pu9kycgScAuKEQR8qCSUzWquPiYi7FsYJn7WKe1PUsUMgl/6m5bYZpkIIlRyK8/+3rAVADJmTRSRcOZMOVyHGWxXYS8C1TfWmhHqBvQHQp51STj3Jm3nek+1o4a8k6wrFNCLgkSvv/H72PFd8O5PM0A68hg5w4TEw/jj3881t2uUYWc7amtmu0Ldet0Qv7Snpfwyt5XAJBzWxEVVIwKZFHG/17zv3HU4qN82/sCXh3CWhBFaLZN3EstqiGPVchVC8Uji1hw3gI/IafEmO7P8ceHn3zYYcDPfsa3rNcT6hZUyAWBzMHjWp9ZVvwcvofXPbqYkBsQRb4tJZMR20vIkyjkBx0EXHSRx2jpal7iN3EGiijytt9+5P+YUDdJIvPaghOsKeanXMt6UCGnrpvRyVG3hlxRvN0vZoquYsqCEvIpdSrS1t5t8CnkSkAh537vIiCIkIIKeQM15MUWW9aD57BPIXdIaZCQz2XLOlVa2Mm1ZVuoGlXcdM5NHZuybtt2zHnpB80EaDtYhTyCkL9lxVscy7oRsqxThXw2CLkAoStU31poR6gb0F0KOQtu27MWKeSdQMh5C8vNBOvIUESvg4dt++8hllWFJPXXHepGX1c3dbc+nqKVoW5ZKQvd1N2MkU6Daqg4dilZ+LBsCxkpg5JegizKuO7s63DXRXf5tvcFvDrzE1kQIMGp925ByjrbiYYHW7Mx8OYBLPvcMr5CHgVB8Fa/mmlZZ/uQiyJ5zbhFCpqwnmC+18PrE3WNwqOjo3jrW9+KN77xjVi9ejWuu+46AMC+fftw5pln4pBDDsFZZ52FiYnWpasShZwzobAsZLICqm30gSVeSWVX5dKiVsI6JeQxoW7Usk7FdCE/5VrWDcM7FdiU9e3T26GZmquQ0/GmoBRcgsbCVcjV6cjgt24Dqx7nZRLqZtt2ZA25JYgQbBNCjEIup7SsFxzLeqtu+HEKec+yTlDRK9zJa0cRctgQIPjOvSjMag15DUIOwLGs62RSHFDIuYS8TcpDJ33f9aLVNeQU3aCQ80LneAp5UtLarTXkrQRbr6xICqMm+9/XsiqQpIG6Q918CnkzQt0SLsLQ86NT5zusfd+0TULItZL7nQzlhgDA7czhU8gZQu6S5hYo5NkahNxSLYgZEfKQzFfIo2DbwP77k595bc+aEeomirXn9z27eg81UNcorCgKrr32Wqxfvx5PPPEEbrjhBmzYsAFXXXUVzjzzTLzyyis444wzcNVVVzV7f12QGnK+Qp7NtJeQJ63Z9K0qpiVWcYFuIyPA+99Pfo4JdWMJ+aJFQPYNDwELSSq6yRByVQWyWbJ/9/75Xlx454V4bfw13+4XlSJKWpiQT6lE+T926bGQhLmhkLOKY0Ep4Mo/XAnxGyIeHX2Ue8P+0I4M7MD5wCrkRh2hbkVJwj7DgPi73zXyUSIRDHjhWta1uWtZZ8N/ACbUjZlcl/QSt29rJzlBohaJgjhx2Yk4Y+UZbdgjBkNDZOAxjJqWdQBEIZec498hCjnQHSSzFtpVQ94NixdRCjm7qNVKy/pnPwvcc0+ipzQVtm1DNVRk5azvPnb5by9v+nuxokVGyrjHSGDGqlJpA6amHkM2u6xuyzq9J2mmlqiGXPi6gLtfvpv7WkkV8jX7r8E5h5wTWcbXCfARcstEVs6irJfdMWAgO+D7X+CU1Ek8Qi4IwJNPNrx/pm0jJ4o1Q92ErABlngJjb4xCvmRJ+MlLl5L/Wcs6r4a8kVA3VnXnoVbgWw+ve9RFyJcsWYKjjz4aANDX14fDDjsM27Ztw913342PfOQjAICPfOQj+I//+I/m7WkAsQp5RoSqtpGQJ7U2sRdsWkIep5Bv3Ah8+tPk55gacmpZz+eBsTGg+KY7geVP4B+ufBWm4besyxky2Dy/63kAwJ/3/dlPyCMs67ql46ozrsJHj/no3Ap1cyYTg7lB39945GfaCquTvj7kdYS65ZibhtGCWvKyXvaRzdeDZZ09N6NILLtNWS+jmCmGtumk8zxp/fhjFz+GK8+4sg17xGB8nLTLoZZ1tu1ZqIcZSA25aBBCxwl1mzVC3gU27FpoWw15FxwrnkJuo32hbgDwzDPR27UKmqlBkRSIguj7rA+89kDT38sX6sZY1r3IMMAwxjEwcCL6+o6sO9QtZFmXa1vW1+1cV3Of4/Dkx5/Et874VkD57yywhDxoWQfIdTqQHcBwfjj0XDpv8Snk7GRww4aG989IQMhtzYaYEZFZkoG+T3fboPkU8ptuAo480v9EWt8N1LasNxLqVkshHx0Fli+v/do9vG7RsE9p06ZNeOaZZ3DCCSdgbGwMixeT/ryLFy/G2NhYwzsYhbi2Z9msiEqlzQp5Wst6PQp5koEiooacDXWjYxOtk81mxZBCLmfIYENbZcxoM2GFnGNZZ4+FJHa/kgT4HRDU2kWRVDWRhcZC3dgV66kW1JIHCXleztdUyLvdsp5kQYH9jCWthKISJuSdpIwkduvMFuj4lMiyTtqeWbaVzLLejhpyQZgbCnm7asi74FglqiF32t0lQVrL+myB2tUB/4Jks+3rlm35FjhY4soq5MT1KEEUs20NdYsq7zHsdItWnXQfCIIl5DZsZCW/Qg6QuQ2PkOs8Qs5a1pvQYjgJIbdUC0JGgCAJyC7LorrZmeOzF9K8eV7bAvbeQq3iPMt6sxTyWnX1mzYRN2sPPUSgoZF3ZmYG559/Pr73ve+hv7/f9zdBSFbHWC8i255ZFkzTxqc+dUXL3juItijkcZZ1FhE15GyoGyXkCwsLAQAZRYRl+mvIKSFnwYa6FZQC17LOHotOUg4bAZumHiTkwcnLXbt3c18jLtRtKGXt60QTboBBlHQ/2czJOdzw1A2YqE7gi7/9orsNMHcs63HnJq2lY7eJsqwrotIxixNJFfJZAx2fqGX9sceAdetiasgNorAmsawPhyeTLfkIXaD61kLbashbfKzW71qPq/7QWGkcq5Cf/uPT8d/b/jtEyDNSBoqUrH9wWsv6bKFdhDy4+MNa1tkpqG2bEAQZgpCpO9QtaFnnhbp957HvYN3OdbjnZVInwPabD+43e43cu3cvbt+5M/K9/Z+rs0AJ+X79+2F+fn6ohhwA5uXmYX5+fui5lJBzLetAUwi5advIOoScl5NjmzY2f2MzxCw5X3IjOVQ3VcPvzxLy3/yG/F8qeYSczruyWYBmXDWrhryWZX3TJmBFa7oY9DA3UPcSua7rOP/88/FXf/VXOPfccwEQVXznzp1YsmQJduzYgUWLFnGf+7Wvfc39+fTTT8fpp5+e+v0j256ZJjZu0lCpbEr9mvWiLoU8LWqFulEkrCEHgAc//CBUQ8Udd1iwAqFuouzdWD7zps/g70/6e3zyMW8MKip8yzp7LOZiqFtIIQ987+etX899jai2ZwfmcvgkrW+qgWePPx4f2bChdYScsWNTq98zO57BnS/eCcCb7FT0CiRB6nrLum7qmJ+fH0qYBYBPr/k0RoZGcNlvL3Mfm1anQyULgNNXt0OORVco5JrmWdYB4Hvf40+ETAXIlJIp5K+84gX3tBAC5oZCHsyMaBVafaxueOoG/Nv//BsuO+Wy2htHgFXIf7f5d7jqD1fhDQve4COm5xxyDt687M2xrzP6uVG8/+fvT7xQ2UkKOTtmNJuQBxd/WMt6UCEHJIhiHpZVqeu9WMt6VKjbFx74Aj54xAddsh4lHAUXNy9++WXs0DT8Ja9GGd2hkD/9yadhw8Y5PzkHo1OjvjHg9vNuxwOvPoC7XvLuh7Zto+KsHEVa1psQ7mY4QbcSAAtsIQOBWSEXC7Wpy4MyzGnnAooi5I89BixbRn6nJJ/uKxuuRv+mqsDMDMk6qYUohTxufj8+DixYgLVr12Lt2rW136OH1x3quiPbto2LL74Yhx9+OC655BL38fe+97249dZbcemll+LWW291iXoQLCGvF3Ftzwyjva0nEivkmQxQcW40rbKsp0hZX1BYAADIZrf7FHJiWfcG2ZXzVmLF0ArfomAxU8TOmfBqMXss5kqoG/uZainkUZAFAXT+xdaQH1YsQk4Q6gYAR/X1YZ6itISQBy3r1K7Ogk42SnoJQ7mhjlUDkkK3dKyct5K02AogI2Vw5OIjfZ9xojoR+v7ptp0yEesahZxa1gGitkRa1g1C6DgKuS+38+CD2/cR5oBC3q5Qt1Yfq6juCGkQrCFf0reEhLoxyml/th/92f7gU31YNrAM+w/szx07eegkQt5ShTxwriliuNbati3X9ShJRRjGZF3vxVrW40LddFN3wwaTKuS1sl466T4QhGZqUEQFi/tISWlRKWJKnfJ9L6sXrcZjo4/5nlexLORFERXLggC0TiGHn/BLwWPtXCvaDqfUQRFg03k+eyEVi96NoVQC3vY2EtBA95X+jZ1L0+ePjpJuRfXUkAtCbYW8VAIWLAjZtvFJAAAgAElEQVSJkF//+tdrv18PrwvUNfI++uijuP322/Hwww/jmGOOwTHHHIP77rsPl112GR544AEccsgheOihh3DZZfWvWtdCXKibabaZkCdVyNthWaf9EQMEng11KwRctxlFREU1sGN6B/6878+oVgFB1t2bGSUh7KJgVMo6a/WTRbnrlSTA//0OZv0KaVI1Mkoht1KeB0Oy3BqFPFAfTRdbJlVvYsS2PxvKDXXs5CMpaqmEwZKLieoEhrJhQt5RlvVuUMhN07OsA2Rco71cWThtz9xQt+eec1YLIyzrbcJcUcjbEurW4mPFWpLrRbCGfHFxMWzbrouYsmGYcdA0YuqYTbSLkAfHWdbabTuk2LZ117IuSQVYVth9lwQhy3pEqJtmaqjoRByJ+ryhhYQahJy30NApCC5O0MX34P0vuMA1YRiY58wjbbSOkFMSHtWL3Hbm9Np2h5DLAiydE+qWy3mku1wmirmqhgl5wKZuWRZeeuSR5DXe9SjkpRJZMOihhwjUtUR+yimnwIoogHrwwQcb2qGkiGt71u7arMQKeT5PLkqguSnrLGIs67IMrFkDDAz4n5LLSDANEftdQ3qZn1W1ISoaVgyuwFFLjsKa/dcA8C8K5pU8KkbYVsaS16yc5W7TbWiaQs6pIU97qg5IEibbYFm/4PALcMXDV2BfZZ/7GJu2PpQb6hibdr3QTR0Kz2XjIGhFj1LIO8qy3ukKeTZLXEKsQg6QwSkw4T11/3fgkcr1nmWdpvnKMnK52SHkbqhbtyvklgmZt6DdZIiCCBukLrQVmTLBdoX1oGpU8Y4D34H7X70fAFH1dUuvy0GQk5IR8u9+F7j00tQv31SwoWetJuTsmORPI6eE3GBC3YowzfBifxIEU9bZ8d2nkFs603otItQtuN81nGydrpCzhJze64PneHCBa8IwMCTL2K5pfkI+MADQevomWNZNx7Jei5Av/weSUi4oAmw9oJB/+tN+Ql4qEcWbOquAgK0K7vPvuusuvP/ii2FfdFGyHWYnw3QxWZJqtz3rEfIeYtDckbeNiFPI243ECvnQEDDpKI5ttqzTULejjgKCY05WEYk91IGqAqKioT/bj19c8AusXrQagH9RMCtluTefIHmdrNZnPeskBJPjf/TeH7l/S0p+mqWQFyUJ5Ta0PTt0waH4uzV/h61TW93HbNuGaZkoaXPDsm5YRmxQkyIqYYWcZ1kXO2ci1vEKOR0DWUKu69yJyn7K4UBugpBf1h002wr5HOge0S6FXBAEiILYsgWMZlnWrzv7OgDAyqGVqBpV4hjitDhMsj9JCHklsE49GwFv7IIkey60OtSNrSG3nfPCsnQApmtZr5uQM5b1oMIdtKxTsaCZlvVOWZgNIkTIFT4h5ynkNHRWAkPIR0aAP/+ZbBQ8metAEoVcWaRg6C3k/ivIjGXdMIATTgCuvz5MyIeH+Qo5APzyl+R/00S57Dgy2NryOFAnKpA81K1UCttTe+iBQdcS8ri2Z+1GYoV8aMhLdkyLNJb1mFA3HnJZmdhDHRDLuj8Qhb40HYMyUobbv5VV6IZyQ5io1vl5OwjB75e9gdelkDM15GmLK4qShFILznFeS6+h3JDb9g7wlOC5YlmvpYLJopyohlyROsiy3ukKOR0DWcu6pnEJ+cQEgNwEUcjZcXMWCbkb6tbtCnmbasiB1trWm0LIDRX9GVIfPpQbIoRc57c4TLI/SQh5NiDsz8a5zC5ItlwhZ+6f/jTysELeLMt6cNFJFmUYdtiynjTULdPlNeT1WtZdQs4S5pERr+aiVN/iCYtaCjksQBCZeZci+hVyKlZFWdZ5Cjm95xiGdw4k7XjTs6z30AJ0LSGPa3t2wgnhJORWIpVCTieWrbKsswo5p4ach2wmrJALihayL0mSNwZF3XzYVWU6uCcNuelUBL/fg+d7AVLsRMOIkTkkoCkKeUEUUW4FIdfDitCygWW45dlb3N/pRGquWNYNy6hpWWcV8kl1EgPZgfB2YmdY1j9772dx7k/PbfqEuqmgYyCbsq7rXOVgYgIQCo7Dhu3YMcsKuSiIbiBUt6Jdbc+A1ga7NVpDbts2VFN12xxSQh50DCVFvYT8qquAffv427YK7IIkO2Y0O4g1uPiTkTK4/9X7IX9DdhVytoa8GZZ11VAhQPB9LnaBVbfqUMjnkmU9QiEfGRrx/T5pGBjgEfIDDgD+9CeyURMIuWHbfgU+ANu0fdHrIYWc7S+u64Qk8xTyN77Re5EDDyT/myZE+t0mJeSS5L1mUoW8Z1nvoQY6eOYWD27bM4cQ3XDD4c6v7Zk0JVYbGiHkaRVydpBCDYU8I5MWQw6qVQBSNVYhz8rZUBgOEF5VngsquWVbvhvzKQecgt1fIP3G2Rt+lTnfBp/7jO815IBlXaaEPOW+FCUJpTZY1gHg48d+3Pc7Da2ZK5Z13UygkDNEW7f00DUBdM5E7Ocv/hzrxtZ1vmWdEnJqD1TVSIV8wbDz/bz1rcAdd5Cfe5b1hhG0EbcSrVzAoONvvWNRxahAERV37BvMDXoKeQst6zmOsN8EXpMKPsu6M2bc/5f3N30BPahU55U81u9eD9M2mVA3ViFv3LJeMSpc9Ze6+nRTT6SQpwl165T7AA9Ja8gPXXAo7K96c9OqZSHnkFURzDxmeNirs2jCQGwkqCEXJO/4h2rIKZEWBG+iyhJywwCefhr48Ie9Fz3oIOAHP6iPkFPiD6RTyHuW9R5i0MWEnNP2zLIASYIoSpAkCWab7OuJ6zbbrZBzQt14yGdln0JerQLgWNbZHIskCjkwNwg5zwZMjw37OEvIjcBiBWtZN5hQt062rAcnKnPRsl6rhpyd6EelsneKZZ2qhV1jWadj4ORkJCHffyHzON1mNi3rcyTUrV015EBrLev0eyjr9VmcaRkKPRb9mX6vhryFlnUeIY8T11oBdjyjCxvzcvOaHsQaXPwpKkV3AcSwyEXc7JT1il4Jnd/sd6OZWk2FPBTqVitlXer+lPXQ82wbWedz+xRyttaaF5SWEjUt6ybChJynkANkoqvrRJEeHCS8oFrlT4Ad22dqyzol5LbtJ+S1ash7CnkPMehiQs4JdTNNp3WOAFluIyFPWrfZqEKeNGU9QMhvuIHkb0Rb1iVfDbmqApD5CnmiULc5ppDzFlx46bQ+Qm76b1LNCnVrhWXdsi1UjSrySj52u7lkWd9b3otvPvLN2AkJTYi+bd1tuOWZW6IJeYdY1mnidDsV8vFx4B//McUTWIWcqhITEyHl4JvfJCG+hy3bz3uQbsPrQ95GzAWFvFbLv2ailZZ1+j2U9PoU1WAuRFEptsWyzsuOavcCE7sgKQoiZFFGX6bPVY6bhWB5xI6XdmD8lXEAwK4SSeomhNwA0JyU9SiFnH423UqgkM+xPuRJLOtBqJaFjDNOR4auNWEgThLq5iPkwbZn7NxYUTyFvFAgq18zM3yHqUPIqZvWqFGW4O2AQF5P0/yW9ZiLWJuZwRevuy7Z6/fwukRXEnJqcxKCE0+XhIqQJBFGC9pD8ZBYIS8W67/rpu1D7rgFAOAznwGuvTZ5DTlVyIPqYVAh54a6BY5FQSnUrV50CuIU8ihCrgVUBlkQQKekbKhbJ1jWK3oFOTkXWXu8at4qvPi3L0IRFXfiW1SKHUFC68V//em/8Pyu59Gn9EVuIwgCzjnkHHz4Pz6Mj939sUgS4w8pmj3wXButxgMPAF/5Soon9PeTiVKpBBx3HHDuuYSQB5SDK64g/9947rV4/lPPk18YhbxQaEq4b2r0Qt3Sox0KOa98KglChDxTbItlnXKOd7wD+M1vyK293YSczdAQBRF5OR/ZzrTR92HPtZeeeAmV9eQ9KhqZGxDLOlXI87Cs+vaB1r+XtFJoTsZ+N5ZtufOSyBrywH0/SQ15J9wHeAgScpqFUlMhtyxkeZZ1Fs1QyJ3XTlxDzirkQfsnVcinpohCns0SQs4TtJz5suYo26k+Ca0ZtyxC0Pv6yPvwYBgY3bsXV91wQ5p36OF1hi4l5DEtzyQJgiC217KeVCEXBDJAAK2zrGcyZKYqir6+vqoaTchlGaEaclHWQjc0ViGPtKwHk0k7eNU4KXgp+pS8shNNlpDblu6rm2xm27NmW9ZrTT4Hs4M4bOFhUCQFE9UJFJViR9vzkoCqX7zUdBbnH3a++3OcZb0TjoVrWW+jQp66tbQokh62u3aRULdTT+UScoqBXL/bdjFIyMuztM43VxTyuRDqRr+Heq+/ICEvKIXGLetm7Wk9HcJ1HTjzTOCYY2ZBIWcyNCRRQkEpIC/nm15DHlz8kSABBv0bIbCWpbtBvYKQhWXVdzDo+TCtTXMVcvrZdFN3F5Rfjwo5PedrKuS27abLhxRsmkw4Swq5W0MetKzT1a1SiSwAZ7Pk5xiFvC5CTi3qtA95XBel7duhDA+Tz5J27t/D6wZdSsiN6JZnjmW9IxVygExGgXTt2cbGyGpfEkKuKGSADLDvycloQq4o8CzrNu1DrocWGRKFugWORdR23YS4FH02kZYl5Ioo+lbLfW3PGqghb4Vl/eU9L3PDyoLISBlMVCdQUAqh+upuw9jMGIDahJxNne1Uy/rG8Y3YOrXVnVi2UyFP6vDzYWiIEPJcjgw+HMs6F4xlvVhsfwgWMHdqyNsZ6taoQr5xfGPkJJZ+D0mvv92l3ZjRPBWLZ1nfU96DbdPbWmpZD3ZhyuVmSSFnLOt5xVHI67Csl8tkmhL1Pr4+57boEXK3H7kX6iaKOVhWfSSPng8z2kxsDXkSF0Coj3ktQi52MCG30hHyjZUKbNuGFmdZbyIhT1tDHtn2DCA/791LyDi1kut68wl5NktavxmGR8gnJ8PbbdwIPPQQzCVLyHvMVq1VDx2PriTkpAd5vEIuy2LnKeQAGSQA746cBJddBvz0p8ks6xGEHABeeCH6KYLtvLblPE8Mk48kbc8s2/JZnzt51TgpovrMn7biNCwqeu2YqowVXRFE3+fmKeRfHxnB5StWpNqXvCii0mTL+qk/PhXbp7fX3E4RHYU8UyT2vC61rE+r0/jMvSQFv1Yf4yMWH4GFhYUoKIWOtayvum4Vll+7HP+z/X8AtFchj1rki8XQEBlIcjkvHCdJ2A2jkM8WIQfmxiIj2/Kq1WhUIX/PT96Dp3c8zf0bXRBNev0t+s4inP9zz/UypU65PcjfedA7ceLyE7FubB36M/0YzKVvn5qUkNP7KHV5zEYmgm7pkAUv1C0v50mddR2W9U9+EnD4RgjBxR/RFkHrtzxCrgOgbc8aU8gFCJhW4xVytowuqgNAcCGBpo1HLQ51ilOKh7QK+aonn8QTU1PRoW4A8PWvA+ecM3sKeVSom6IAu3eT+wzgLRzEhLqpzmpYNY16nckAJ51Eun9EKeSWBaxaBVxzDfQjjgAAlGbrxtVDx6MrCbltqxBFTv9Rn0IudaZCXg8hV1VyoaexrHNmylEBkLIMDGecu6mlkEwMjqXRp5AnDHXLSllurXk3wbRMbn312r9e6wtCq1oW+p3jroiij7D6FHKHuH9lZATvnj8/1b4ooshfQW4D5oplnZ1w2jU8CsP5Yfz+o7/H/v37d6RlnTc5TOJ2aBZSW9YBb6JEFXIgmULeIZb1wewgJlWOEtJFSBLi2Cw0qpCXtBI2Tmzk/q0ey/qWyS3uz5qpuWGI937oXhy5+EgAwBdP+WJdCxZpCfn0NPl/NroG6KYX6iYJEvJKHoqowLKt1L3It26N/ltwLiHZnmXdsskPrEJOxBYbVh390A3LQH+2H9PadGwNOUvIo87N4LyOzgDKEQvinSw+1GNZr1qWL9QtVEN+ySXA1Ve3RSHn1pBHKeSKAuzZEybkrVDIAeJejSLk9KLetQva//pfAHqEvIdodCUhtyyNT8jdIDMS6tbRCrlleX0ca8EwokMpglAUQsg52+oRIoKiAJbpzKwtGYpic1XhoEKeJNStk29SSZH0+2UJeSZgWZcAbg15WkRautoAalkvZopdbVlPGzJIg4460bLOe9+4Vm7NRt2WdcBPyJMo5JS0S9LsWdYhzInOEVWjWtMd0iw0qpBXjSo2TWzi/i2tZR3wL2JppuZmLwAeUaGhV2mRlbOpCPnUlPO8WSDkwbZneTkPQRDqqiOPuyUFrd+CLXAVchrqJggCRDEL205/QEzbRF+mL7KGnIaSsnOSqHMzeN+nW01EiCmd7BoLEvJ5+XkA4gm5LAjEsh6lkANkDG+WQo6Y+Y2Vsu1ZUoXcCUZyCXlahRwgN8EoQk5VsLEx6HmyAFqerZXkHjoeHUXIVXUn1q4V8Pjj8TZey1IhCBwVyFHISaibiHLZqE/BSYkoSzMXfU6qM5uQVvMNzOi2DUFQQs5RyOlqfBBE+XYOlKmQXePUTbMKeZpQt261d7711rfi6BuPjnRAjI35FcIrt2yB6Dywu7QL7/nJe9y/0RuNIACv7diO3776m7r2ib1hPTE5CWHtWuxqYQPbZQPLcNLykwB4lvWCUkBGyuCB1x7A39zzNy1771ahpHlM7pD5h9TcnnYKiCLkQ7kh3PLsLU0PQ0oC3qJIOxVyi+k8kxjOROkHExO4jWZqJCHkdEI1ywp5LUL+sY8BX/iC9/vNNwMnn9yGHQPwyt5XIH0jweKhUfUR0VaiXoV8714yvsYScud10ywOsq4Y1VC518vB8w9Ot7MOcnIOu0u7IXw9fuLREQq5pbsp64O5QSwsLgTgbw8Wh7vuAhwXbiwhD9WQQ2QUcnIgDGMCGzde7nbOqbeO3LQcQh5hWZ9Ww5OgpAo5DWCNIuQ5OYcvP/Tl1PvcDiRte7a5WoWwdi0AQsBV23ZT1o/t64MsCLh5506s+eMfyROaRMhNxrKuc4Qq27QhiBFtzxiFXFq7Fi8ccAAZPGiAcpxC7iSyU8t6qnJAHiEfH/dfDMxFrefIAiirkNNj3UMPQMcR8lHn/y2x29l2LYWc9CHfupXaoZq9p37EhX6F4FyUPnZbC4ZB7txJLeuTk1wLaBQhVxTANFiFnL/I4OtDnjTULcLa3g14buw5rBtbF6mQbw+UXY+qKv75wAPd32lNL0Cs5ppJTkRjLI8ntj5a1z6xSvszTouN7Q3M5GzbhizKqFzOn4BtvmQz/u/Z/xdA2LIOADc9fVPd7z1boCrJ21e9He899L01t8/LJOgoipCfd9h5yMt5X1hUu8C7tugkux2grptUp+DQECCKeElV8SrHsh47XhsGUCjMaqhbLUJ+yy3AjTd6v99zD/DYY23YOQBPbXsqsiaWRbsV8iT7FAT9fisV1FTI09xj2H0JEhUAMK4wcNaBZ6XbWQc5OYfRKTKPiUtTDoa6zZZCTsfxE5ediF9e+EsASNz67Pe/j86lCb5PrRpyXd/n/JUl5PUp5P2Z/shQN54aHqeQs/tt1iDkf/umv3XLHzoNwfNcEAQYVxghN9WfmFVOiSrkogjztNPw+eXLIQsCHhgfx1N0MtkkQk5dgxlRhJa27RmjkFsA1i1fTpRqKn5R4pzlfDf5PFCpuAp5Kn8DfT1KyHM5sgjAphsyYonmzN97lvUeotBRhDxpV2bL0hIp5KOjprN9M/cxjFQtZOoh5GkV8ulpLiGPapFIFgkpIVcgyTY3hZftQ05tusFJx1xqe0ZVl7Je5n6/rF3XsCzs0jQclOfXZSqCAK3qHOM9/ZBS56sTsAr5JudGGDVBSIKyXkZGykROzkVBdNO7g5b1bgVVyKP6zwaRV4iFk20TxEIQBAxkB2bFws+zSLYrrAvw5hup5mRDQ0AuB9WyoFMnD6OQR5XWAHAnXrMZ6pbEss6an5IM283CeHUcQO3WOu0k5KIg1mVZp8dQ27skkpC7oW51WtZVUw2RqEa6FOTknFsSE3ffC5rjZquGnI4VgiC4OSl0AbIWqCPYtmtY1gNzCduyQzXklkWJIDkwJNitAYWcY1mPGhejFPKgsp/Est7OsTcNeAtPvPOctYsbtu2GuomCAMFRsH1oJiEXRWRFEVqUQh7V9ixQQ25Gde7g2WUdqxVVyFPdwem9SxC81x4ZATZt8rZhCLnunDc9Qt5DFDqKkCftz0dC3SIIuaOQE0JuuA+nwbQ6jTuevyPx9qlqyFlCHjvzZGAYkXXhIaSpyWSeousgPbie+CxKFT10M6K7TO9FgiBAEcNhVry2Z//06D91Zb1x1aiiqBQxrU77jsWvfw289JJ/fN+uaVioKChEFNVmBAEqnXPceyjqvW03m5BPVCcwmE2WJqyICn62/mfIy/m21ik3il/9inxfFHTCXCvQjUIURCiSgpJeipxwzVb94GxfV3Ur5LkcVNvmEvIkFRiFQjJC/tzMDO7buzfFztXGUG7IJb5RYC9JKtA89VRTd4OLnTM7AdRu69RWhbxOy7p7DCdWYtPEJmwc34hfrP+Fb5s0lvVndz4LwH/d84hKI2CPaVxWRScQcsMyuAurdAEyKe67L4FlnZkTGIbhslsa3Gaa087v5CDUq5DTULcZbYa7iC5AQF+mz/cYb7Hoya1PYsvkFt9rmE5P7vHAvG3v3vswM/McZFFuKLywlUh6nruE3AJu/17GF+oGcFq/ZbNkwG5Q9TKoQu7Y5EOIaHt2xRVXYMPWrb4STVOWiUs0aeeOZ56BtnkzgJSEnLW50GO0YgVpc+bg2Wefxf0AXgPwk5/8BECPkPcQjY4i5N4aZDyShbpJ2LOHvF5aQv78rudx1R+uSrx9qpR1anNJUwRJL/yklnXAHYzo2PbznwMvv8x/iigScvnkxf8DPPYPmJ7I1gx1AwjZDhFyjkK+t7LXl2zbDTAtE4ZlYCg3hCl1yncs3v1u4DOf8RPyfbqOBYqCg/J5/Paoo/CPb/1HrNl/jft3RRShVpzL7Y/zINWZbcAS8nHDwJJMpmGFPDhBicKCwgIAwEVvvKitdcqN4txzSSAsBbWsp7HR5uU8ty6RYraS1ul7Hr/f8e5jSRcamoG6CPm8ea5CrlFHCaNmJFmnzOeTCTN/uWEDzn7++RQ7Fw8BAoqZYk0FkaeQn3RS03YjEpNVkv5eS8HvhlA3eh7kzaVQTRWXPngpLrzzQt82aSzrH/jlBwD4r3vVUJtaS88eUzrO8GCawEc+Arz4ovO8WehDHtX6LmnrM9py+c4704W6maYZUsgNg6TbURIuCHUq5HZ0DTkA/Oz9P8Ot597qfw6HRL/9trcD8KvIpm2jX5JQDZDP558/Gxs2/CUkQUqdTt8upCbkZQk3fjXvC3UD4NaTuxAEYP58EqLWAHQnZT2TQiE3NRPf/OY38fDLL/vmxgZVyCkhjzs5nW309esBgGuXjwSPkC9cCOzb527yF5//PN4J4Eunnoof/OAH5D1amPnTQ3ejowi5ZSU7UZOFugmYmqKDfbr9KGmlVL04UynklJDzEhkj38C5YSS1rAPuBJeW11xwAXDQQfFPO3Lhcd5b1gh1A/h29ODiBLUFd2ptVRRUU0VOzqGYKRJCHjgWS5f6CXnFspCXJAiCgLfNm4ezDzrbp9ooggC9IgBFAygaTbGsVy2rYUKumvxQIx5oz/UzVp3hKitJbd+zDfbSoZb1VIRcyXNtkO7rz1LqvG7pOGj4IFxw+AXuY/XU69YLOreoSyG3LOi060RKhVxRyLBYS5hpxdkZ1WGCBbtfmTauXVGXRkcR8gYVctkuRrYTcxXyBO4UOlYFU9ZbpZCz4ZFBmCYR0w47jPw+223PWCS1rE9MkHnF5s3pQt0Mw/AIeZMVctM20acQyzpvTnbBGy/AeYedF3pOEHScDyrk2Yi2o5alEoW8gW4CrYRu6onOc91VyMm1UjVsHwkvcsKCQzbtOkAV8qwgQI0g5MEaclNzrn3D8FvWqUJOF3njTk5nG91pd1CXQl6peIQ8UEtlO59FWraMeVpnLtr0MPvoMEKebEWUhLpxBpdAqNvkZHKF3DAmYZrkQirr5VStkVIp5NSynoaQMwq5aZrYHbcaGbCsaxo/y4L3NHacSKSQc3qMBxcn6MKGburYObMTtm1DN3XsKe+pvVOzgKpRxXhl3J2wFpWi29N0927vGC1d6k26TZP0Js2zN65MEdunt6OslzGjzUDVS5iZsYGCAVgCZMGzl6ZBswk524eXB9u2oapkP+mEllq4Abj15Z0Kem/0EXJHuUpaIgOQpHXN1DrSsq6Iio8IpPlcDb+/85Edx18ysIScslVGFk9CyAWBEF1KYkwT2LUrvJ3YgvOTLkRGHWc6Z920yVMRgfQLw/WALgpRQk7HsyDaScgt28JYyQs6Ivfa2vdXekqIZpZLyCerk5jWCJFLsxjmC3WzZseyHuzUlM02pRQ3FaJCKpOGuk1MAEcfXZuLBWvIfZZ120/IaauzRmrI+7Nkka9WPTe9n/EWi1xCHqghjyPkkthZCvm0Ou0GjSZdeHJ7rBtkLlNVbZ9lnVuS1wRCrluWp5BHhLoF257RlHVN03wXkyHLpEYtjUI+MwMBzIJEEtCbD+1DDoRqqSghF5njRgn5tnavwPXQ8ehKQk5C3TgkglHIRVHA9HTyGvInnzwE69a9AwCZsCdZIXbftl0KuSzjO9/5DhYtWhS9bcCyrqrJFBpF8U+EeTfrJAq5ZVtuOAzgTUoMy8DSf1mK+1+9H19b+zUs/OeFtXdqFvDRX30Uw1cPe4ScUcgXLQK+8hWyXbHofS2GAVRM00/IlSLGSmM4/+fn45SbT8HZt5+JUlkACiZgCtCMCpb+y9LU+xck5IsUBZNpazIYRLX9odi79x48/jjZz/MPPx9/sfovAHittdjvuhNxlhOWzF4D9NpOa1kHoid5s2lZD4byzYZl/Z3vBF59NeGTDjkEeN/7oNo2sSeedhp5zAEdhy67LP5lWFXxu98FFi8Ob9NMOn75Wy7H5W+5HKIgQhblyAUYOjdcuZL8o/MzTs5m02E4BIda1z9xzycwfPVwaLt2EvJndj6Dc35yjvv75oe70loAACAASURBVM3fwo4dP6j5PHqvmSxVuYR89b+txq3riP04ybVHFw9DlvUmurfYmuxalvUgIZ/NtmcsotwIQUxMAEceCYyOxs+xgjXkpmmiKBaxbGAZ0/bMb1kXxVxDfcgB1BRJ3rbybe5zgqDjfDBlPYqQ27ZGAlAhtNWhFIdjvn8MTvoRqZNJSshLbpIiuVYmqzb6mBO11Qp5xkl2DyFQQy4oAiyVbBdSyEdHSTloEkLuzMeNSgUFpLSsX3yx9/Phh5P/i0V/KarzepLkd4g8MTmJZY8/nvy9enhdoKNm08kV8ohQt4BCPjWVXCHX9V0olUgPj9SWdU4ieSQaUcgVBduDvbaCCFjWkyrkwRo21VC5lnX2WPJ6jAfdApT80MnrnvIe7JjZUXuHZgk0zZdOWAsKOY70M732GtlOVb2vRdcdyzq7kuw878XdL2Ld2DrsmtkOVEWIRULITZoOnNLmHCTk8xUF5QYIea0bdbXq1f4fveRo/OR8EkxCJ3KdTsjp98Uq5HSymdayDsQQ8lm0rCvS7Cnk7CJe4qyaJUuAK68kCrltA2vXAvvt53vNQw8Fvv3t+JdhVcWtW/nbNPPs/Obbvom/OuqvAMR3j2DnrOPjZH52003e0N9KsJ0hAODVffxVknYS8iBMczrRvd41TZgZLkncPk3uhTk5l86y3sJQN9YxVMuyPtuEPFIhT2FZX7KElBDHTUuC72MYBvJCHu85+D0hhdwj5PUp5IZloD+TTCF/87I345qzruHeByIt68z9lwXdb1mUO0Ylf3X8VWzYswFACoXcVRnIyDk6o2GEGbhaRchpDXlWFLmhbkGFXFREVyHXdd0f6kavQboKH3c/dLbVARSQUiH//OfJPwB4r9M+NWhZjyDkMw3M2XqYu+io2XQahZwb6uYo5EB6hRzw7FJlvYyqUU08seXZuyPRoEJeEwFCnlQhD3avqBpVrmWdVciThLqVDU8hB1IuXswC6GdmLeuAZ12jkyZV9b4WSsgL7Epyxp/wubS4EKhKUPpNwPKUrDgVhQceIS81SMjjQo3oRCkIalnvdEJO5xIsIadlFs1UyDvKsj4LCnk9cAk55zWTjln0eoyyg7fCsg6Qcp0oQh4cpkslMtw3cqySwrAMZKSMO65E1bTOBiGn91PLqsK2a5OWWoR8v36yiJOTc4kWwyhZDrU9a2KoG4uOV8jjasgTWtaHhggfi1oQA/ihbqpKaq5JDbnQvBpyi1HIa7gWl/YtJYGDSS3rNWrI6fadlLROz/XECjlVp502uJpqY5gZ0FpmWXfansWFuvlqyDMCbNX5bAGF3P1+xp1SnQQJ8AbqIOQAqR9nEQhrjrKsh9Lqe+gBXUjI//jHN2Pv3rujQ90kCYIgQpbFUKjb3/3pT7jQSVPkvz8ZVOmNNGnrD14AWiQOPJD8PzhYVw15TdAL32EimpZ8cssqXFWjmkghf3zr41DO/Cr++uNkYAoq5AfNI0lydMJk2mZbe1hPVCfcdN0koJ85SiFnU6Xp12IYYYU8OMlzCXnRAizBXaCIU1F4CBLyYVn2bqJ1oFaom2nym9d3i2Wdrn+x1wB1dRy1+KjEr1NTIW+yZf2qq4BPfar2dlzLeoMKeS6Xw44dyVwsaUjmpa++iqenvQWeqmVxJ190zPrYxz6Gq6++GhdddBGmnNAdFiyJiVqTatW0h+cOoqDB8RTlMjAw4D9Wv1j/C7zt1rc1fb90S8dgdtBVyKPIQcWotJ2Q7yqRIv+khNxdZDGz2Dq1Fc/vImn55/2MhHKxhDzq2rvtNuBd7yI/U4Xcsi3o+gTWrhWarpBTHLX4qJptz9jb+WwQ8qixP6/EK+Q3/s+NuPAXF2JykhDyFSu8v/FcLby2Zy4htw2IYsG1rBcKbwDQQA05Y1mvtfB/1JKjSOBgwlA3C0AmkpCX8NxzZ8+qQn7KzafgtB+fhlNvORX7X7M/AG9xNrVCrpP7+jIx73N9cBXyFStShogAH3rxRVzPrOIYVCGPCHWDBQgio5BnPIX8ykcfxWfvvReW873o9Pnz55P/bRsC7BB3ZkEVci3tqmmwUxJVyHfvJituEQq5EtEet4fXNzrqrGAHYDtiZX96+kns3n0n37Kuqs4MXIAoiti928TwsDdZu2NsDL+ICEQTBBlwBi9KkpLa1lMp5GeeSVbV+vqSezzTpKxTOHXmup7sabkcyaagqBiV2gq5lMXzY8/DePITuPVHZBYaVMivOO0KHLX4KPcmZdlWWxXysZkxPLzx4cTb032jhJwSa6oksAq5z7IeqCEXBAEv/u2L7iRwMNsPzEjIDQYIeUqFXBIEWAAs226aZT2uhjJSIe+SlPUohfzqt1+N6991feLXoQsz7bKsf+1rwI031t6OWtbZXvKNKuSqqmLbtm2JtvXlTtSYh967bx9eZWZFUQo5JeS33HILbrzxRvz617/Gnj3hEMgkhLxlCjnHHUQxPOz/7lSVDPfs8blzw514eFPycSkpDMvAYG4wtpOAZVuY0Wbc8KtWo3J5BccuPRabJ8mkPa1CfvGRf+tLjb/3z/cCgHvO5+V8pDvl9tuBe+/1P2bDhq6TkLlWEPLyl8pYs/+a2MXWYKjbbLQ92za9zV3UYFGrhvzWdbfiF+t/gclJoiv0MV0zb7stvH3QFWeaJjRNgyRIsG0TklSEaU5jaOh0HHjg1QCoQl5fqFuSGvLyl8o45YBT0ivkEZZ1ANi3775ZbX326OijeGTzI/j9lt+75RxpFXI1EOq2VPQv2hV4hHxw0D95TIA7du3C7WNe0KNOa8iThrplBNiat93PX3jBvZdU6er7hz7kPJk8HrlmUC7DOP105AHocaydh+D2lJBv2QJYlnv8oxTyJe1swdFDx6NjCXmtFmjcULdqFcjlIAjEtp7NGhgcZBzfMZMz9vXoynbSYLdUCjlA7r6BWpNYpFHIKfbf331qUkLOJgJXjEqiULdd5V2A5H1XQYVcFEQUM0V3wtRuy3pJL9VsUcQiaFmnRJwSULbNExvqVnbanrEYzHlKVUbKACUZ2SFSQ05v2mnS/AFC9CWQyUEzLOu1Qt2iFPJusaxThZy9dFRDRX+2P9U1227LuqqSeU4tUMv6UG7IfayRUCHTOZeUhIt/rKAQl45u2zY2Vau+c1W17VhCTl5fx8zMDKqcCOpZV8gjxhVV9WXUQVXJcG8YXjljq4KfdJMo5HGW9Wl1GkWl2LZxOCfnsHJopZvPkVYhlyx/Gh4tJ6OulTjLOnt+spZ12zn+zQ51A4jCXFSKHW9Z3zSxCSNDI6HHa1nWJUECtCKyWTK3YDnFfmF+z297BkAwBVi2AUkqwDSnIUl9ztyN9iGvL9SN3s/iWpDRcydKIafzgCRtz1i3Zqe1PrNhw7ZtaKaWyJnojsdOqNsSwU/IizxlNxhklhDsfIkNdUvS9kzMiLA0b7ucLHvOwUwGWLDArQ+3bPL/6GjUjuShmyaxrKf9HFGWdfoZnH0ymRsU2/ZM6VnXe2DQUbNpv0IeT8i5CrlDyAERpilClu/AzMwP3claXIsmtiad3khbopBTFIvAr34Vn4ZC0QAh//GPkz0tn/cvckZZ1p97Dnj6afJ7RspgbGYMkMis53M//S52vbA69DxWPbRsi1u31iqUtFIiK7Ftm9i58zZ3kvrjZ3+MrJwlN7HxFXj68QEAwKGH/hSKomK//e6CYZAVDF6oG0COz+4ycWSUZyTg3qUozCMKuW7WZ1kHyMKSalkwbBtDjmX9rt27MVVHX6VaK+dRCvl/3iMC5eGOSZSNAr3k2Xt8PXWjlJBHkXhFUrBjegf+85X/rGs/eXAu4UiMjz8EXduGjJTxEfJGQK3hWpLeY/ATnjhCMW4YmDZNX3mFGmNZp+sBE05ZT72EvFU3uLhQt+BiCg3WZB1GLSPklo7B3CAe3/o4rnvyOq76N1GdaNr5khQjQyPYOL4RQHqF3DbD94uqUfVZ0KO+Cx8hZ7YnBuTkyuGWLcBvfgPccUfNTQGQDJFalvXZJOSmZWLr1FYcMHhA6G+1LOuSKAHVIfT1jeH+++/3EfJgA5indzyNZ3c+G1LIAULIn9n5NESxCNOcgSCQ7/m2dbc1FOpGx+gk931J5BNyOldk54xRbc/YuSO1rD8++jhe3vMyAJJZmdLRnRqsgyQI0zYhCmKiBWiXkDsK+eKA8MW1rAdafSXFPl3HQ06dt25ZsFQVz99zj6uQv1qp4NubN8Oybey6Yxe9ZAEQhXxm3BMLFFl2reqVbNY3ABvOvf7mm6P3Rdd1YllP2Xtw8/Q0fs8+QIU25zPQGnL2/mUYhnsOmW0MYO2h89FhhFzl/syDJPWFH3QJuYB8voDx8Z9g9+5PQHdqTeLWoniEPKl6mVohB8ggtmVL7d4+QHrL+t13A29+MywLuPbaZKF2Icu6HrasFwrAK68Axx1Hfs/KWVIXKJJZz3e//Abot9wXeh5bV8UuXrQjDbqslyNrPX3blV/BSy99GLJTp3Tbc7ehoBTIZO3uH+LD5y4HAHzwgx/Accc9iHe+8zwIwvcB8NueAf468tHHTwDGcli9JAMIFnSDfClpLesAIeQly0JOFFEURZRNE+etX48fJqz7ZVEr1E3T+CUe73sfgMc/11FqAA8Lne56PuJoplfFatXMK6KCb/3+W772To1iYCD+7+vWnYH81A+gSH6FvJHrKo4A88CSiDgOv8l5Pba8Ikmo28zMTOT+sCSmk0LdgoScBmsqSusJuWEZGMoN4b4/34fP3vdZ7vU5G4R8fn4+xqtk8p1WIbeN8H2vYlRcR4oiKdhTDpc0APxzkqiGjkKecHHuU58C3vEOzwVbCwWl0NEp6yW9FMqeoMjJuVgxQhREQB1ApfJ5vPOd7/Tl1I6M+Lc97qbjcPOzN4dqyAHA0AxMVPZBkkmtryAosGwLH/6PD0O17LpD3dy8lwQlRJLAt6zzSrGiFHJZnue9nmOBP+nmk/DuO94NAHjrW/0dslqBqPMfSFeWoQVC3YqWX81ZyMxBDbptNksu1pSCwHOlEs5Yt468lm1jw+9+h5s//WlXIf/t+Di+tHEjdmoa9t23D1NPeBNUQREwM+kRclmS3O9l94UXAg8+6P5N//H/AwD8139F74thGCicfDL01atTfYYH3vUu3HT22d4DhQJRzZ37HEvI3/Oe9+Ciiy7qEfIeItFRhNy2vQG0lmVdljkTCsay3scUNpXLZGBPSshTW9brVcjZ/+OQViE/5xxAkpBmsS9oWecp5EOBQ56RMhgrjXmWdcEJsAgq5JLis6yzQSOtRkkvwbTNmsmnqkpqZodk7xwsKAWi5kv+/cznyY3Acl4zTiGnEPvIDbPQbwGCiarDEOtVyGdMkxBySWrMsl4j1E1Vo3xeAESzY1q8REFVgQsu8E/Mq0Y1tUJey9WRkTKJQyCTgidGBGFChCIqvnrgRsheWkLObpaEkJcSEHJeEGUtQh6VazgboW4sIZck7/Moircw1GrLOsW0Gna4zAYhZ2vukxLyqur0qNbD05SyXnZfb35+PjZNbuK+RpRlHe49KH78o0g7b05iWZ/NUDfViF6IyMv52LFMEiRALwAgCyz0Wv2Lv4i+DoNtzwBgujINQQCULEmFE8UMZjTn3gq57lC3Zirk/tfm15BnMp4tgBUf2HvjNN9o1jTEzSPSEHJ3PHauOTtw7S1leui6td6CULdtnX1ferujiwKUmG90bOG+tmcZETK8c0qWJHffN+VyvpUhYzGxmvVxNDz3/XUdhRUroKdcwFXzeejsyjltVxS4MVWrVXz84x/HUUcdBcMwXCLe2f7CHtqNjiXktAVZELTWW5Y5BZaMQs6OmZUKGdiDasl4ZTz0utXqFmg6YaY0GKMW6lLIKRGPGyXcN6gj1A1eeUuSyURQIee1PQvWtGalLPaNG4DgDCvO/8HnKaLiHkvVVN2JbJr6acMyuJPLWqA3qqj6XtoZo1rdBACYJ3vnXVEpEst6BCG3bQuCYGHXrvUwjKlQ4Amrqhog52C1bACCibKa7hiYprdgEiLkFt8BMp4gMbSWQh5LyIXahHx8PPbPdWFsZsx37UbBNIFdu4D+/oBCXkfdaK36O0VU3PKEKTVdwE0UkhByy5aQkTI+5b6RULdGCLmqEqs7VbVZbKpWIQB+y7ptx6as+98nmpCPj9cOdVMtC9VqFZW0oT0RiAp1Gx8nx6TfWR8RBM+yzmZwtModZFiGj5DvrewNbTMbhJxdwEhCyHUdeOFFAxANaFp4klzRK64COr8wHxvHN7ljDTvmRFnW6ftrNTI0gq9XC7pONq5lWQ+GumWzSLWA3ijiSFpe4deQ088miRKgFaBppMc15Wg0J4EHnmV9qjQFSQBEZTEAck1Q67Vpi5FzwCDY74dVyJMskEqChJJW8okv45XxVAp58PUowW8XIR8fB0qa/1zrkz03V1kvpyfkjmWdKuUUkiC4H8ZX682zrf/pT9yBmVcjrts2JEfQmKFlU7aNvmlg8wT5bmiqOkAs6wq8ezIl5BK8xV/3tXX//wCZG9m2jcnJSZimSRTyQiFxqRZADkO5rPpqwl1C7uwDq5DncjnIstxTyHuIREcRclYVj1LIZbnf+T9eIX/Tm452H6aEnIJOhoavHsZr468B8FY5n3hiBU4beBF9mT6c9/PzEpHyuhRyp094SxRyB2kJea1Qt6BCvmVyC3DVJLDjePIAJeSBxYmtU1vxiXs+AYDcJOlEdlpLfpf64oNfxMBVNTy8HNBJEU/Nsiy4KfyaRr7nfoaQ5+U8uZEFCPngIFXILRx55O8hiqtx2PZ/CSnkdJV9MDvoTirv1a8HRI+QJ7WsX3mld/xlQcC0YSAniuhnFHL2a75/3z4MP/pozdeNC3UzzSpsW4coRrRHEizs3x9d6Lx+PTm+zcaK767A+376vprbXXMNsG4dh5CbauqWTycsOwFr9l8T+fftM944sXmiOQWDSTqjUIUcAFYOrcR7DnkPPnnsJ+t+T1pDnoaQU2KhaaRV2XzabobBdlXF8mzWtazbtt00hXx4OLoPMm2F86MdO3DqqadizZro7zANokLdhofJcE333zT9lvWWK+SWjtWLVmPVvFVY2reUS0om1UkMZNOPpY2AtfgnIeS//CXwnX/KApYMVQU+9+bP+f5OLev9mX5cfMzFGH3yeAwPA88/7x9z2Pk1HY8Ny3DnF4YV32WiVCKvx67lR5HOyckn8Oij5M0LSqGjQ93iumsMZAcwWZ0MPf7oo8Mol/9M5jrjIqpVkglAz/VCIXphjBfqNlOZgQBCvgFA03a6hFy3hMQK+fAwqe8HvJ7nHzriQ7jg8AtqPjev5PGrl3+F0358GgDg8dHHMXz1MBYUFoS2jaohp+eyICg+hZwVAThrlE3D8DDwn//uCTsH9wH/fIS3AHXpg5emtqwfJJH5qRVYDHv44YeB974XAGlb6SIYUrxlC0m2ZKzjFDdxcpMMRiH/1Yknuvty+18CO7Y4AZXTzMklI6SQG7aNZdks9ui61/oMZMzNZv1jwTnPP4+nZ2YwNDSEb3/720QhLxSgp2h7NjAA3Hmn6n9OgJBThbxcLiOfz7uE3OwR8h446ChCbts6DjnkBygU3hjZ9ozWjktSnEIu4sADV6G/fyUAj5DTlbmqZblqKyVqktQPUXSCm6BhOE9urFunImZ6DBpSyJMQcjcmvj5CngTcGvIalvXRqaB6SgaXoOJKbWgAIeR0Isu76UfhlX2vJN6WBZ0U8dQsOgEioZjklwxz/xEEgWtZp4Tctk3k89MwTQn91miIkFMUM0VoqgCcuhvl4ZcA0UBFI4N4kvp2gNTuU8iCgCnTRFGSoIgiFnGcE5sTEqo4pcQwJiDLQ5HX4iUn/e/Yif1EdM5MQ1BNlZRK1ACdBA0M+G/GcXbNKFz4xgvx5MefjPz76CS5Ft518LvcNOl6Qe/RSQi5bnmJwa999jXc84F78IEjPlD3e1OFIA0hp323VRVYv349V2WoWhYWMh0BDJvo+FGEPHhKRxFy+jCnKxp5LdvGiQMDKJsmnnrqKbz44ouJPlct8ELd2I9CCZxt+xXyVhNywzKwZv81ePXvXuUmaAPENVRUEtx3mgh2ASMJIWe/T00DrnnHNbC/amPlkHNP1yvQTA0PfvhBnHXgWdDHSVjErl3+1+Ep5CW95LrxTCvezssLDYwizobhuRGKSrGja8jjSpUOGDyALLZzYJpTTqhbBsXigZBlGYpCTvw0CrmiKJguT0MUPFKiadtdQm7YQqoacvq901C328+7HZefennN59FQu6e2PwXAq8XOyln85wf8AZ1RCrltGzj00JtRLB7ha6PWTsv6y+u9BeZleSDPnFtPbH0ilUJ+z+rVONxpHWcb/pvQ3r3kHF+Zy6EcJOSsZZ3e/Dk29j26jv0DK66sZZ1CNU0MTgHjm8lrsIRcNVWfQi4IAnTn+ylIkm/fDIMsFrFjwbRpug7CLVu2uAp5GkIOALt21VDInYFjYmICQ0NDIYW8Z1nvgUXHEXJRzEAQ5MgbNukXDr5qx1jWDcNyJ0WUkFctCyJIiyo6aabWLNIPk5AL1TTcCUvUjYlFXQo5nXFmExADwyAzvJSWdToWNsuyngsc8h3TgRAxRyEP1tuy9VisQh6XDBpEvRNYOiniqVl0Ml8qeYRcEf0Hi2dZHxjwFPJMpootW96AQWFrqO0ZRVEpQtcFQLEA2IBgokKJT8q6Y9t2CLlhoOAwthHni7GYL7oaVcwXQJxSYhgTUJQFkYRclsRZqyFPQqhpC56+vsZD3Wph2zTJIBgZHGmYkFM+myQawLCF1Gp/HFSHFdRDyDUt2opdtSwMK4prWaeLo41Y1uncB4hug6tZFvokya13LBQK/A1TghfqFrUA1c5QN93UXfITZUsv62UUM+0n5GkUcvZYsus79FyvGBW35Z8sykCVfNbdgQxKXg052QdHIa+ZoeH/H0hmLS9m0rU9a3cf8riF2JGhuDHMJlZoLYNMpt9pj0gmGoWCn5CzY0Ew1K1YLKJUKUGEFw6mqtvcOYFmob4acivdXCxq0cqwjJBDMKqG3LYNiGIetm1E1pC3UiEHgN27vM+8OAcoomdZH5sZS0XIFVEEDCdvIWBZp/20C06YrIugZZ1OPjmLsxOGgUWBAd6w7dANT3f6jM9sU5198Y57qVqCBAmiQ2FM24Zh25AFwQ26dV9HDxNy1bJc0i6KoquQp7GsA2TeGKeQU8t6FCHvKeQ9sOgoQm5ZGgRBiSXklBzE1ZALggjDsLFoEbGtl8tOoJChw9IncclvLsU3HvkGecwhbLZtQJLIJMWwDFd1SmI/rTtlHUiWTGmaZHtZ5oaNvFQqYb/HHsNYYDBJY1nP54F//3fys9I/gYoRVsiDOHj+wf4HXj4XQHxv6mufuBa3rrsVQHJC/sreV+pqJ3XH83fgK2u/AoCvkNOJ1SX3fAm/3/wQAAkS/DcFnkLe30/urnffbSKTqWJ09FAMSjuQi8gDKWaK0DURUCzkzGlATE/InYVp7N4NbFZVfGDDBrcFCSXkbH1uJSEhj1NKiEI+DMDiEi1FEn22vHXr3oHx8Yfd3886awB0stYs0P3Iylk8NvqYazXkgd7z83lODXlKhbwWVs1bhRP2P6HGZDYZ6HmZZG6gWQgR8uOPJ+UCtXD33Xfj/PPP979eAwp5cH/v2r0b4tq1+MnYGKqWhfmMQk4XjGqlrHvvw1fI6UQ3igxXHUJO36eYxJGUENc9eZ3vd15rI1kma6mSRH7WNBsX/uLClhDyN/7rG/Hy3pfdBdGFxYXc7Uo6XyFf+OijmEyZlLx7N7B0ae3t0oS6Xf/f1+OKX3/H/f3++4GzzwaOOIIh5DqxrLs5HdMjAIAPBMwhUdfQ19Z+GQCwekDFvrFbIveFnnas2yzJpVErZf3ss9+HXM6Lfc7l0jnaGkXcGDg/Px+qqXIzW2zbJoRXzUBRshgaGoKqkosvmw04CZhF8KBCXiwWsTi7GKIAGLaFgYETkc+vChDy5CsUdFrEhrolwbzcPO7jPEJu2DZyEQq5KOZg27rfsu5kHNCFimuvdfbRrOKRR5q7IDa+xxNBljiEnN6bp7XpVJb1jCDA0sgczlD9cznJmXOEwmSpZX3LFuD//B+PnHMU5wnD8Ln6hLVrsXZiAmZgRUp3Qh317eTx/EF592/lchkaNEiOrj42NYWjV67Ei+UyipKENU8/jUedGkzDIPcow/Dmwpptu/svSf+fvTePkuuq7v0/d6ypu6u6pZZkjW0L2/EQD2BmJ4QfZjAEMElwgLAIBDOEeQjPDsmDJAbew4FAQkgIBJOXAR4xNgQz2IBjg614QJ5kbHnQ0JJaUkut7q7uruHO9/fHuecOVbeqq2X7Pa+H9lpa6q6+dcdzz9nf/f3uvbUV55B/9rPi/y5ALlWscmHqAcglEJ/oZLlO2C+1PaUA+SAMeRh6XHDBDiqVM7r/aNsZhvw1r/nfVCrnYFkWfhgSKCp4Df71wX+PgXYSxfZj9p3Qi/sOp+XWvey4GPKJCXj72wcD5J4naD5dzwVGk5bFYcfhYMeEthJALtnE666DF37+LbkMOcDBg4kDvv1t25ffMfntR4p6cWBAfudUb6lwP7tq21Xxz/0A+TfvvZ6HZx6IgjzZ7RSUnKJu4noURTDkS0ujNP0qRb9DLxmZZMjfvHEtv6LMUTSNFQNyOb/Ppmo0dQLydFS4PWDl9Zbbomzks4YCkI8CWi5LbhhahgWYn/8Rx479R7Lv1hKwsOIKxf1M3q8wDPnx7h/zs30/67mt64oK67/yKx2S9SeBId/2B9v46Zt/KgB5j4rPg5ocl4Oo59wg7ALkd98tcmmXs6997WtcJ6NwkT0ehty2s6zYz5eWCIGrp6exgoC1hsFiNN/ZkURxkBxyXdd7AnIpBe0FZg7aNluKxTin8IkC5H/663/KzmM7T7silQAAIABJREFUM5911jT64Q/hzDMTEZRhQMOyuOaha3oWmXw89tCMkONLIPE3L/sbbn3LrawqZXP6m04zlyE/5rrMrlCyuXs3TE8vv52UrIdhuCwg/+GuH8aMt7QbboBf/CLLkDu+EwcfVG+4az+QL1kH2H7oDgC2lAOajZ/3PBc57NLDb5BXo6SXclVZ0rZu/S7F4jfj31etEnP8/ylQ3o8hVxSFitGrKF0YFXUzMAyTYrGI68q0v6w7k17bOnPIy+Uy7376u1lfGcMLNc4772bOP/+/4hQuJwgHYshl3Fn+v1KGXFEU9r5/b5eapBOQB2HIEcdhQ6GQC8g1TTDkeUXdLrgAXvEKMS8D+P4SQfDEBqptG979zHezcMUCv3fG/4fRQQ6siCFXFBRfQIP6dB9AnidZ371bRNCWAeRrOyOugN8Bhr2IIS8shIy9bIwLdlwQ/63VauHhxXnkU7OzeJE8pqxpTNk2N87NxadgGNmUIScIMoDcdV2Gh4cHLvp55ZXi/yCwspJ1EBgkihCHqRzyoaGhDEN+0egot51//kDHO2G/HPaUA+SDMOSG0aNSVIoh9/2ActnEMMawLEtIJAMHfBvUAiEhG4Y3xItOGHoxIFdIGPJBANNxMeQgVuFBHCAJyHtI1qUcs7P91UoAuewS8dznQrEc5LY9k6cs5x95j5azPDC8trJ2YEB+vFWjjzYTgJyXqx07Vk4FU1XQ9RGUMOd5xIA8WiAKYhtVFYDccYocszdguvkVyStmBc9VGS6pLFh1DF3FinLIBwXkMtaSZgIrHZL19PMflCFvus1lAHkNRdEy76M8jKqoPXu9JsAsHEh6PajJMdP22stKtV1X9CFPF9OCJ4chL+pFCnrhCWXI+00NMkDiBkHmPsjvjuYTPxlr5eT3SYbAHlA/G2cJ0S1Zr6ccFSsIWGea8We2lJIPIFlft27dsoA8z+quSwCsNYwnnCH/1TW/ynx7PjP+O8mV1auFXyqvxTBgMZqUn+gWeWmTRf6qxSpnjZ/VlVaSF4Szopd0pW3iBpxmYol/GIqb1A+QT9YnuwC5NDnWW24rlqwDaGHWwY+7N/WQrOvRjyVNIwh6O+Fy2A0iWZfXFAQeRb247DNW1SD1M2zaJAjG/xPWL1UJumskpOdz0fbMwDRNDMPA88R2up5lyNPXn8eQ+57PkGHghTqqWkDTSvExbX+wPuSdARNZ1G0lNl4ej48r3xXbszP7Oew4jBoGw6l+19J6MeTyf9+Hpz0tHWxJt997Ysz1QobNYUYKI/jOQfQOz36lknXFV2DU4eiB7I6kZL2kKPmS9WZTOClybenFkOcAci/1klmOg2+J/RcXQ7QhDS2VGN9sNnFxM3nkADhO7BcZ0fsuAblpJqdjh2EsWZeAvFar5a6J/SwM7e688xQglxNktVpFVdWEIQfWGAajK0xDPWH/b9tTCpBbP9kCLAfIE+DcvYOkqJvnhRSLoGlFLMvCCgKUwIFAAHLLs1hVXsXR5lFu2HUDYejTcsWsrilhvNAPBMiXYci/MzOTP/mmkwp7mcytqVRyi7r5vs+1f/d3MDubLbKBXABcGo3l5d5rolaaa9cmDl3ewibBTRjCjh35+/rqV7O5fI7vcNYIjKbmnjWVNcxbT0JPrMgaToPDjSTHvR9DzoOXoikhjUYVhZznEfVXV9VogSha8e8SkB9pb0D38gF52SjTaDnY4SJ1q46uR/P0wWcwc3gwyZJti2eUBuTlHMl63XW5aX4+HgvLLfott9WzwFMCyHVISfnvvPNeYJLA03rmkCeLlDuQ9HoQ2z23m5/u+ym6qtNyW8sCclkcrAuQPwkMubSJ2gR75/ce9/d9H74ZEWf97pvvC+/uoZlfMM7D8XOWDv0gcb4852MlDPn114vODL0Y8jxA/mCrxf2NBnYQMKzrAxV16wfIv/Wt3uf3zZkZ1pkmpqoyL9mTJyiH3NAMRgojfOfh78SfdcYwdF0QRnG7Qh0a7YgBTM1HlnWAxcXB1EaDnps0UzO72PhOybodBHw9qorlrBAkDArITc1krj3Hj3cJmXbv9T1kz4M1OHJO7t/lO//o7KPsW9gXAw0lyL7Pvi8wQa/cXQnIi5oav0t51o8hd5yjLCwknSwkoxsE1sCAfGnpHixLqPUmJmDv8U8dK7J+qUogxlB63MgAYBh6UQ65gWkWIkAutuvHkHf2IS+Xy1iWRUEDN1QJw5DvPPyd+JhWEDC9tJ+7D93d9zokESv/l0XdVmKGZsSBNalqaDiNzDlPWhYTxSJ6nxzyIHAzRd0kkeB5otNHQpB4mf+Px44dg3/8x0QJdejRtTx287NF9wp7X8KQ73s+NMZXBMhNRRE55BvaTO/L3kvZsq6UknwDiWS91RJOinwgPXLIV+X4smlAfmBuDs8Wk0uxGaJ0UP6dDHlsjUasHDQjYO55Yu41jOR00gy5qqp4nke1WqUZnff3vve9vvJ1GdsLAjufIf/2t4Gk800tqoicZsi1FfY8P2H/79tTCpA3P/Tb+IeXl6z3BOSyeg4Kvh9QKCSAvOH7KIEdAXITy7MYK43x+Ts+z8X/djFh6PHYnGiBVtK0eDIdBJC33FZftvg1Dz7Yld8NZDU0vSwIxNt/5ZUiia7DDh06xD9//ONwxx09GPIfMTX1ymWv4fzz4RvfEIeSk3dekEFVxb8ggHPPzd/XZZfBRz+a/O74Dn97Przvaclnm6qb+ubYpS2vJ+hytuNINlqQJx+MI9Z3fAjdK/PwwyOoKYb8T34tqtLqG2zdCm99qxiTQ0MSkAds3Gixfn2Ruj2K5udXjV9dWs2a4ib2LD7Mgr2ArqkQ6PCV7dz4P98y0PXYtgiWLCzAezaIVmNy4Xlutcql4+NYQcBVBw5w0f33x2MhD/CkrZd8FSQgr3Yx5M9//tOBlxH6ek9ZZrKYOU9YsaJrd17LZ2//LOPlcdpuOwbVvYIOMjKeLv4FTw5DLm11eTXz1vxxsx+33w6XXy7Oud/UIJ3/lrPEJvsr+L6oaiZTGgaR1ebJ8xzHwTTNgQD5q14lAm9f+hK8+MXimL0AeTsC5ADnbd8uAHkqtzt7DoMz5P0Yxe8cO8YrVq3CUBT23ynSXk4aJOF5QPvN036Tbz/87cx5p63T55SSdciuKw899HruueeZT9h5pYGEoRldwcimm33nvz0zw1sfeQTI7xHczwYd5qZmcs/he/ift/1F9L389X2mNYP1d9tg7jR+4z3f4NlXvjPzdwnIr/yZ0IzGkvXQ5E8+lXRecF14+GHx89at8lxD3v/s9/P9N3yfraOiunZJUwdiyPMA+e7dH+Heey+MP185IA+5++5n8MADoo3U6tUQqWyfdOsnWQcRlE+rP2RV+jAUoBNXo1AwMU0zBuT9GHLpSwRBQL1e55RTTmF2dpaiGuCGGvsX9vOab74mPqbl+eya2xk/514mY4oS/61Ush5fayD6Ustz7gTk047DOtPMBeRB4HYVdUufg+/3AuTHn7Zy1VXwtrfBOVHcymkXuPZTl0StSn2MyLM//ZGrYfI3ugrt9jInCIRkPVBgjcX8TNb3koH2ouflS9bToFx8oesYdc+LfZd/O+MMnjUs0k3U1LYPHThA4Ij9lxe7AXm73cbDw8Dgr04/Pf787SMjMVHRyZCnA/N2jmS9Wq3GQepXvvKVosXbMtaVQy52CHv2wPBwDMjXrl0LkMkh108A8hPWYU8ZQC7lKYT6AEXdeky4kScni7qJVjNF2m2LuueheE0ByDWxWK4qrYolsGHo40dvj6lpcdEdy++/qAahaKFWLeQUmSOpIJpXjG0ghtz3xUr3qldBpdK1n9hRPXIkKyFCLgCD6YV1HV73uui0osm7V6R5kDhCumVT7BCmTv30VafnstZ5Nuh2aWs6TdYNreu7j7STpXtFlpZGYob87DVns6oc5V4GOh/4AHzsY+Jvw8MJQ37aaRZDQ0UcV0fPY9cRzug5qy9g1j1M2Sija0Ag7q0/oP8rAXm9Dr87Loo1SWlWRdO4dM0anFRfZ7nYLOdgDyZZ13NyyH1CX+/pdCaSZ/sJY8gtz2K6Mc1YaYy2147BX36uY1IcrLNFquVZTxpDrihK7OAdj8l71dk7vdOkM1eOXlHPE/NYHoDoZb0Y8qGhoWXbv6Sx/MknixzJZrM/Q746RXvbYUglAuSdwYvOom79AHk/a/g+r1m9GlNVcaIquk+kTPS3z/htFu2kvHseQ975+5JswZlKoekZYD5Okwon+bMXeJnr7pSsp+9IXgpBP5PDZLllTL5vrpcUUc2zdLrH2KmPsOqUrOqoUxUjr1UJTNZtTl5y1xXvkq6LdwkEe/qmc9/Ey099ORduek60v8EAeV5RN1XNDsDjYcjT3+vslfxk2nJByW7JupTjuwJsejqFgpCs+34iWV+OIZ+enmZkZIQzzzyTyclJTDXECdR4DpfHtHwfU2HZeVTO63IqW2lRNxBztgTSvQB53fMY1fU+DHkiWfdDP1PYtpshF9ckK/0fj62O2qR3zjFzc444F4RzP25sBt8cuBtKpsp6zaWxkPU3ZaC94Hm9JesAstd4D0A+FIHmN6xdy9uiIKmZ2vbeXbvwI4a83ADVzEIVx3Fihvy1q5Oe8c9OOZ7SF/K8rGQ9DEOcDsl6miGXgerRAfK+chlyGRV/znPijyainNA0Q34CkJ+wTnvKAHKvHkUNW8sB8j4MuQyFoWYY8obVEoDcb8Y55BKQy37GtteKoWtBVWIHZrlFdcleomJWei4CMoqY6+gMgmw9L9MfpdOhjB3V6enkWI5grsS8svJqvnFeXo9Is2Es36IlLTmVi6yWWqTWD6/vW/QmbbPNgwNtl7am22RNRejwh83hLkDebmdbZOpBgWaziip71aefe2BgGLBmjRiTUrKuKAG6buFjYrsGutKjPZiqU1HHONI+QK1YQ9WAUAJyka+/ZC8x155jsWnnOreWlQDyYgqISzMVJRP1lYqM5QD5oJL17vfRp92yCcIgd7F3HAddB01rsrDwxBSwsTyLI40jjJZGabvt+Bn1qkUgpc/lcvZZ2/6Tx5BDVMCqo2aBbQ9Wv7ETkAcBTB6wObKYLeEdRI5qRZf7PyQYnuME5GHoEwQ2juNQqVSWBeTpiuLFYnKP4yCJ78eA3A9D6p6XaQtoBwFFVUWDjIPbbML8/PEB8kwQMAg46jjUdB1DUXBsm0qlsuK2NtJ8v3sM14o1FuxEFTMIQ96MJk459x1tHs1v4UnvQNNylgYSiqKgKdnUkn59yFcqWZePpVeVe2mSjXX93oDc85oZibKj1bve005AHkvWQ4NQTR6A44j3p1hMZPVukLSEk3LWgroyhrxQgCMREa9pQ5ltVwrIlSgVSgI00xy89ZnvD/aO97JlGfIOyXrTlsSFI8Cmq1Eomj0l60FgM5uq4SL9o8nJSSYmJpiYmGBychJDCbADlSVnCdwCregGtDwPQyWWf/eyTsn68TDkkLDk8pnNtme7AHmtLyBPirp5gZchTnxflABK2tA+foZcYtDODJx9+0QdJjcQldYtSwG/MNBc4ochS74vJOu+CjWXpYV8htx03d6SdYAHHsA3IXSyg3TKsljyfUqpyXrJ96HdxkkN/of27EFdTAB5J0Nu2zYuLjo6emqtOnbgQOxry4CB62Yl634o9K/p8w+CgJGREZrNJvsj2VUX0E6Z/JPv5zDkzWZCyUeWB8hPSNZPWKc95QA57f455KIaeo8JN6JWFCWRrHtaiX/Y/Rh1zyN0l0Rht0iyHjOgwJHGIW6dAcsXkcs3nvNGFJRlF9W6Ve/Z7xWSSSHX0elMbs3dQau7AXjKYkd1ZiaeYD75SZFvLObGlQNy6fT0kjnpOrznPdnPhjdkQXPaob78+ZeL70UL3JrKmtw+vnm2ZNV5lv/xQU89tpbbYrwsmOSx0lgXQLrsMrjmmuR3PTBoNkdQw5Azx8/kDy/4w+SPvhE512JMlsuJZF3XLe5puhTDEmrYfT3P2fgcXnHaKygpVY5Y+6kVaxQMjU3DJwNQby9w2Xcv47lffS6rrlrF6LpF3pKjYrdtUQl/ZqYHIFdVnDCMK+0/FC2M9uOWrHcXdRO2l89+tkJRL2J7NmHcxika747DF74Af/mX7+L00yvce++9fc9jELM8CzdwGSmM4AVe3CGhFyCX8bk0Qy6ByUoL/6zEOtklEEV93vCG5b8ri5SZpnAerr0Wzjmryc3bTs5sV7eOAVCOLuPee5/HoUN/tyJAnga5jz76TrZtWz0wQ34wet3Xr8/eYwnIK7feGgPym+t19lhWPG43FgrYQUBBUTBVNSNbHxoSNSgGzSGXNjKS5PUBvHTHDh5ttxNA7jgDXVcvu/XWCvX6bZnPasVaZuzdse+ezN/zGPKmJcZF2xUgcO1n1vYE5JVPVViw8tNg+lkn0CrohUzws1OynraVStblYxkfh+190uAlsJb52p3ziW1P87M7TuePfvxH8WeuVsfUTDZsECoM6AbkknlXApMAhw98IPqumwBy6Xc3nWbcPcWIxmJRU3KDLZ3XJ7HCxAR8JurIJtukSksD8oJeiObF3vNvwpCLMSHf+UHs618XTVqO15Yr6paWrN918C4m/lpI/MPQFVXEPRXT1DFNkzPOcNm6NStZ37ZtnB/e9dJ4f3K+PXToEBs2bGDDhg0cOnQIU/GxfMQ4/8Hfct/NT6Okl2h5PqbKsu0BJessA0KD1BbJvd4otaNX3vtygFxUWY8Y8mAwhvzxAHL5mq5dm8wzhbLLkSOiU5EE5K6tg28ONI98aNcuph0HQ1EIPQVKHkGQXUvk/Gm4brZmkVwA5EL74x9z640wtS6ZM484DpvuuIMQOH94mPWRk/i8ahVe/nJ++MMfAnDK85/P1NQUr3uzUB8NNUiKPkSWZsj1u+6KP7/6M5/hhVG+djMFyNOSdekTNaKXzXVdDMOgUqnQarWYmpqKj9HL5PrkeTmA/HWvg3e/G4Ig9r47AfkJyfoJy7OnHCAPLO34GfK4GlAiWddKG6E+zazr4rsLmaJuUtL8ked9BD9w+a9ZePe9YKghbzr3Tfzg937wuAG5nBR6MuTL0Wb798OWLT3/bFkWqq6DZcXgP5tXtXKJppTf97ouwxAtaNK27Ycir5mzvx5vI+2TL/okIKLk4cdDjvzRkUxf2n62f2G32N8K566m04z78I6WRruONTcnWL7Xvz4E1YkAeRU1CPnKK7/Ch577oWTjQMcwEifSMMTKqmkemtZmydc5vzSWO2Zvf+vtXHTKRahBCV9pUSvWGCqWuP51PxAbhAqPzj7KgzOicXTQGOeOO7qvx7bh1FPFcJBMYy3l8RcUJS5UYigKM25SHKfvfTpuybowyQRJp1Y63LZts2ULnH++AClzT0BypHwXS3qJklFivi2KAq5Esi6lmrkpJE+Q5Y3tqSlI+Q09TTqWlYo4/5kZKJUarC6E8fUCtF1RraqSik2223tWBMiD1NhoNO7H9xsxcF2OSW63hUz94EEBhDsBOWQl6yACSQ9ccAEjmiYAuaoKsJwzRtMpBqtXr14WkM/PZ/NXH40mwZquC9D/OAE5gOseyfxeLVYzgHxqLtv2UL6eUfq6yCGPirqlC1p6Ye+xeDwseadaq2yUM/vpp4o5XoYc+uc/yyBBL0DuefME3gK/f+7vx5/Z6hwFvcDUlCiOB1DQijHYuea118SgSfENAtXmc58T1cqlZF0Ccj/wObh0kE3VTQAYqrjnpspADLm0D3wgYSX7MeSqoubm76dNUWThTTEmVyJZf/RR8e94zfZtTLU3Q54OKi7ZSzEeCgJXBDU9Fb2gYhgGmzc77NqVZch9f4nTUrdHstaWZVEqlTBNU6ioFA/bj4KqjXUsLahUi1Uaro2pLi9Zl/dr/36x5qeVcSsxUzNxffe4AXnMkKuCIU8DcsmQP5GSdccRpEupBGNR06HqmIXrOoIhD+G9z3wntqWBb2YK3Paye6IKiIaqCkCuh4zUkqKU4rjinA3PyzLkUiLV0fuxVUzmxPR6cHq5zMHnPQ+AZ4+MALBz507+5V/+hV+96CLaqf0MNSDsKqbuxFXW5VMaee1rKRaLXLFlC1889dQ4YCAl6xKQy/VmKXogzWYT0zQpl8s0m03m58Xc3K/TSBjCbbcJQN7FpH/jG6Lp/MhI3EQ3lyHvufcT9stqTzlAHraWA+TLMOSGASgEgWDI9commD/IQ41FVL8V5ZAXCMKA1WWh+zlv3XkEoWiR4wapCqwDyM6WBeTRy5/LPAzCkE9OJj3JcsyyLMq1GrTb8bHkLkXh3JUz5PJ6Rov5OTRS/tP5GQCqzDXr/l5aSib70i5n++qy0N6ym2as6TZZXRLPt1qodh2r1RL9c81CCEYLA41WawSNMJODKS7GyAByP5Jd6rpLoLRBLeJ7Zt+ItxoUQHOoFWsd1WgV9tazpXXzwJRti37ak5MJQ54G5KaqYochzSDgzJSO7YmQrIs+5PnvY0ETwS3ZVzUIxL1xHIdjx5Lt9Jyqqis1+S4W9SIlvRSDGsmUd5qMzxUK4n573pNbYV1ar7E9CBbsBOT1Oui6g67CvvlH4u3arqDSK6nbqijaigB5lr0TY2pQyXq63Rl0S9ahu/VeUVWp6Tp1z8MOwxiQ5xV2kymIAKVSKReQp+cgVRWBAXlI2VZnSNPEMQYMNPS37CTUyZC3rGzQSg552WnNMKBtR854ivlr5gRl5d8Hzf3sxyRWjEqmgGbTafbMIT9ehhx6duUEEkAehnYMXtLm+02C0GWiNpGcizofg0ZFifJAqTBSEA58Zt0NDXzFjs+jU7J+uHGYVaVVifor8nxWCsgrlYQtVxQxjwSBXPOszP/L+Q+qevyS9clJ8e94bSWSdcuz0CKfKAwdISP3FDQzxDTNeK7oLOqmpuJMEtw6jkOhIKqzu66Lrni0gwiQWzVatke1UGXObmCoiZKkl7muUB9NTsK+hX1sqW45rmBrp2QdsoGtXoBczHc+qlqIGHLRhzz9/vausn78wUHbFqqgej0B5COjLr6fSNZ1JaTdBj0cytS6WM6EZF0BLaRaDTPpKPGzdpx8yXoHIE+/551FhzstDENqtRqVchkrlU5VtCHIkaz7+IIhl9+vVGLZe1lVMwy5ricKFLsDkDcaDQqFAma0ZsxEHTn6rRXNplAF5UrWpVWryNf5BEN+wgaxpwQgbz3W4oGLRf+GsN0bkEtZrKL0OO1Ysq7ieQKQh+Ut8MhP2LZzJ2bowJdexzfW/pSSXogB59lrziYMPfwQ3HB5QH7ZZXDjjeLnxy1Zj5yx1z74IMott7AY/T5hGHjttqBxN2+OvyJZLfm/ZVkUazVU26bp+7z61SJyB/DdRxZ5PIA8fV179vwphw9fHZ92p/MV+3G1SaBrXgZAS0Wc8yTrhw79A5OTogrvvn2f4uDBL/KX2/5HtP3g529ZcOXvvInhgqjmc3JFZW39w+zdK6TvL/3Xl3Jwbo7padANjz985+WcvvUhYBidgNbeV8dO1prKGgh0xsfPwPcFCGq3BTVhmhah1sTUiziO2TfiHXpmBpDHa1OocKx1LLPt1BS8M1VcOAjE9qee2huQF1Q1ZsjPihDAcMRE9jynMKThNPow5PPLMuTevR7vu/Zc7vnFGwHwfRFlt207rm0CCSB33To/+1mJe+55LocO/SMgmgfM9+iAt2PHxTSbDwEdgNxIAHknizg/fwvbt1+A5/kYhnDmy2X44z+Gq7+qPqn545A/tmGwHPKrrhL/S8e/XgfTFMv6gfpD8XZWFISotDakvq0eN0MundhBJeudgLxSgdnZPTzah7ZLA3IrYshNVeUrhw/zZ3v3Zu6PjCmNjY1RLBZzAXnn0E6/V+PRBKUqSgzIBwk09LPOdWfIHKLttmNpb9sSJzQycoxbblE4dOhSIAHkug4Nq3tc3Hfkgeh6khvQ2YYpz3bt2s8ttyg88sg7MhWxO61iVmi5LX7w2A941leexd763oxkPa1QWGlRt0z3gj5gsqhpfOUZKp8/TwBgub5PTcFZZ8Hhwy1CV6G164L4O22/gamZTE//C7t3X45hQEmpxoH0zLrr6wQpQC4l66WSGBP76vvYUkuUZnKNN9WEtc+zzkYEq1alWWwx2Pyou4bcjwT4Rb3II7+4mGPHvpvZx/79nwYShlz22x6UIf/IR+Bf/1Xksuc0SgDgwx/Oth7ttOUKW6Yl63WrngLkEUPug2qGMbCG7rZnSiMpqirBrW3bmKYZARMXHY+2F4i53KrRtgJGCiPMthcxVbjz4J1ct/O6eD/33PM86vXbuPnm5/HWt4r7tXWrGEd75iYzz7if/dqvZTs0SDVDOgCQDi7Ou24MyN0w5DP79/O3U1PRuqhGJJGKoWrcuOvGeK16w7Vv6GLIZf2PPED+gx/AO96RHP/22zflpj04DlSrQpUi55fhqofnCcm6F4JGQLsNE0Onsaq0qmsfneZG776hKAQeoIcoCvzDP6S2iZ616jj5kvWOQqFpP76z6PD73vc+PvGJT2Q+q9VqVCqVDCAHCHMk6y4utRRDHgwN4UQTUkXTYkDexZCHIfziF2x7zWuAhCEX23q8613vAvIZ8sOHRa0234fR0R5F3aSdeWYMyDdHPryu67iue6Ko2wnLtacEIK//NAnBBS21DyD3erPjEFNiimIQhq5gyGvnwNgpPPTYbspKQHH7uawbnmXELMYL+uryajRFIQjBC5LoeS9A/tWvin8wuGQ9Fxilirp9K1o9j7kuVqPBPs+jfeSISCqtJhXcZR9I+b8E5FgWdhDw3e/C3VFdnOlpOB5APmQOZf4H2L//k+zb9ykgqVgpbXpaOFUv/OLr4IUf59OfzgfkeidD3pHXvXfvx5ic/Hj085+wd++fsmf+MQBuf8t/iutepsgLiElz7uAYFaPC9Ien+ZXhACM4yr59f0EYhvxo949YaNjinqxPAAAgAElEQVQsLIBR9Lj0ki8DUCqvoqB5hN7hmOm99KxLuXjry9H1h2m3d8esCMDZZx9i/eaDWP46XNfoG/G2LQ2MFqPF0Swgj0rPd+a9pRdB2c1PtsUxyWHIo6JurRQgH9X1voB83pqnoBVy80lFP9MpCoUNPXLIhQVHA144Nou1+GMAPE9E4h3HyTiLcry2248RBBaLi3ewuHg7INIfHnmEXJubu4GZGZHs38WQRxLuzvZ5zeYDNBp3EwSteJxWKiL38+/+uvJ/hiH3uhfzQQC5VBWUy2J6mJ4WDDlAy0rkf3ZUrbpiJh78ShnyIDM2EoZ8ECY5D5DPzz/MmWeeKT7ocCIvO+kkKppGJQoSzbou1Yi9/pO9e/nzffsy5/xnfwYjIyPcfvvtPQF55/1Mv1dbikWujFgJU1XxHodkPQlGZR0oVVFZP7yeg0siod6yA3juZ3joIaF4WVwU41YGF0olaLb8aE9iX+991ntZsoTWW6pMgAw72ct27BCtHQ8f/jKO76ApGvXLu+splI0yTbfJnVN38vNDPwfIqGLSaS3L1ZzotPRjySnan5yD5vO0oeQ4cj7Ztw8eeggOH26iKj6Pbjsj3qbpNCnoBfbv/zQHDlyFYcBl5/0h//3X/zsAG0c2JgcIhGQdkmrKjiNAru/DkrOUWaeNUIDogqpEAYL8615cFOmg27eLdeXkkxPQLIGVDELK1oPy/6JeoNW4ncXFOzP73LPnCkDmkKvxcx+UIZc57OVytrhi2q65Bg4cyP8bwKGlQ6wfXt/z72nJet2qo0c+USxZ9xVU08cwjHiu6MzA09whvvjyLwLEuftphrxQsPAVEysImFqcAquGZQtAfiwC5ABfvfer8T4XF2/n0KEvoii3c/XV4jlXKtFcOV+P68YsZ7fdBjfdlL1eKVm/8oVXcvjDhzl5NKnbMWXbbCwUKKoqVhDwkT17eO+uXQRBG1UV16YoOiNmhZsnb+Z3z/pdAK556Bo8TwBy0RYyXbG+e4790pfgy8Idwfcb2PZUrl8hGfJGQ9Tx+PUvXMqqcRffd2KGXIsY8t85/ffY8/49y96TJd/npnPPZUjXCX0hWf+DdwTsSX1VPuv20aMDSdbDVJefZhDwolqNo5FU/Qtf+AJf+cpXMutQrVYT609HpCnoIIBs2+akTSfxjRRD7lcqMYiuaFocMEgXdYsl63v24EYsgGTIOy1vDbz3XpGCVKmIf0Fg9VxTvHe9i0BVmZ6eplSKaldEAawTRd1OWJ49JQB5WmIUtvsBcr9/i5hIsi7akTgix1ADfdVWFppNhlQYGhIOS9U0M0ywqoT4IZh6ZVlAnra6VadWWF6yvhxDLs0LQxYEksaemenyfGU0Tv5vWRaFWo3QsrqPMVtAFiILVsB8yOfRKf2Sv3dK1qMWi5gjdVCEwj7POUtLwPIKX3UHWzTM6DtryiOigNgAMne5JpT0MmuH1jKiZfMnATxbXEChmOzP81cxYornLXOiFUWhHDGUlrU3kzdYq02i+vtpBJtxnP6AvNkEzGYOQy4G22mrTuv5XdsmauEn1j23KZ5Dp2Td6ZCsjxlGXwd7sj6ZkYimzXVnUNUiuj4SvXPdgZDR0aejBRpedAhNq8bttxzHyQxtuVCm75GU/kNvpkd8V+S/pQF52Sgz1xZAplOyLiWjYdiMx6kERavG3SedIc8b27C8ZF22aQLhnNdqQhFhGOLeyXsLKUBeSaSIEpAPDx+PZP3xMeTlMrTbdc4991y0nNoYmyKHR1EUarrOpGXFBdfS+5QmnCeXDRs2rAiQy8/sIGBTdIKPV7Iu5wLJZKZtojYRt+qynAAKS1SrWSmwZLAqFWg0xD2vFkWQ9fx156PFTGuqbZe/PCAPw1SLn8BluDAc7zdz/EiyXrfqDJtCNZRWxVhPEEOeF4SVlr42ce5y/RK/23YTw3A5ZUMSKGi5LUzNjJUJpgmmUonB3drK2tQBdDzEzvIk65ZnZYKeqi8C4KaqAEHPubteFwzsM54B69ZlQXOSwhStKV49MwcOG7KQ3VLHXsX1KEqIppWj7y6uqKgbwLOf3Vu2Xq/3nwP6zf2QlaxnGXJHFHXzQzC9ZSTrIZurghmUQV/JkBuGQa1m4SAKrk7WJyNAHlItVplti3uoAusqCdMuLJkzZJZisQjHFht9yZFOi9wscb1Ssu5bbBrZlGmZGoYhey2LiWIxZl6Hozouvt+Mi/spisFocYTJ+iTnrD0n/r7nRWPXlKC8N0OedrnkOMoD7o4jADkIf0sZOoppKh2S9YBWCwJPj9M8+lkrCDg5mjNDT0jWTz9dyS3qVp+aGkiyHnRI1od1nXHTjAP0Y2NjcZsxEIB8uFzGb2bn2iCHIdcKGkX0OJHIr1RyGXI5RmLJehiipC6q0WjEDHna8hhyGTCvVESANQx7M+TNdptKpRL3IAcoFAo4joMPJxjyE9ZlTwlAnnYMF37SygXk8/P/GUnB+jDksWTdBGx0/Sba/gJaswqWhT65JQbkvzrUiBfokl5CA4IQFMWMC4j1A+Q33RTleA4qWe/HkKf79d53H/VrrxU/5wDyPIbcGBkhtG3uXuiopHmsALjRrTl+qWanGUamE1tsYZSN2Nn3WZqeAuQFvcCdB+/kaDNdCEkMx3r9p4CQiNqeLBYmnLPvP/r9Zc/v4agE9CoO0mjcz1otSUiVOZ+uI5CPP/RPOE6UC0iF4YIE5E3m5n7Cj34UoGniO+32rkxl3UJhH6o/h8sa2m2Tgwf75xxhCEDe6bgAbK1shf3iLKTdfbdYACQgBwHSGosqKj7OzFdxXRHlTRd1G4Qhb7tt/vn+f+7plM3MfItCQTAonjfP4mJ3RTLTXIO/MIrnCdTbtNfRbO7gRz/6Ktu327GkWFGSaHPsmCuFWIUA8O1v554GAHNzB9nxyCI3T94MZCXro8XRLsm6BOTbtiWAXIKiQm2+J0P+v6anObCCXkKWtY9m8+HMZzfdBGdWnJ6SdanQSNtP9vwEP/BpNrP5xrUa7N0LhYp4rxV3kkZDyJvleyHl7AB3363SbIrvJUz5AZaW7uXgwb/H8xqZ48ogXRiGMejJq0a+uHgnrivegZkZuOceUNXtDA8nVbxmZnZz9Oh2CoUaRkRRphcXM+V8VAODn/9Mo6brcZ75yL3jXQDC8zwMw+gJyDvfIV2HHx8T74MTBFjHWlx55TUc2LmTA40GZqk08DzYaOzAtg9G90kC8u5zSANy2wY0J2ZOpUXkiADkTTFHbqoM88qTYMPwSRB2vBsMxpBDMt/Pz/04rn2xsHA7npeAQClZr9t1ThoWPX/TwdEMQ/4kAPI51+W+g9/MfNYJyGfnxPgaryVrXdNtslqbxfPEM5VAe/s926HZEcgPtJ6S9dWrd+Ha+zKAXPGnWXDBjCudt9m9W9RjSlu9Lt4naWlZuQRU8rl5Xp1icYKjR/+dMAwYiZz8PbM7knsx9yPkHN9qbcP3GxSLE8zMXBfv+4YbEoHJffdlped75hO6UuZOd5rnCWHd3Xd7XHfdf/If9/9nnNMchj7z8zctD8g7JOvnVpNrlpL10HQYHbUAQcV3SdaVRGUnFRmO42CaBo89djsjIxauugrbt9k7OwXuEI4NI4UR5tpzuIGCqcLaoVTgBVhYSPzF664TQKtYhNml5vED8kiyXgqPUFay82Td8wgR62lF02gGATVdp0KDx/ZdhRrVOVBVg9HCMLZvZ87D98XcVCrBzTfDnj29c8jlc9+zB44duy76rBsYSsk6CEDu+A6moeL7UZX1EJRASquvZ2npvmXvR9P3KUeOXeApoAUMd/hyruuybt06ZqemuiTre48e5dH0TSXLkLd8n0qUbnf4cBRkt6xM+81arcbw0BDWYnb97GTIHccBA0KMODzjRuvEjTfemMkh75Ss37m4iJYC270AeV7wVr5v5TLs2HE/cJBWq8Vkx4vYaj3G9PTXWbOmo02jaWLbNt+fnT3BkJ+wLntKAPLYzv4Fc99bygXkDz/8ZpaWtvdnyCPJuqqaKIpDs3kRG571j7gzwkOd+9+XxID8Xac02VzdzBdf/kUURUFVRND3u6//IWVdvP39APncHPzkJ8sDclntul9Rt/CGG+KPrE99ivoVQtJmHTs2ECBXi0VU0+SBVCLu2ucLh+yii8T59+up2GmvPO2VXP2qq3P+kjDk7TZs3Ah///fJX//24r/l+tdfz/CwkPp12rlrz4t/NjWThtPgD7+ftBeTDPl99/1G9IEGqUJqi/Yil37r0mXP//odtwKwxfks27efx5iatGSLAXnEkFdXf4m7Dkxw9V2/wVL71Hi7IGixY8eL+eAH74wBuW0fQNersUQNIESjVFTZvdvgjjt6O/utFvzFS/6Yt57/1ozjsmlkCze+8UaKdxThamB0L+vXiwqqF1wAH/xgNyCv1+FLW0ym97w3Dl7Iom4t32eiWOTLp50Wy4Pz7Mt3f5m/vvOvOWnopNy/Hznyb6xa9SoAHOcwjzzyB13bKMpaZrdfiHdYsAHb7xT3T1Uv44/+yI77QhcKSbRZRv3rto3vt2LQ/oUv9Lx13HnnEr/xIrdLsj7dmGZTdVOXZF0Cp2YzkawPRcKGbUe/l8uQO0HAmx9+OE4dGcS2b38GP//5GZnPLr7Y4rKND2LnzBueB/sX9vNb3/ytzOcv/pcX818H/otWSyz03/42fOITwuGamoJiTQSt1rvfZPt2ca8lIAfwfSHT/MEPAnbuFHmusn3ajh0v4e67n85jj72LxcVs+X7pcIi5QTysZrNJtVrNOCP33PMc9uwRrQvf8Q7JFn6ck076SXINLz4H+ByzszX0QgFcl7GUjKaQ6jtr7hnhrv++npquc8hxwFJZ/NBZREV+ueMO4STput4XkL/2tfDRj8L3oxidpoX81o4HcYMAJwz535/4Gh/72KW8+fnPB9flMQYPTE5NfY4jR/4tur9ifC0HyJttFzQ7s93nP5/0R5eqToDnrYYPnQbPPmkrqiJVTMkzlQGdfoBcURLFxIHHXhcX6br33udx4MBfxn+rGBWarmDI8yS9GYZ8hZL1Rgq79JKsX7FnD87BPwXgx7Mb0Mc/Gt8j+ViPzIrgguN46Dr8+mXX03JbnKzchm2LNkTSob7qTVfxjO3PyBwjTDHknZL1T3/6DFbNX5EB5KE3x1FLFL4CEfD92te6WxN2AvI8hlwGFgUg38L8/I9oNh+gZorjbZ/6afz9HTuSVmC+L57f6OhLOXbsWkxTBGAvvjipWH/++fDWtybH//oDX4fxB3n3u0MmJvIBuVx7v/71GxgbexGXvO82HojqFMzP38T991/E0ebRrMKgw9Iqn+nmNO+PlsYgcPF8HwIbteDzildcz8aN4tl2M+RBDMSlIsNxHGq1Jcrl36dUcgnUUSzP4vCxVvT3kBFzhHlrHh+VjcNr4oJwsobQDTck4/Vb30oY8rml1ooAedpHkZL1143eyNjSVZntjrku44Yh1HKqSsv3WWeaXMB2jh36XDw+FaVArSiuM30enieCFaWS6Ezx7ncvX2X9Gc+AXbs+0HM7KVkHAcht36ZgKgSBkKxbPiiRdO05z3kVe/b8t2XvRzMFmAMP0EJGKkrmvXYch4mJCRaOHOmSrJ/1N3/D+Z/6lChwEBVZ6pSsy1atk5OTbNmyhXq9TjOF+CuVCtWhIfS2OPfNVwiFhd/h9tu2jWIoBOPrhZMEqKUSS0tLvOxlL0O17ThgkC7uattw0/w8m9LX3WzGkvW77rqLP//zP+fVr351LiCX8YZKBc47L/FnL7744sx299zzLA4ffhevf302mCK7C/x8aYn5FfjkJ+yXw54agDyaX7ULHxRnFGYBeRA42PZBXHd2YMm6EkXLnTMOE/oVaNq4x8ZiQA6CJXjXM0UBBwnIz1//TMAlDMNlJeuVCtTt/oB8MvI4ch2dSNrZ1HXK7Ta/Vq1ilUrIM7Tm5gYC5JgmeqmUoSs2/o5Y0U8+1YpuzeAMecWs8Jbzc5phR4DcMIQj9sd/nC0+duqqU/nN036TWkerjPR+pUlQpKTkZ12S9VBhyBTgN82mLmfNpd5jZMEWJyYl62urde5QmjxYW6RQDmnaUmaYHM8wIhDvzqIoBhs3fjDZoaJQLirMzRkoSn+G/LfOfSnVYjUjWR8xa7xk60tYZUZFV1SPL385YUo1TTzWTkD+utVCeiqd+IKqsuR5ooiVqvK29espRHnleSYZuNFSfiV92z7ISSe9Nfdv0trtNYCD5wkgcPTIydF9ApiL5dfFYhr8iXtpBeIep4dlLywQhgq6Jv44VhqLGXIv8Dhr/KyekvViMdl/rO4PtFyGXCpYFlawSHreLKqazb/XdXFAJ6e3secJqWhe2oWiKDFDfsklonWTBALmyJGu7Z1UISrPE4XdDMNmbk5Ia+X7l5ZZy+JTIFhxx3EolUrCuYmi9fV6nfHx8a75wvPEd+UUo6p1CoVk35Ll0PUaeqQNPCnFOpgpQF5yDZwjBiNyLm+I/+fnRS0KIcWdZGJiAkVRegLyahU++Ul4+cujc9KAQGHB87CDALeVchg9j+rw8MCSdd9vYVmT0c+DAfJGy4kY8mS7978/2bZSgXZb3If1RfG/oQRxG8OVStYVZYFrr31f/HtR01N/S34uG+VYsi5bQabt8TDk6QrMvRjyIHqxFaXA3e2zaejnxDJv+VjbbYHsWy0Xw4ALXn0Xju+gK8kzTEu6x/SxzDFCX8dTxDvRKVnXdQ8Vi6IWyXHDgDBoseiBFu0/CNpdigt5fSthyGVKUxh6rIrA2VCP5ahYFPPl6tWXEAQixU7WREznhqeHrBd4oPi8+Q+8noBcPhNNkz3ICqm2c+Jc+/Wih6xkXY5vcV0Ojq2CMoc5rEdzgBIdryOHXA3QEHNtWrJeKIjtSyUPRROM8kJdia5VoVqs4vgOfqjyrgveFr8DslieaWbzmyQgn2+0BwLkcp1Jn6uhJi3q1A7m2ok6QgCUNY12ENDwfV5UzqYiaFo5DsJkGfIwZsghWSP6Sdaz62K+ZL2bIddiyXrDA9VL+9D9q9WHYUg7CGKG3HejtmdDShdDPj4+TmtxsUuy3i4WGWq3RRTpJS8R+00D8hQDPzk5yXnnncfCwkIGkCuKwkilQtEKObgeVr9GFHD0cyTrqqkSqmbshBqlUqy2DRqN+PwsS9z7YlEAci8M2ZraV5ohf+Yzn8nHPvYxnva0p+VK1ut1kbNf6Xh1Kh0fqKp494Mg62sUCgWs6IU+OGhLhRP2S2NPCUDuNcXsYxSraGUNWsVU9Bna7SkgwHGm+xd1S0nWNU1MQI5WoFgpwaxH+8go1WpS0TqpdhkypEvJusxhd3MBeWdV2eUY8knLigtudVkU8p8pFKg1GhQVBUvTcgG5dJDdaJJtt9s0m80YkBsdgFwZcwCXerObIbdte0U55enrtSwLXRfOV04dDIAYkMtWU3kmHYRsMbPscAxRGDLE3/0UwOkswCOkwMnvjcXegLxu1SFQCFxx/HXVJWZdk5JeojBk0WiXon0uRMdSY4bcdY+hKHpUoyA5l0pBoV43UZT+OeRpkC3XsjAU1ZV9N/rAKzI2lji35XLCkHuBx/CwaAmVtBc7QhB4mIqSiUCDAOm9csh9L8pDzxm7QeDhOIcpFDZ2/S1tjcZawMbzxTGXGiJkL4bhoQwgl4ublD5bvriG9JrULwe1POzE5ysZcoBfWf0rPSXrpVIz0z4LAK/YVUAPkoDZbHtlUWsp6wfxTA1DnKedChLIVy0MQ/bO78ILPFzfxQ/8uK2VpmiZMQISCITU1mTb4gE4KYa8bYlzME2L2VkByKVTnp4v0znorVYLXdfjnLYkXaTOmjVrugC5dOjkx5pWp1DoBouKMiwAueuyJs2Qp+R5JccAP8A/FgH2afE8jhxJYo8SkAM9AXmnaREgn3FdWkGAZ6ecOMdhJKfKevrXxagdDQjgIgF5P8n6anUrD0w/KDoWWG4XIJcWhgGVSkArChaOF5K88ZKmoaiVFPD3cHwbleUZ8rm5JNd12FDjAnTSIQQoqUM07BZ1q87qQjYfNwhDltwA1fMhHIwhT68lgwBymQKmKJpoFefY+H6TMAyw7UVGRo7hR8Ugl5acTABST82p6S6hnYqv0NfwQis6Diwteakq62Jsy/fe8xZRtQpeCGpcY6Wd6qEtjyGCRMsx5OkccglOPa/OWKGMF8B4AVw3ZMHKiVIDmiaevWmKolGQBdqKEsbFTC3PArcCZpNVJy31BeRxrrVbjucZOTb7tbuErGQ9Dcg938JpGyjqPHpZi65VzMWdpSMUJcCzxTtejtb7VmsxfscrFQ9VHWG2sYDmiIC06yhxvrOPRklT43dAvh+lUnagSUC+0LCXBeSLi4mSo9UO42BROgDRWTvHiTpCgOjaUFBVdrXbnKIdzWynaRVGTDHn5THkcrcyUNKZ2uL7yVqRrtGTV7uiiyH3JEMuJOtND7RU2lQQ2LHCIM/a0TWq0Un6PqCFDFUUGo1U94cIkDcXFznqugRhiBcEhFGRlvWzs5lFLFTyJeuTk5OcccYZeJ4X9/2WVhsaomgpWEVQyxFjbyRV4MX1Rwy5E8aLhlRTATipgEG7HYLhUywK38QJQ4KOHPLOom6SyfY8D9d143mnXofzzktq0khbvTob6DQM8btlZaXwpmliRRPIlN3/mZywXz77vw7Ifd9icqdobaXrVfSaTthIAPlLXgLvec8kALt3f4i+VcMjbcpMq45ZEjJlXVUojxQpH7a48Hnf5Yor3hxvftddp+M4M7E0UYl7nhZExForYHt2BgB2OiAL1kLfghmTlsVp5XK+o1MoEDgOpygKFcuiGIZYjkM9mlSs+fkYkJumyd9fdx3fjHJv3vCGNzAyMsLS0hJhsUhxeDijHzx27w8BE63UzZAXi0Ve+9rX9r6PPeyNb5zkwgsvxDDEteek3QDCgZmZEYvKM5+Zv00eIO8MtoSoMUOeZo86e/Nedhl85zvJ783F3g1x6+1ZKupqUAIMw6Zasvmts95G2Sijlxs02mIxeeABIUEKQwVVnQWqMSAXNQqE+YSUiwqeZywLyOUknmZ6wjDk3//d4O+/GGn/vSKrVqUK05USQG5caTC6dokrrkjux+7dH2LXrvfHDORIJyDPCbwcOwZXvODDYvucses40xjGqjg3rpdVKoIhV6PaAfsPCAA/NQXw0VyG/Ce3RBWpfeHIptmf4eHexzIq4npftvVlbB3dSskosX54PatKq2g4nbnRYswXCi3OPbdjR14xt82bHQTwwAh/e9apXX/rZ4axJv55cTEpwOamAkhRFxV+93c/w8TCZQBcdv1lbPn8FowrxVgNwiCWrEsbG4MLL/wOH/zdv8sc0/VtXN/CC8QN3jEzAQhAfuxYFpCna26kAfnExASu61IsFqOiOsIR279fMOTyee3cKbYPgha33irSdAB0vY5pdoPF6657F1oEyN++PglWpBnyomMABv/1rRthRxXe+3QAXvOaBJBPTU2xcaMYT5VKRcxzy4BFVQd8hTN//nNuqdezgNzz0CuVLobcNOH++8XP1dtu41MRNRkEzRRD3og+y15vGMKrz3sB93znQq556BrwiqBbuWzUvff+Ok972sXs/tFLKU2/kFEjYVeLmgrqcAz8t20b5fAvzuB7Fy7PkDebSRG3o0t72b5d3EtNS9Jqrv3gR/nyFRdxbKHJtW//XNzuE+AfDh3itrfv4yb9Is68a4L2Mr2CQTi+O6OBIcfZhRfmq6IAipGU3AncqHd7kzB0OHDgrzjllCr/8R/j/Npz/wqAf/onlzAE0xDjViOZU6UUHboBeeBrMUM+MgKjowa6fn9U1E28Jwkgr6PrNfwUIPf9dqrAnLxO2LEj6fMsz8FxZLVsKT1uiqCq32D16lfHx6gVSky1YX0JnvOcm6h9OgsW169/B2vW/B6aViEIBCCXQzzdkmvnsYcZ/8vIwfcscMt8Z/fXedn1Z7Jvf/f8njyHaGeL61MsczKeDK33Oikl62EYcmgpiWr+z9uuxLEMUObZvEak97iuUAV0StY1zcNpG7xsLTx09wa2bbua3/7tL1EoiHteq/nMz6zl+jdeR8UXKh/f1eMWXUGoUdS0LkBeKHQGYMW8sdhy+vpiYShY5SuvFL9vP9rinyMNspSsQ3d7QzsIMjUwrCDADUPWkk1vUtUKQ8c+yO9thk0jm+JCrTKHXLYB1TRxnH/8x+xctHUrfO974ucsIM9nyFetghe9SLTfkgy5lKw3Jp/D+bVvMjIiCKilpZ/zyCNv73lv0nJ1iHLI9ZBKBQ4eNDh6VAQfms0mJ510Eo2FBeY9jw23387mO+7gxujF3HLkSGYRC9TkPW34fkayfvLJJ1OtVjkURc0vueQSQADyIVunWQF9RLy7LS3E/NnP4gCK4zgopkLoBvGiURofTwD50lIsWb9rtslfzxxAMwMsi0g9FS22p59Oq9XqyiGXud6GYWCaJqYpajfU63DRRfD0p2fv38LCpszvhYIYz6WS2fF5IV6DXr16dby2nLATBk8BQO55cwQt8dIqakEA8qUEkN9yCxw5Mhlv33cAR5L1OWuR0aqQbBtKSLFSYPjoEqtXH8xsbll78bw5PG+Wa6dIFecwCUMh4+ysmFyvw2mnwetfL0CT5VmUjBK9bNKyOL1Uyi/qVq3SiipMqmFI0fOwHIdm5MhazWZGsr79kUfiEOqRI0cIgoB9+/bBunWs2rABjiQR29b0LnH9w5LZStQAAA89lPQ0HtQOHHC4//77lwXkQ0MJ4LzvvnwpspQN9wfkMKRLmWESJe50UnfuTHLuAKx2dj8HzER6bdsHGTM2oJcbrDtpH0v2MB+58ArxDIt1Wq0sKtQ0j2JxH4XCubkMOYBRCPE8A1XtLYdttZLAcbWa5K+Vy7PZCuMRQy6j+JIhNyNG7bIP76fZzCoGHIaSVJkAACAASURBVGc6dhg2pSK9hahFS6elHWdd7VYT+H4DTUvuw3nn3crIyPO7thsZGQNsamWXyy+H//zp0/n4xz8R9xTXdZGfftZZv52qsi4Aj5Ss2zaclJ/GHo/VchksO+SvXvJXfPEVX+TiUy+mpJeYqE1QK9biNARp0ul8wQuavPjF0b5kIM8r5uZOOmEIR7uZ8+UsXXW/Xk9alKUB+c9FpylOOSUp7vSth74Vt8sCMaY7GfLVq8koekCoeOZbh3G9Nl4gXsBD9Q08+ug/YZoWMzOwYUOaIU+m+DQgPxaVi63VaiwuLqa2a7Jq1ap4vojqI+L77cy4MYx8QA6gmSaXVqtcumYNjzzrWUBHUbcoxWH6kQPQETyTgLzRaDAcRWgqlQrlcjk+516mqmGmGYCbAuQTuo4+NJQrQ3zwweTnXdHLKCXrYRjGaplOQC6DZmfpl/Dj3T+m7K9DLS/h+k2q1V/LKEwWF7dRKonaFqXW6ZRUH8MYJwhaFDSFQB2KAYdc40raclXWLWw7WXuGdGg2xRhLt2ec2bOevQ+sY2bWY36myNEPJ5PlzlaLjcPinTxlfpTFAQA5wEI0GOp10RLsv/23LIhMWynqxqviCUBuL6Cq5TjgkTYp55XzUhqQSyk65AFyFRfxzl0uyh2gqocpFsH3uwG5oY/yytNenXw/SAB5Z1bDhg3Jz5omagIIVVZS38S2pzDNdaxZ81rWrXsLnlenaprUPZOf7ng61epsZp+XX34rmzdfzpln/iuqWhZFS6P19EMfygb+F60F0aebaDw4FXYubIfSXGY7afIzWfDRwEgBcnGPhnKCkmmTVcdt36aUSoWoaKL+isIC5bJDs7mKIMiXrBuGjd3WOSeKQ8zMiHEmU11qtYBWQwQaSn60CPgmm6oC3ChqgUKKIZfnXizK4LxUsxCzn1I5lWdy+hABY1hshKKGBVnJejqNDsTakA4oArxp7VrKdEvWAf74Wb/DpuomHnnPI5yx+oyYIZdTj2TI778/G8BPpymYpigwXC6f2bOo2/CwCJAqigDkRVMjDIVkXWkJqffQUDJpyzajedbqUNcFnsKtzzyPclncY8li79+/n3POOYeFep0rNm9m2nE47DjUo/l9OO3oAE45mb8WfJ/RKEovFVCVSoWDBw9yySWX8O2osmttaIg1To0Ld/4Uc714KZqemJemo+flOA5qQSVwgWKRnY0GY2NjMSBvLy5iBQFBGFJv+WAGuIYvGPIgwLUsrvu3fxM9DaELkKeBszChUqvX4aUvhb9MSnRw8cV/g+dlfUJdH2F2tsILXvDszOemaeLYNi+s1bh88+ZcNdUJ++W1pwAgr4MlXiJVMSNAXogXO1WFdesm4+37DuBIsj7Tmme0JqKXhhpSKJs05hUsq3sR8v2WcL4C4iq1qlqIo5KdsnWZUyYriXe2U0mbzGXcUCjkS9ZrtRiQAxQdB8v3aY1H0fBWCywrzmudWViIAbl0SO655x68NWtYv3kzHEpyTT1fnPNCxJrL7aWjPTqanzu8nHmet6xkXVUzrdOJgqsZhksy5NkCW92S9VLUOib93Dud1L17O1IJ2ipqKjKbZot89xBVbR2qYbPl5F0sucJbKOklwsI8zWaWxTAMm2p1kqGh84AgF5AvaS6eZ6KqLnmPOQiSPCZI8sABxsYmsxt7RYaGkir2shBJqIkL1IbmaDah1UrL9oJYZrc+Dch7pErETlOQX+UzCJJWLpAEqDpteDhqL2gsivuv7MFxgtix1HUF3y+iqkq8uFVKoiKvYMgbOE7vwI6U3xaLHu0lMyMDlIC8WqzGhfqS87cIghEqlRxVhVdEy0l7WWnubCINTu53vZ44wW5KUm7kEFGdMvs8QF6rQbGYbDfnQN2FeusIjt/G8cWxG60y7XYR07TwPJHj1ilZN811GUCeHKNGvV4nefeGKKZSZJKey634OnTdQddbGEZ+XqJmmqjR92VrvnRRt0LU4aBVV8DKvvMSkDebzUxe3sTERFcl206TOeTS3A7Julou4zhOF9N++DB40fOfirxm328SBG1cdybVfig778h77M1u5JZ9t2C44xjlJo4nAlqdklR5j83WZgqqS6GwAd9vYqjgUe5qDQb9AXkQWDhOsvakc5U781O90GFcE+qPdJGmScuKAytDRYX6MjUU5DpiRINBroe98pkBtFAcUCWMGPI6mlbBcQ52bSsDWhKQq6n82bRkvSulwtNwQzEepcTc88R4kl0gOhnyJM9eJQjacWC0M2ajd8QsJUseBC6aVo3TG4rFiWj7UTyvzrBpiuv0C12sbhgmz01K1uV42riRDqCdvCNtV0jWH128D4wWnqt0na/8rgSuRS2Mx5EMLlULveXqEEm4o77cY6k1ZUiHdkslDBfQTR/HGYnTAzsZctO0WFjyGOuY34tFgYxHRwNQhKNQcNdilJvgm/FzCkKNgqZ0MeSy1aOqyvz/BJD38sUgGZ+yMFe7TTze+0nW7SDIpNwAjBsGup+tXJteM6VVCzWCQMkAchl0ajZ7K+oURbTi07ShnkXd0uum7dsUCmosWR8qC78vXTOpn6XzuyHp3a2q4hwXF8W937dvH2effTatVotNqRfDCgKKto1tmlAqxeujPZzIsuueR7UDkJfLZQ4dOkQ15TAOFQqsU06i7E+h6mLs20fEPZA1mWzbFjnkrpCs1z2Pmq5TLBYpFAosLCxQigrwNduAGWDpnmDIwxCn1WKoUkGLnLI8yXo2eHuYMOyuKQGCBe8M9AaBRauloevZ+dQ0TVzHidfFE4D8hKXt/wogv+u5/8muO/8Hjz32AdEGJALk2pgiAPmCyb59f069/lM0LQLkIfCeL/QEEUAsWT+0NEstqkysK1AYMrAWoVzu7AcqJnnfb6IoRU5ffTogIpNBYOO68/zFme0uQH7Ef4S6f5BWqz8g3xf1rrzhvSdx309y0GutRjMK245u28b2D36Q37/8cm5YJ/L8/np8HCyLfdEKO7V/fwzIZ6Jq0Lt27aK9Zg0TJ58M//q/kFFje05I23/wta8BiQMjczFHRpbvS9lpcr6enOxeEHIuLbatW7v/rkaMXJDKoelkyP0QKp2A/L8+xJV/lhy42YQXvOBzjI19NP7Mbhu8851JVVEZuS4UNrHKuYERdS2KYbFx8y7aQQTIjRJX7/wsi4dPz5yDYTisXbuPUvVsAN773h0sLkYpBdoG/n/23jxKkqrM+//Elhm5Z+3VVd1d2ftGA7KJbMLgMCMqOqLiPjIy76jjOsi86usCjAoq44YouDCoI6g4jAuyvUI3i4ANdDfQNL1XVlXXvmRm5RYRGcvvjxsZkdnVzMzvPXPO/MM9h9NkVGYs99649/k+z/f5PkdZTiwijLxTTnmIhYVn2L37zyiXdwbnqNWEwdDEJJmMmEcdHVNceukH2iMyjkYk0p7HaJrgyMKgK5lFhoZgdrYFbNqhYTB1Wz/XXiv+v5Wy/oMfvIUdLzzDm37+ptAgd6LHzblznBqTtsoXhoVXuNVB1WzpdCfpdAR4EJlh3yGSXwLIPa+TN73pjwGoSSZEeGKiLqJSpum9pGOnKWZjSXPUynpbjeVUNMXq7Gp2PbiGe674CbFMhb4+kbXhuga23dkGyHsHfGt7+DUc/PVlwfFdu87FceqYjgtf3AzAvtJSoHnbbfCd74Sfm33eKj7ZGiFvVUE/9j1pOqNa6ZVNQN5KWc/lWqNBMGlARIbJg29ki3RXIEg1+Vgvd96pB2JHXV1izvzud9CkrOt6LhiDVkCqqipnnXUWzVQgVU3zd4cOYVgW73oX7Nkjvjc7Wwsiwgm/DJumHd+YOOp5gaBQ0wB76vc6b37zx9ixYweq0RRxk8Bof+dlGa666iruvvvuNkA+NDT0nwJyRQHs4wPyqd27IRoVOXzH5KNPTYXCZnnDYGbmV9RqL6CqWQwjj20XkSSVcrnGJZeEv2sCn8pMN4cWDiEZHWjxKrZdQ1FSS0Bxs264srgGDZNIxAfkkkfFlnl43zf4+t3tug11axHXtXniiRy7dp2PYYy0nE8AclVbDcDfrW69Vvv72vBM+hSxtjXH8cpDh/jd7HwwjsmIzE+np/nc8DBn7dyJ43lcddVV7JqZYeVf/iVf+9rXgijWeKXCRc8+y/SCSyYDQ0MvDcgbPpCaoo+snmV8yqLRmGFuTuQZzc0NBd9V1QbJZAjIJUJDtzXV59gI+Tvf+U/0aEIRLZMR8/v224VDsxkhv+v61/u/LaKqGZp7paKkGBn5EtHoQeA/rwXuag4/GpnC8xqoapqJie9imiPo+pD/DFkajQWUkWGcubVUTKntPQZw3XZAblnjxOM/AtodttBem3r4qY3gKby48BxIkEg3AubK9dcLtsff+AUxjgXkpdITTEx8X/RRROdzn4N77gnPXShsZ2ZGlKeT7Di3fPRtPP1Mg5tODlmJm1MS79rwBJl0ibO7nsC2szhOiXvvvZeqXWSiNMPBgx/FcVSef97g6iu/RYfvyNM0Ue4xmdwOiDkjSyIfQLN60DNlcKIYiwb8TOzbUVnizr13sn9uP9d+ddz/fcHv52bah9hfVyQncea+wZEjn/HLy7W3r3xF/NsE5Gat3QH1q3tFudljLcxmhNx1LXbtOg+ADfE4jlNkmgEkv+rKsQKfAAuPCxaGJIX54c0IedNJXS7v4sCBvw9+87//9/v44AffjSxHkWV9ybtcLMJvfxs6+EHkkGdTwwwNfQVJ0qgasba++s9aK2V9507YsUM4wJqO/8nJItu3b+fgwYOsWrWKdDpNdwsIrbku6WoVS1VBknBdE5koal3GsqZ4sFDg5zMzZFWVbQ8+yOHDh1m5cmUQIc+2GIyaJNEvD6B4k+H5fYPoOp+GY5omytN/wnVl0DRetWsXiiSRTCY58cQTWVhYCErUVeseRFxqaiOIkJu1GolEgojficeLkH/jG99oOZLHsqBY9PjbsT0cPvy/W8pZRjDN9jF6/PGHKZXC9IRmU1UVz3VJ+S/1y4D85dba/kcAee1JmaM7bmd8/FscPfrPMNcNH/sW6beWiAxGMCfE5C4UHkRRoK8vz6aBu+GFE6D2H1CtfMr6eKmA5ufoaZJLLBXFadRJpxe499738fYfPc9sRYBe163hulWuPPuzPPBusYiLiKBFtfoCJ6atJYB8xNjN/sVd/2mEPG8Y5CI6B+5Psuuh46DXdJqqrtO3sEDfD3/Iiz639Y/+wviHdBoMg6K/cFdKpSC8sbi4yAknnEAkEqGcyfDu978fFksQq3HPow0cq6km3iw3FYrB/b821Ve6bCrBvhSQgnZA3jQAWz3PvYlePnX2p9r69lhAbtgm6UBl3f/eY5/ixhtCYDYyApdf/nmWLbsuOGYZKm99a7iYqkqMf114PSec8GvSXp6U3AtanVe95QGSHWI+xdQYpMepVLLs2XMW8fhm/5kt0ukiM4pII3jssTlGRwc588wRHuz9DUcG7+LvVw1g2/sAmJz8EcXitjZAPj4uopatfVMswtDQAWIxi1KpxQmQnEaWQ5q/ZTXrG4txLBpFn9IeAr4m0Np92mk8ekMXX/iCOK63iLqtW/dvPLLjZ/xm/2+C8finc2/g0k2XcmxznCqHTLjW59BJUqTNKJDlNLfdtp10WkyAeCKBsR7wxrAsl56ejN93LpHI90ml6kjSHJ7nEYstcNmVd3DzEVEyzjTNl3TsBGI2aol6IctAMgQrnzzrk3zyrE/yoxtWQ70LYzHJzIwQBhORwz5isdBR8Q9f3sf6jwp1/G23/llwvFR6DNMcZ7EagtRHx5emxXzkI+K/Y/u8tV8qFTjjDN/IamEwBBFySVhk6zpFpLI1l92wDRYX25klb34zvOZdfwRgfn4ZV78gIlSeLZgwqp8iUa+kqFbTJJPC4ZhIwAc/KGqiN6nosdiGgApdrVaJx+Pk83nGfU560zjs6uphW6VC3bK4/Xb4wQ/EvZTLDd/5BR/4QNG/znGMCTmKp2lBhLwZGX/89xr//u/f5kc/+hGrJGG41mpwTf8aLv+bsO9jMbjhhht4+umnibd4J3p7e5mfb6f9Hts6el16K2EKgeXf3jve8Q+87XvfY9npp7cJxDUN5Ho9BOQl2yafFy9QJDKIbZew7QLx+CZmZiZ9J4do4h0Gq+rrXNRTaIkqDaeGqqaXGNKRiEz0wut5Vc+FKFhEIv24bg1VchmpLLJM3sspyfao8WxlFMepYJojlEoPUy4/3fJXAcijnb/nqhe62Np3ot+HG5Y40FzPplMSiL35/n/96FEw5SBCHvejUV8cGeGJxUUmTZNbbrmFnz71FGP3388//uM/8ju/A/YUCjxaKlGvCupsKiXWqeMV82g4VarqKj7ADxlIDnLgxXDj2L37NsbG/jX4fPfdDfL5FkDe0oexGEEUuxWQex6876+vZbMu+iadbpY/M6jVQkC+4/dbxDj5KTmDgwIEqWqaUukRursfB0JAvm6dqAl+bDMVhzsn5vA8m8HBj2IYeSxrNtCTiEYHMc1x4uo4j959DWZDRder/OWai4JzqC02Q1OAr7f3I4yNHQ+Qh/vmxLOb4NRbcDyH1R2riSet4Lu/+AX85Cfh75pR+SYgL5efIZV6BUg6mUiML34Rbrgh/P7i4hPMzgqHC5U+hnet4vHHLVKqR9VN84Uv3MlA3OP83Ajr1vr0bqmDWAy+/vV/ZsI8iFnTmJ39N75yw1384pcSz++6kS3dQk0+Hv8T+/fDvn1hBZe6sVGMlbGCTbkOTu87m/LBMhyEVR3riMji2X+979c8+ycxcZNJsa5/73vtgPyc3IsYhTsYHb2Oo0e/uWTcnnsOPvpRAcgzWQ8MJQDkf3Py36CVSxw5cgKe25620RR1M4xRSqVHyb/yNN6/bBm2XeTHqX/B2yy8lk3Hf2s79HNR1rXeCO2upiMhGhXHpqd/wsTEd1m1Cm67zeAv/uJ2zjzzF8iyjixHloi65fNin7jgAvHZcR3qdp3erh2k088iSRpHX/xX9uw5i+XL24XnXqqNm2bArrvzzuZ9Eiig5/NFnnjiCS699FJisRiDg4NEW9bjGcsi09uL5eeIua6FJEfQKhK2XeJmP088q6rsePxx/grQFeW4gLw3EmEl/bgIz8kvtnfz+NuFkfCoP9nL5TKRqVE8tKZSAlOWxd13380b3vAGxsfHyagqi7ZN3YCehEJDdQJRt7nJSQYGBojEm8GadmM2Fjs29aFEtSrWuHtqc0xN3cqQ70dMJNrp7Z7nUa0WmJ01wkoHfpMkCSUSIeHvNy8D8pdba/ufo6wHatZFmOqHE59F1RLoOR1rtFmuIB9EyOXpteJ3la7jn8/zRDhR0xgrhjlymuQSy0SAIh1dCxw+fBKxwTSFql9OwaniODVSejepqMhZFKJuZhDhOBaQoxdJJaT/EiAfsMULPzN+nMi+LFPTdVZOT+O1UmabnkfLAsMIyzfUalCpsHaDAHAnn3wyQ0NDlF2Xoc5OSKQgXmL1KQ2cY4B3M0LezP37fwHmstx8hjCd4KVaO61HLJnHUkXXd63HcF4akNdtk1SkWT7C/57avoDl8xCPV3Dd8LeW0c4R1pQE8w01oJ1n5AyodRrqGGndz2FTY5AZpVLJMj29kkRCRMQ1zSQerzLhdrTlwuv6SmbdOGuTfaRiMrYtOsP2a3+20oPzeRHtbO2bQgHi8SKOM0SxGEaIyLQrapum+E/yI69Fo0g8DpbVGiEX1zrJL7bdJD8sEXWTxAbXxPK55MYl9DwQlHXJ9/Z7nudHyM2WvzfYunUNmYzYJGO6jNEFkjuBZdnEYsIAVlWbdHotpVLCd3zVcR2FmYkNNDxwJQ3Lqv6nEXJNsyBaJG6GIcCsniWjZwKmRWt/ua6BYfQTj4djYEgFuvqPjVKFCsvFSji4B2aXoopjdRBCGnPYL9Uq9PaKz4XiUsq65M/d5nrRqk1h2MYSOpwkga1N+OcwmTuGmrpQE3mXjUaUSiUb0BPjcSE8k8+H71QisTmgfBaLRTo6OhgaGgqodvW6ietK9Pd3gBzB8teLQ4fCvqrVYMMGOOcccZ0m8GnvKLedW+y3qdFwnGo1yb8mqJZKf184B1szaVoj5CG1/qVb3wqX1Gz4G9MQ6+bQ0BlsPOssGorSBsiby2ytJgB5xo+oqKoYhEikF8epYttFksmTkaR82/WaJXBMP+JvlGNEk3Vsp3p8yrokQ9cBYrKEoqRQ1RSOU0WRbA6Xjh/JmioPt5V8bM+7FoB8sa5RdDvoSAsFzXT69KXKzLJDxhsKnjc8hRIActlqX38PVSqUy2UWmkm3ELAUxsplXhVL43mSn+/aXme9tdl2FS2yDFtO05cZYroenq9QWE883h18XrnSoqtLAHJVAqlFFCCRCM/fCsib/9vUidC0Zq5xjampEJA3m0jJiZNOnwWEVON4XDxbc144zvHZXWguXkMSlVj0lUhSFMuaCuaNrg8F41Qpb6TeUNH1Gt2xDLbPktC0cNFrpr0oSorly48DyFsuXZ7pRl0r6prnsjmiSSP4brEIjz0WfrepRq6rLoZt4LpVYrF1oHSQjjaVqcPvt1YW0F1hZ02M+xo0tsro6Mbwnn2WTyTS4VPGFTIZCcw0jlPluedOpeHviU3hPEnyGB6GfF7Ulh4bk7AtX0i3PMjyZVHicmfgeFOUeFiWznPp788zMhLeQ29vU1TPFw5thPNXkpbmCXkenHGGEFdLdrhtgPyE3hNQPY+9e1+Fd4woY1PUzTSFg3pANcFzcJwaXbFBRnwbrzmPWu0cOSbsrZFSyGxpAvJjWROLix4XXjiCqq6kUFiOLOuBwHBrKxbhpJNC5tWiuUgqkiIWE9FjWY4QUzsZG9vAsmX/NUCe99mcEO5BIkIu3qXh4SLFYpHTfZXeXC6HORlGsKcsi7SuY/qbueeZyFIUue7hOFV6/ImWVVWqxSInAfiO4YmJiTZADtDn9mIzBZ5H38oELzTqnJPJUHddDMehODdHDBsPJXCmGq7L0NAQq1atIp/Pk1VViragqfcmlCCH3DBN5mdmWL58OdGXiJAfW8YMqiwsgKZ7IIHtVPGJrMTjESyrvQRoJALz8w1keWmqnxKJEHWa6RYvA/KXW9j+5wC5T1N3dudgcgD6pikUElRTOsYfhsBWMIw8A8oiHZbHw78UKEM1+o9/vmbSiyQxUQp3M03yiGcUoEg2W6BSyRLTwbDiOGi4bg3HqbbRjZoR8ubLsuNPsH9uP/ccvIepWQP0Iq5W5u77DCqHT0R25qnX80tuKW8Y9PiiO8Wjx1c0reo6cdMkWHItSyihpVLwwgv8MptlTz5PNpvFrNWgWmXD1q0AnHTSSSQGB0koisj/iejIPMrTs7M0jokm3Xbbbbiuy2O+cTU6OhqAcxBleaanf0ajcXzD0PPANF2SySQgPNQzL7HW23aZM8/8KbJss3790y0bT7vnWVcUeqQjPProPv9I+3SsNoylgFwRPeW4DvcevJfHnxMbXaPRRbH4KOUyLBxc23YeVYljORZ//KNMxU3SF/Xw1DpVa55sTMwnTdFAtahUsliWTrEonlHTLHS9xmgjQlMHb+dOEf1u5i1Fo5BOi+hjoXAXAAsL9+K6NuWdZUb2O6JWqDVHtfoi2Szcf7/I74oe2ED1UIuMb+Yg05VQC8D3yUALIE8kwPO2Bd8xzSJPPhkaq4uL8OJ+m8nF0TZALktzcOC1fP/7fr+4YTQRhDje3BwsLNxPw9XgwAFumZhgruG1GQUnnGDS0xOho0NsvqrawIjJeM6DWFYJD4dNm0DXLTIZjRdecCmW7+POB26mWsuAITbfqinxwuEJIhGPE04QluTcnPh3//772LfvV2IMVBuyeRanljrj5GOcOLWamCvVaj/F4r9z5MgP8DyXolEkqYh+Tibh6NFHA5Ggxx4rUa1MMzgoKKt/+NeneOYZjx/8IIwWCCMrtHaLxW2ARKlR55Fikd3lsp8DLvpp+DlxrSb9DwCfvpZQI2xMQVJapCsCJ6Rh0Siyd2yiDZCbdo1oQyiORaM1cNqNBtk3VpPJIpVKNnBAJBKtOb1+/dz4Zmq1GmNjApBLWoZpy2JxcdGn9T7N2FgX/f0xcLUlauSKYjNy1GNSG2U6cj8AlvUQnuew0Kqo6AlJYan193tT2Pvm6aabRx55hIcecvyxcvjjHz+PLIdrTuvzHwvIDx48GKh7H9uq1SpK5GkKf+hgPfvRsDDqfomnmmCLGK7bBsgNA7q7x1GUIxiuS6emYbouiipoCk3RtSYgV5R82zWLRTjttEep1yQiY3+OWVfZ2r1IvbqzjbK+Y1xMANeDvo4kK1b8ClXNIssJCoU/IOExvHj8dXf4hTiTi6GT7riAvGqS0BJBDrNl9S2tXSw5JNwBv69ajpsKsZhYuxyjXUfh537Kyt6HHgqONQH5RLnMmdEOiDrkDQFgEgmPHw/PBA7kactib7XK/uocihwnpigc9DJMlsKN48D0KIaftuQ4ctBnqqyiHyP1EI+H996aQ95oiN93KkUcxwgcT5s2/Ym+vluX0EYdp4aiJFCUZklN8fypVN7vP/G9Fj3V4NnHxsbAkikfiOF5NpKkBqkNISDPUSo9TH//CBDH8CPkWmkIx9P8ZwlBW9Mp2gSRTUDueR5DQ3uJ6mIvH18cpzbTQ6ZfvG+5TI5Iosq///skzz57D543w44d4XkDyrpq+xHyGoVCAg+VpO8QaMUh5XKNalX0QVqy6O0dZXrKd15VY1Qq4cupR/0qKXocw4B4XMHBZM2GJ3GcEoX5bOCkbtN/MaBQqPn9LGEbfv3xYg+9vaLvp6fF/ifLUSqGeNZiZR8nnvgohw6d3PJ8vi3ggKs/TqIlheZ4FUIqlQXgp4CHnWwgGQpjT0fZuRMmD3ehWCqFQi+uu0Cl8mzwuyZlvfnu2XYRxymhqhn04Tz/94EHeeKJEIg3HWiTSEqaPAAAIABJREFUk89w8prnAY9/2/tvwR7X1LfR9RqPjjwalAJ1nAKalicSyTE7m0OWdWq1CAsL7aCu6bj1PI/dw7dycOK3ZPUs0Wje/7vGwgJUKln6+6cxDLHP12p7ee65Py3pF8/zWCw9Rk7XOXgQHnig2V9hhPyxx/4vw8PDAXDO5XIMHzhA7vlned38/ZTrY2RUlYX9+7n53nuxbANJjqDUXFyzSLe/bqcUhdriInFxQ8TjcQ4dOkR2djbwrHkjY2TdLm5lBvPWW1k1M8MLlQopRWGgVuOGm2/m2RdeIEYDFy1wqjT/beqNZBSFX87OMj35JL0xjyNOlXLNxZwc5ayzO0XZTz9CPj8v5svv5uYYrtfb2Fmi1ZifBzXmIeHiufUAkKdSURqNcL2dn8+zYYOgtzcaO5c4ZhVNI2K3lyF8ub3c4H8QkCe1VzEw8Pfw0RvBikCixqc+Fedt/5TFG+thhXsThpHnr7wjOL94Bz+/SWzyq3q+cfwT1utBUs3UnJjs43WISBDvcYESazdN8o53ZHnDsg6277qCI9pZvnjPsSJWwivZFED54NuXsfGmjbzu9tdx3wtPgl7kSe3LPL9Lp/y9+zi453yeeeaUJbc0aVkkDZ3BFR7GRATXXSo3Xn3d60gYBo0+ofx8+b33ikLT2Szcey+XPfEE191yiyhFVK9DpcIb3vMePv3pT/PGN76R3a95DWXHESrGkRhu4UO8+6tfheFh3v/NkLb1rW99iyNHjnCtnxQ6MzPDH5o1jIB6/SAvvvhuFhaOw9FD+DsURWJgYICvf32Kyy8nULA+tpVKj3DRRe9l3bpdfOc7f8srXiHAY2u+LUCm8SgXpx/BcTYxNdUukAVQaZgktZCy/of3/AF8kZEHjzzExbdfzHe3/RDXlVGUCrt3n8dXvrKIZjentaCepvQuZgsG554LFUenOyphK2UMq0BnQhipl2y4hL879e+oKhs4cuQd/P73oh80zSQarTJsyXz4w+Ksn/nMZ6jX622A/IUX1tNogCwLY7NYfIj5+bt55tRniPxqlIEB2LfvfTz11GZe+UoxxMlkkYHrX0/i/lXhQ2/5Ce+66108/LBQ8m9GyFEMFEnxI+QemvYg1177c375y+9h2yVe9SqPqSno9atwbd6o8p0nv47pusG8sxaB2+/h30SqHIrb7gXevBn++q89Jid/gDb2PPzd3/HBgwf5baESiLqVShVuvNElkWiQzTaNMgNj7mJAxXJ+heVYfPe70NNTIpPR+OY3J+numKY/diWlYieK1cUv3vILilODfP4fNXp789x447nIssOePediWXNMTr6WhQXR4Zpqs2VtB1NTS6P5zbqpSk7QTatVaDTmKRZzfOxjR7j66v+FYQwzXZlm9TqTL30JNm6c4dCh8wND/Jprisjln/D2t3+Nza+02P2jt3PllUf59a/hve8VCv6eNw6cG1x3ZuYXpLJ/zsFakVfv3s179+3zlfRFPz3374JP+K53CTZE16pREh2CUr4hWecT6+DHp9t8/SS48RWwbf93+NmOu9sA6c7DN7Ei1iDT9Tb+6Yt385Xzbmp79ohi8OgL1/Pcpg189uoU3d1LAbkkqXR0vIZodIC9e6ucdhrMzBQ5mu/g+/lJ7rnnHk4+GVxXY++LPXR2SqAkaBgG0OAyP91eVRs88azNqad8hDWRzwFQr++nUHiQe++9N7gnSY4jKQrrW0Nvf38qr10c4428mX379rFr1wH/Pp/hqqv+iSNHfsvHbi2w5i0FPvrR8GetRlE2m+XWW29l8+bNS+YAwH333cf+Zz/JwmMZbuEDfCX1BxqmEcyJJiCPxWJtgPwb3zifd71rDYbrEpdlYrKMJ0WJx7egKCKCbVnTxOObkCSbRKIYsCVKpTpvfvN56HoZ60cP4HkSn1k/RX3xITStG/DwPIdX/lAo7boe9HdEuPDCD7F8+cfp6LiAhYV78dAov4SW2swdn+V//fa9wWfTDEtQSVIzQm6QiCTo7r6EffuuZOfOriUR8mw8Q7+yMegPgKSi8Bq9i85l4px6w+bqFirP7T4gf+qXvwyOjY0JUca5apV+N4Yac7nNT8pVYi4f2zPM476j951797LlqafAWSCrdzPXaPCeA8O8dugtfOUrtzJinMVdO+rsKwiHrEOsDZBnNEAJywpms6VAEb9VRKlSEc4MXW5QLj8VAPJLL/02l1zyfjo7QweA59HmgF+z5ga6u0W5pXQ6jySFEfJWIU6Am266iW9/+9uwaZHZhzOBovWxgDwaHULT+vxzJFidPQldr/Lbf/wEnqTx/NSbcZqq4sGznU8sJvaB3l5Bqz66eJTbbtvC3771iwD8+U//HLPUSV+/cECs6ljFhtc8ztatr6NQeB0f//jbsG0J+nfy4a8+whvfKPRp4hEhzva731X52tcS2J5Mly5AWutr+vvfV3HdaRynxsnd/4tbbjmVBZ+W88jDP2NhoZ+HDpwGQFd3U5tC9ftJotqo8sPvnQOA5Tp4frk5u4UFl073cvbZgrLeaEjEPdFn9YVOBgbE3GyW2PI8jS096zlz+ZlcGP0Zp5/+QBsg37BBzBXbdnnf287m3PX7g78dL0JeKv2a3t730ds7xkKmiiLDvis28ta3wrlnZNEWV7K4KJy+Tz8dXqcp6maak/71SoEw4E/e+lZ+9tfv5qyzoLf3Mjo7/zJgT+3ffxpf++rr2PLK+7n9+X/l298+jzvumOG1ry1imjq6XuXVP/wLyjWxHi5bNoHrThKPD3D0aA5ZjnHPPRFuuGFphDybFRVjiiPvpzb2PrJ6lkhEvK8335zh/vsFIO/unqFeTzI4+FEcR+aKK85c0i+WNc15c+9kmaZx3XXw0EPCaX3CCSEgHx7exZ133tkGyD/1qU9xyvaP88mu6xms/Za0qrL/85/ngxdfzG+mD6JqHSg1D+f5p3B+9zsiQH8kQnVxkQRAtcqUv3ac8+UvB7VrGzf+mBo1vk6DJ664goG//3sKfsk05eGH+dyHP4zjOMQTGs5r3xwA8XtPFCk7Q0NDjIyMULBtbhgbw33utUT23884Bk/OVzi9cS/XfEE4fXQ/on/XXXEatscle/Zw88REmzO4r+9CmhFyKeYQ9XUt1qxJ8PWvf51kMkKjEa5H4+OfRVVh7158506YvgggaRrRlynrL7fjtP8xQN6Teg/r13+n7ViplOBgIUrmnAwdkbdgWdMskyq4kwMkfNpTpPESdYKFShaGbWAVRa7pWA002SU5WAGKpFOLXHJJllf2pJg/+D5mpIGAst6a/9MUdWsurJEWNeHqogp6EfqfD4459sISAR8QHju5orI6Jz6PzC21umrveAcJw8DyXfHn+NFvukMaX6EoagM3hLw2J5xzDl/+8pcZWrMGzj4bBT9XU42BuwC+0XT+mWe27bilUomybyx1dHS0RchD7+/xi8mKaIFMLpdj48YRbr21vT5ra2v225vfPEIslufii4VhcKynUJNCB8XoKIEaZ2tLaL7iqmtw4eoL0X1V1oYhwGCy0Um5PIiqCq97NFoimSwyNZ3DtkX9mxWZNeSnhNFWtSIkFRlJq+M4NTpiwjA6a8VZ3Pz6m/mnq17L4cMXBUa3pploWo3DZjsYHB0dbQPk9boUAN1ma3rpG1WHjg5wfFXWFSuE0dWkGFuWw/r164URt1JEo847Tzg8mjnknmIykBqgaBTJZCpYVpJt2y7j0Uc/gGnGiMUqFIvHlBBzG5ieFwiOaGo7FU92lua81f2oYkwOuaclRwoi5E2D3HUX6eyMIssiz95SZOBvsOrTRLSwrxIJ0QdNkbpKJYtbT/GWTW/DMBLEYlXifmmUdetEJOjYckgR1eOVaza8RJ1jca1lf30V5/1ZjWrVxrImmJgQ71GjEce2S+SLedb1Leczn4GhoTzgYlnCGEgmi2CNkl22wD9efRQ8g9HREl/9qihxKFLpa/69+TWVrQnifR9A88sylR2HahVisRaaPWFax9b33saa1cJA7dQsEj6LNhsR72fFKoGRJZ0J34Gqv8kP9l3K8JELeeemK9qePKrWODL+EWLvrvKG98ZQ1TKS5BKPC+q360KjYbJ69fXIcpxIpEqhABMTRSDLobkG5557Lps2dXDw4JuoNhQSHQ7dUpxYdzdwlJ/9TFxLUWwO75Pp9IUxmykNkqRS9NcncSDBKek0A8fksyQxGVTXs2XLGaxf7wtuqmJdmJnJ85o3OGz43Fib1sKxEfL/qOXzeRx3kUROjM9fdaUD0PYfRchTKb+clOuiyzJxRcGyS6xd+00UJd6ioL0Kw8jR3z8S5DEbhqCI9vQsnZi6nkOStDZmiQDkLtVqFytWfJxsVmgZyJJC5SUAua5XWaiFILx9fRaAvFwziWtxkskTefjhG5ifjy6JkA+k+8DsCPoDBH30nZll9C3LA9CwTL7gA/KMouCVl4qgNlu5Xkc3VTJJKagCIusuGHLwubm6XxAv05kIWUtvXvse7rvvcraPvQmr0oflr0tqJFSUVmWVfh3kyMogx7qrayQob9maclUoFJmeyXGw3oVtlwLmCxAAYxDK1fV6SFkHWLHiSuJx4ajIZvOk0y8dIS8WixwZGYHXTGNW5LYIuWmOBIBcllWSyXf4v4nRF92MrteIRAw8SeORg28iFmsHjKtXfw3HEc+0bJkwZ/ZPifkV08V8na/PY9eSDPQIL8Gq7CoSp/6W3t6mI86fG+d9iQ2vfo7e3jyGmyShG37aXRXTjGM4LitSfX7/tN5F1X/uERS5TipVoFy0OXRkKzd989VcfrnKnU++nUolyfIVYnSjUSUE5C1pVHK8guunCnheOFavfOV5KIqoI2dZMrYl1omZKY1cTpTkbKamOI5MTFW49vxrifiK6ocPh0C5u1usvaa91PY6HiB33Vk0zaWvbwTiDquGxN5R8dOVdL2KYSwVZmtGyJt2jW0XA0DutsjKZ7PnsmbNPy+pZvHJjxeQPQNJ8rj44hFOPDFPPr+FZKqCV09jGiMoSh99fQLo63oHhUIO19VpNI4tv9UKyMM6gwKQ5wGYmxv0nytLJjONZUVZt+5b5PODJNtJcX6/iHHrUOwg/ePTn26moNTYsOHPWb36rf4zhoAcBHB3HBnHKZFWlDBVsnEUXc8h2wrO0UNUdZ3r6nVUWaZaLosIebUaiBOv9T8D2DN1yn5JuTyQ9SsFJWQZpqZYuVG8r6kTV+NkBijaNq9MpTjPv7eBgQHm5uZYbFkjMqorlNYNkM1wXQvLcfZyYE70c9Vxjqnw8TGgyvw8eFGHFaoY89NPX8EnPvEJUqkIth2OUXO8Jichk3lDmxAngKxpaC9HyF9ux2n/7YD8vvvuY+PGjaxbt46vNGUtj9fqUdxGaHxGIsuo1xNYFqgdKu6iRySyjD6vhjzTQ9IH5HbxJSwXf5UqGkWUitj8x+sC9EX7pgALyVtEVbPoOniWRNmN4jhlHKd8DGVdGDTNhbW1ZEml7APy4LviflR1aRmxom1jF1UyGQl9mcWTB5bKt1ZjMeKGEahItnRI28fe3l7M+XnkhE7ZcjBNAsNHkiRRJ7PpVDh8GIBlqhoqFyE2uqpvZEmS1JaT2QRBjcbs0vxDhBGnadJ/qfxQs9+WLduNbRfJ+iXoWg0laK+BfeBAu0CW4QiF/IQWRZbjwcLlWjqy4jI6LcBt0urCcfrxPLGwptNFkski9VqGRkNYU33JQQpFsemWjQgaFpJmoCugqe1q8808xWa3xeNlXFfjSLUdzObz+TZADrUlm12zVrhpLC2VASEgN1wbXXeE0I9JoHwe1TwahusD8jqD6UGKZpFstojh077jcYL8Yd8nFTa3gem6VCriPiJK+zNI9tKarbo/t9PRcA4UHDkYm4kJkfIgxlXxy7LFwcwgyytFGbMWW8jy64e2AnLPkyiXRfQoGq0FtVIHBsTGVavto7VpsrMkr/LY1pGVUHULwzhKJNLHwoLQg9C0Tmy7SL6UJ5fNAbB8eR4Io40dHTNIjVGSySI9moiCjI8XGBoKI82eJ+6xVCrhuhaWNUNdXYGKjYbFQqNBpWITj4u+VlULo2EGlQnK9Tp6VHzIKPWgRJUmi3lZMQtQ7QU9pC5XrYWgr5tlFltbVK2RjslkVZWS4yHLCeLxMrGYyOnN5cA0DWRZR1ESQQm1yUkByI/MNfx+lxgb66Nat0mmbTaqSaL9g2haPigtpGkmYwcVVNXXg3Cb5d0WKRRnQyloL4Emy0vKwCSx6HV7UZQs2axwhOi6AOYLC4eCfL/W9v8XkFdKJRIDzaiZMHY0TRj5LwXImy0A5K6LZS2gqlm/HFUFwxhF14eoVnP09+db8pjzAKRSSydmE5Av1MPorAv0ZhxqNfEsoX6D/ZKAPBqtQbBPym3GfjNCXq5ZJDTRV8UizM4uzTtVlPD9ac6jmuOgWxp9XcLJZpphh8QUhVqp1FYes/X/q/U6EUsllgipoujtebnN0j4DTAV0egDHFFGpqXmDaKMPS/PTg9RMW4S8PwpqZDmqmiUSGSCbzeNrELYB8sXFIqaZoWrLPlgKxRxTqVeEzxSrsLAQUtabrbl3ZzITdHTYWJaIpBtGu3BpsVhgYvwwJG3cagPXNYIIeaMxFwBy0Ze639cKhpFE16tEIgaSFGW+VOdYRqyqZoOxlWXhtN25b67tO64VwXNlBjrF/eayOfLFfOD0i0Rs8b5m8xSNIoaRp+h0k4xVMWwDTathGAlqts2ypHD4twLySKTpdMwHx2zLwrTC3GLZ6qRSSQZ03RCQt5dy1OIVDLPpkgn3eV3PBvOw0ZCp1Zpis2K9KhZbAbmC65ptlUAOHz4x7A9/jhvW0pcnLGnXvBYkEiIq2t8/jO25rPaJaY4n1jddr2EY4Z7Y1BhpirodD5DLgePRn7ct49hsnelpGv4xw8jjOMOMjGwmnS4jmxkcewZZPoGenhag7w5hmlEajQiq2r6WzsyIfb7mR9YBOvU0ijJJvQ7lsrBpKpUsicQMliUmsWlqxwXkzfvNSNXA6d38tykAqig54PiAfGoqB84iGVUNaPtaYwxNW4HSUHAnhqnpOgl/4axVqyJCXqsFgByg+XLb8wYVBAg/QAjI44pCY3KSlSedBEC0K4pdtAM7rNkURWH58uUsNBcLQI8AERfTAKdl4Q/ry/ewd9xAdsR61mRnaRrYdoomZd2OOrwi3hRKFZ2USkXbALnhVw5pNCAWW7UkwCC9DMhfbi/R/lsBueM4fPjDH+a+++5j79693HHHHS+Z8+fV1QBcb6eHdPo8ZmdFZHuqomIXbHQ9R9YAba6LzSttLE3hY5fbQdSGz34WVvmraqEQAHJjbgul0vnUHIhIDoY8DXRSq4SA3DFlCp5OPv8FqtXniUTC3PQwQi4idp/5zHv4rr+vl4oSXR0q214N27ZJfO1rfwFArdbdVp7k2Wffw2WP/AM3/Z8Yvb2QXW6zY4+DJG3kyiuvCr63qGm4ExM84+d2Fwq+Qd58Lr/19PRgl0rceEODqQcuoqcHZo0G27iAj/RGhKfPjyQ0lZiSjiOQZUqAk/mFBcyWqEdwLaBeH0aWE+Tzn+exx7qCaPbc3G/Yvl3i9tubRv5LA3LP89i+XaJeP4zrJsnltgOQzQqQUyo9SrUagq2IGloDl18uaufKstj8Z60IqgQ/+sL38Tw9BORmjEjHNB+683Ow/3UkrV4sJU3dairVfo3vf/9UrEYmFG2quvTKQgivVIugSQYruroZTHYuqR3aBD7PPCM+p1IFHCdB3o8MN9s//+lPzNs2HZpGNAorVlR53idNSL6acT4v+tc0m4A8ZARcfjmcuFXML8ttEIs5DOXWwPchKokNtPuG53jr3TuEUJlSZzA1SNEokkoV2LEj3IB6e4/yy1+uZHb2GOD/xwsoNayAdhbzy2ItG/QjWseJkDcB+aMPtgByW/JFDj1mZ8U8bTQK9PUl0HWo1xNQ7UOLnohhQCIWbjITcwJU+nsqphmno9OlWATHiaPrVZI9Yr729Q37393Vdk+a8tKA/GBFPFN3VkeO1LCsPE89leOeewb8sdCx7QL5ogDkt912G9/61mX+vYgN+0MfupL63HYS+gSlGRF1iOhFnn5a4hWveNIH5GIsC4UCf7XzXhblHhbdCMsZ5wH+gt8457FmTRebNr1d/D5iEou7FIoO27ZJ1CI/Jx4Vy21GDQG5LvngpbYWRs7HS4dRD8MUBnkstj6Yl3XtJCqOmLMP7b+UlC4HYFbTOslk5oJ1KJcD265w0UVxrr02ga5X8Tzo6vo+P/jB/YzMCrDd2+tx+HAX5YpJMmVxajSD0rOMSCTvl3+MEI3WkWIN0nFhhDhpoRj9y/y9nHP2NVRkk61bYc3qI2iqSsUf8CZW69Acet0OIEsiIQB5KrXHf75DdGoa88cIwfX1hdHNlStXBv/fpDm2tnw+T6VYJLOqKVLncdJJozzwADz/fIyIrXB+8RO8//37A0D+2GPbkXyWjuG6vL/2Qd67+1LGjjzL1FQFWU5gGId9cB6jUBCAPHSM5AGIRsXEfNe7HJpZSbo+hCxHGCkeDu7Rcl160i7VaouUPoDXYO7LSx4J15WJxaro/nv6+0k3MJ4l6cNceeVRotEoxXKDRETMiUIBZmZCZeYm00dVxfuTTrcY246DZjpkkvM4To5azRCs0QvOp+G6RCsVtp4cRiQvuVRUZDjttNOoGgYd1g3c+OWhAIA7uo1uho6VhO+N6vUB+Wn+PtTsvz988WOY+VMwNeG0iOuDgRMzqkTp1yESXUEqdRrp9BlkMnl8sWZqtVpg/C8uFrEaGRZtlw/97j0cOhKWwIzFwgoWqVSBq69up6wDJJOn+H3Xy/r145immLeC/ROOxwkn7OK6L+3k3GUPcPvnVlMu7yQS6SEe30i5DHv3hs6Xel3sbYcPw113pUgkSvQvKxJRU2w7+Cd+eeDWtrHWtE4ajRCA53Kw54B4hyQ8uNqjUepFji1y8brXsu3V0CPnfUAu+mFoaA83fvfPofMQV2//HKY5yYKbJpWocuuVbyMSqVKvJ1hsNOiQO7j99lVccYUUlAiLRqtMTa0MAYTkoetVLFvsR52dEDfWUi4nWbZMjPGBA90YBlxyye/x6mEFAEXbw+iIXxpSEfN9ZiZKPL6G+XkYG3sFTz4Zp1YT73xXlxCMLJdDQL59u8SNNxqkI+H7UiyGKQye12DrVjjlnHbHBbQDne3bJZ4aezoohbtly4tEX1lkVc7P3Y9P8cADOhdeeAf1eir4XT7/efF34wBvPLoO2y6iKGkajbkQkAdG36uESOVxAHkqPonns+MMI89MeRfDw1uIJ0v0SEk8Ocvzk/PUtGeD8z4z4bLt4CKmGScaDT2xjgPXXQdr18L+/aFa/fKExs6dHVx8MTzzjEgRFI76aWw74jPtjg/ISyWxp+964N+CPdbXbmNxcZFMJo2mCUfI4KCIvrcC8unpIeL7IK0ogTixtbCXq6++mYm6h/PENqrJJImbb4aFBapNQF6tctlll3H58uXNDoebbsK+5xEUKpwPXAdovs1auLvK6AMLrD3/fADUriiNQoP5RoPOdqoHuVyO8wwD9gh7sivhgO4wsmDjmGKNcV07qAICZ5B6/R6+8hkByBOJBIODIp9++fKDQJWf/+IqzMOvYEtcorCoo2nzeJ7H9QtjmI1wvt297SF/rOHpRheG0S7UK+k6sm+cvgzIX26t7b8VkO/YsYO1a9eSy+XQNI23v/3t/OY3v1n6xWQVt+5hF20qaZ1r2ILr/pxyeSOf+AQsWAKsR+x1qC6oksKmDoPpeII+DHY2UzK2bQuLn7ZEyOvTm6nVtvG5V1+LKrmUjQWiK0vMTJdbALnEmCu8xCeeeB/xeEipa4q6NakmW7f+kU1puPzky6mWNU5dHao9n3LKQ/T23kG93q5AUyzezcknP8zUuMx110HfSocnH5WB/TzwQCiSM2KaqBdcwEUXXYQkSSwsLHDNNddwd3NF9FuTErpxbYPcyt1EInB4TAC6qwdVJEliU8zfuHzKTH54mJiuc/23v0329a9nslCAWg1J0/A8b0mEPJkUnkdFiQVgpVJ5DoDZWfj0p1f+h4C80Zj3f/MsHR0nk0qJkk1dXc8xO3s6XV2vp14P87zSWsgCkGVBaT/llKfw1BWUvSxbejagqmDbEVzXEEL6VgQjuxtKK1llX0zm1J9TV5IYDWG0dnQIwSlPSjE/P8sFF8DRo/P0KCLVYboEMdXmdZv/jDMGTlxSqkREnF0efBB++9vT6OxcwHXjRGdmSL7iFdxwxx0A/OnZZ1EQdZZlGa64osoDD4hSJPv3/5Tly69kfkb0r1lfGiG//no4Y6sAFo5j09PT4MW9D9Ld2c3slPAaq/kK2aoh6pArtYCynkoV2bVLgKlWbDIy0hR7gdd+4BEY7yFv1KhWqziOTFyvwhnf4YGd+5DW3Y9nL5U31/UinreJ7z2yBVmW+fmGDRQcD5DxPIdSSVzQtosMDmaIxw+h63E+edLXSMbP58knPZo08vPP9xifm/HnhDj/ZZdlWD4o+6JFCc7/6C2ccYlQDb7iijwAi4u7g/t529tGUWQnqN3e2mzHg7ko/5qfYahjBQ2lhOPkmZpaxcRE06EVERFyH5A/5ZcWBCgWj7Jnz6uxbY3lyyERKwRzO90h5nIud8hfYor+b4ocrRxixO2j5LQvn6tWhZE5VbXAjlEoCgNlYCBPLCoM596IieLbcU177sObr2L5mU9CT+jAtBrzHHZOpaPj/EDQqtF9LbfMXMBHXjyBG+7/JpkWQB6LrWTPnhDQr1plA5Ps2DHIgw/GA5Gnjo49rF07x9SCi+t5dHXZ7N/fweKiQWfK4rRoBq9zAFnO47oWuh7DljWi9/yB7uQYP+58iOnBW7mLvyJuirHSZIePX/t+entBU6JBakOpJKI5q3s8ukhgG52oajOw+cxbAAAXZ0lEQVRVQNynLI+yIhpl1DRxXRdZhp07LwmMPoDNmzcHJdr+9KelwkT5fB6jUuH0D43442T4qQlw2mmgzuqssbaxdm0hAORPPrk96H/DdVll7+CcDXN0dcPwcBlFiVOtvhBEd48ezdHXFwJyVRXnbwLyf/mXRRqexlT3HahqCknSGCsO87aNrwWgbjfoSrlt4lhNB+TCAlzwK0H/BDBdDdftQterxNw4D87AD4bFeyds3vsZHrZZsUpi8qhKXI37zw1TU2GEvHV9KBZh61aR0eR4HpbngXWUenU5qppgdtbgWV/Lat62ic7OsnbLFq48eBC2beNL3/kOnufxmte8hlq9js4fyWYmAwBuRWxyJILPZdvmri1byLgT6HqOp049lYQsU6iId8KuikjeRGMvb9nRRTq5FdMU82ZFZgX9OkSjObZu/Q3p9NkkEnmOHnUAGV2PB47GWq2I63QwsjhPUgXDnOG0057j/PM9NE1Ekw0zwUUXFRkfb6esAyQSG9m1y0OWc6xdmw+ENFvp6iDYVwsL8KrMHyku9nDuuSWSyZNYu/YbXHIJHDoUAqdSKQQI09Mr2bhxlHVrx+nNbAUrAVrtmFJYHXieHaQk5HJw6LDPjHDEjZTyQ7iRBS7dLBwjujdNoV5AkkNH74aNO0FfpCcKtpym4sgkk0Xyz2wgEhGU9fFaA63uscxPVajVxJoTjVYZGdncEtHziMWqNPx9YuVKSBfOZX6+m9zKKv8yvoq9e1U2bhR2A1Y+uA9VPsAZZ69CUSQamgBcv/51hu7uSxkdhV//eif33NNJvd7gs58VYqIijQvm54vIssyRIzITEyZeVaJSyXDBBV5bNRXPa/Dcc3DhWw8Fx66//jampu4KdARMWwCf8eIR0mkB3C/+qz30XlwIKp/0dh4Jfm+acX88stTr4rjSEHOy0ZglmTwRwxgNgHOoqP4ihYKHLMfwPAfbruA4Cl/60k/R1FE6fRG8Wm0/UanG0bM/hZ4s0i9lsOVu8vN1tMRYcN5nC3Wu+cXrmJlZQUdHGAyYnBQpDe98p4kkRbjwYajYsD6lks+niUZ7KZfFnvt//k8WXZ/BcaJ+ya7IcQH5xISItBfGD1Aswq5d8Ja3iL+NjIywfPlK4HQ8z2O5D547OztJJpMkEjA9vZxEvUZGVbH9KHijuI+pKVgYWo+jQzWbJW6aMDIiou4A1Srf+973uLWvD665RtjyTz6JTZKzqLDtW99i48aNFH/8YzHeLzhAnp5TT8X7h39A7YlhF21GTZOVx5RqyeVyXNxo8B0/ONIbq/L8604kPh8j7vkils4iEUniy3eUgU3oUw3WH5GCCPmKFeJcXV0TKEqVAwcfBPMQPYpNcVEBdBqNWZ6PVvGcRhAASkYb3PqrtVSr8LzdszQFr6+Psq9Q/zIgf7m1tv9WQD4+Ps6K5iwGli9fHhhRrU3qKONUHQHIfTrT9u1iE8rlYN4UgFydW4/XN428rIaSr3DATdKPEbKwW2sRtQBye2EFuZwA1ioNSsYCSofM5ISBqqZFiQwTxj0RFW+l00FT1M2kVssH1DMQFDGrEmd5dzv11zBOQJaFUdZk0rVWm+rpEc+17wmxKLemBOUNA2lqijVr1hCNRpmamiKbzaI01WR8F32Yoyn+2bDB5eho3r++MEJNsz3C9MILL5BKpUg0GlRiMabm55HqddA0XNddAsgjERGRisc3BYtIM9IyNSXR3/8fU9aDUi+V3X6JMZHLFYvtZno6h67n2hYnXQ6pZv39IvdGljVcFCpuhkajhqJAo6H6paxA1VzoOAzFHLW5PuIdoxheEsOMI0kamiYimXYjw8SEuFY+nyfr5QBYWIwSkevEYoK62BopgSZlXQCret2mq6uA7cXpnJsjPjjIvN9ni/l8UCYE2uuCP/+8yCeszYmFvz5nH5eybszNIXcJOnhTMXbZimXMjIsNVXLE/G5UXRy5FkTI4/Eihl+lYDTEX4yPF4PrRLsmYa6TUdOiXq8xNzdIMr5IOuNQNst4Sg2vcXxAXq0rqIODpFIpIr54nUjjMKlWxb0JyjqkUjUgwfS0oHdms7QBjolZEdIKQUw2iHaXywkGO3UKVeGhT6fz2LZGubybQkFEQkolwTzJZp0lgPy5UQuSNkW1QS6Tw5AWqNXygkLnVwIolW3K9Uls16Yz1hkYULatUixOIEkpXF98KB6riLktaXT2i47t7Z3zI+QhIO9niln6KbkvvXxqmnhvohFhBGY00DWxKGSVMi3ZOsF5B1aY5Iv54FjDN84gTKXI6mKNqzXqNEyJbCwE5Me+X+vWjWMYvdh2BNuOIssOitLA9nMu3YrKtGXR0WEyN5ehMG+QTNaI2Cp2ZhmSlBfla+QIJjHSLKJ5i0Qi/eyr1aiQpNcWjBfFcWioDv39IDXcYI1o5jtKVXDwcKf6cd12QF6rzRAD4rLMeLWKLIOmLe3b5jl37WpnUHieRz6fR9E0En7t2pmZIj09Yq6uX5/HmdQDfkoTkNs2bYBcjJdHqR7h8JGjKEqCanVvsD8cOpRjcDCkrOt6Hs/TAlaJbRdxpFgwhpKkcXQxz8ZsFstVcRyDzqTD4uJSQC46SzgfAVwpRqPRRTRaI+rpGA5UbXGNyclw3+vNVZg6qgcRcsE8iVCtmn6fiX42DPG3k08Wx2qOQ1yWse0RqtUc0ajO7KwR7k2WhDI9Tdfy5dT8vmmmVem6Tt0w8KuMBQDciDRYQbxN9TiriNSQaFTYBVlVZaHiIbXQcPdWHieXbd8fctkc/TrEYjn/mjlisTyFgglESCTCMnj1ehGJDio2pDSwG+Pouijx1nx/qrUeNm4sks8vpaw3+0mWc3R25jHNlwLkVZ57TuKk6FNMTeeC43Nz4h1vrTZQKITO5unpIeLxURKJI2IuNeIQqbaVwpIkyX9+cSyXg6PD/g00fFtg6mSRLucb8Z5bZ0VmBV5L9ZIm5b9fB4MsZdsLUqOalPXDixW8eqhF0ASvkUiNfH5L2xoSjdYwffZZLicKwCwsCCfHlD+EiiLeVc8JF2hFGmNwzTI8z6Psq/v/f+3de4xV1X7A8e/ae5/HnDnMDHBhgBniUR4CgohF7B811VRBTUMkJERiFOP4h/6liTGYNmnQf5AmNlHQXENsQqRBvbGKbTOUxMRHSBxahT+UWwU6Y4dhZi6vGc6cx5y99/r1j3XOGY7Qy6WlMxf9ff6B2We/1/6txzlr7ZXPF2lra6Ovz72bAwJKpajhPrspQUfo6OggDN1c8heGLlTz9Ea1L51GyhPHLZWayeeb68Pjfsy7RvXo2CmmTbtAGEKp+J+0BQG5HMyYKbS3TTR4a2PIfX9x/T74kWs8FQrfks3eQbncd4UGeZre3rMYYwiCNgqFHykUWhkauhnoY3ZTBkyC0dEvOVfxXO/NphHmBc2UaKVQzNLccq6+X1r7YCTH0FCOmTMn0qO316VDufxfpFKdWFyDvDNVZng4xcyZ91LruZNItGFtGWuTFItQKvlks41TBgKcOeN+wc1f6L9s6s2+vj5uuSV3WdlrjKsLui7r7WSbR5nm++6b97Y2ktEAQ0NwoWywaSg2N9NcLkNvL8Vyud5lvX5R995bGxtGRJbAFCGdJpfLMVDr3n12DCiQD5thZISgvZloJGqYsq2mVk/94YeJcvumm2B8MEWWWu+tEVKe+3EgWY2hVDTxC3ltWEZb2xmMKRJWb1uLV6FYEny/wz0jqQD8Mv39cH5sjGwqxKbdywHztXUuEcyZw0i1R6w2yNWljPx0cuj/gw8//JADBw6we/duAPbu3UtPTw87d+6cOKAxdN+6k4s/zOeMuUjJxmxN7QPr4afHSU3P89CpB3lEVkHbCPMW/47TZwPmnVzN3/KvPMuf8605hfEufwGYABiQyCfZFtE+s8ysthLFsvDucDdHC9/TEs9BxI3vMJ7Q1lrhwkhjwySTifB9wfeEODYEQbUbTuiB1LqyXTI2ezRJa0tIGJp6BS9RrXxXKh6e2wz3zjILmPr4QQGMCMb4iLhMwVTHVrtu4x5g3ZgoifADAxhiCTAIgR9i4wArPmJDBIvF8kOpn39Yso2//90/822xlxlBK1jLuegiN6Xn8KfNt/Hr4Y9Y2OQqSoEvVEKPVDKmElbPWcD3BM8T/n3kJL+58684XxCe+f5Vbs82Ti3m0hYCv1p5Kwdk0hFR7BH4lnLZx4ohlYyxtvpmbE/wfKnf20QgjOYTZDMR4+MemUyMtYK1hsCHKDbuOxhDvfe37wth5BFU91NLl/Fxn2LRQwgxBICPAKlkTFM6JraGIBDGSgGxbXxhmw0NME465ZFOC1YMP45dYGXyT/gL7wH2jb/LmXiI1sQMEtV0jKKI2FbTj4B02o0B9/KtWL+CzRTxfcEYqU8H4xtDWEgzFA+ztmMZG2eu4+/699FXGmRG0EJQaMEGETYxjngxnjFYsXieob94ltbIVXRmTK+O5w2rjRgjILhx9QZq08e7e2Ua7t+lVy5S66kAhVIT2LJ7LjG0tlSIY4MxQhAIlgCLB5GLo4sXZ4CBZGtMKholCEJGpIVimOfHwn8wLzWDmzKzKI0HlEs+CGSaIvcFS/XcrDUurQNLFHkEgeX8hRTT2you7e1EA4qJS5gYvlx9XsvlgEIl5iS/pc1vYXHzPGIxGKC3dJpz0Sh3ZheT8D2iyOD7Uu/2GUWm/oAlEkJsDXFUO6gF4+F7QqXiM17xaGu9/L0Qbj8etnq+iYSt3jvwPEEErHXHrYljd+3VJAPcuuMVj0rkI5GpZhYgtSsXQyIAa9ySdDIm4Vts9X0Ktf1czLtf66a3VogiQ5CwGOPmL8dA4FcYGQnwvIiWFkMcJ7BiQSI8z7hzxj1PnhHGigliIJ2IaUrFRLHhaP4Ee+78aw6d+zf+8fRhOhK/akisYKwFmy4jRhC/gojg+25sc+2eCxBLzIlSPx/e+TcUyo3jQLGWXw98yPflfn6VmKg1WhG+L/5I1m9iTmoGmYSPjat5jO8TW7DWr4/FrIQeBhgYP0MuO7O+LFl9FqPIJ583JJOG5uaQctmnVA7wPSGbDYnr+5b6vbYxeL57KvNFHzC0NEdYWysTBL8aW1HkUSy5a2uZFuL7lvMXAAJaWyzGuP2KnXgpYBgZiiWf6a0hUWQ4OvYDETFLvOWI9RpiIJmwZDIRcWwmBsnU4t24dUz1cfLMxLMo4sqoWjmKiCt3jFd79Kr7ihGJCQL3jFYir7Z6PWu59F/fFy5eTE6chjScEgQxBkMyEJpScT0/DnwhXwywYty9T0cu/6ruuXbNnufuTyxCU9LtdbTg7m8yYWlOx0ShB55LpyAQCsWgng/XTqYpE5EIhNgycT2XrBL4llLZI9NkXflSCuobi1Qw+GAuOW5zyPkLrm7R1lpxU4dWfDfG1LPVX7YnYiTbFGOMIOLKOSOQSFqsNdUYcat7njsXa40rx3x7SfobwtjFaWwNYWTIJC1RbEgEQn4sgedbMk1xPc+r5T1BIBSLAU1N0SX5oUccG0qhy7NtZEinIjKZmBGb5Ux5kJvTbQSeK9dr231/4TxrZ/wZ/zTazYJkjua0kM8bYjMLCQ1BsyUsjGAwGM9ANS+U0CBUMCYglbSkUhYRg7UwVnD5WK28c/UB94wnq+V+Pp9AgGnNEVE1zw0CW51Szz2gvue2raVxra4TBJaLo0laWiuMj/skk5YoMnge+LV6TTFBOh25+xx6HCud4Bme4Td8TIoUKZOmZVoFEVdW5vNJWlsrxLb2DLkyuDTuMa3J5dWV0F1HKhljDBTKnivLravXZLMhUdxYR3HliCFf8mjJxHgGjo8NcU/8l/wL77GAZQQJS0s2JAw9xgoJEkFIpskS/+SLZM8TfF+IIlNNw0vCQoQgCIhCryEW3GchgW8pFgMymbiaHu6ZTiQsoxcDkglLKuWeRVOPe8HDr5YPprHiAXhhkjg7RmXeeSJbQCTE4rYXsZhgOgbB4NPy3S1E04o03h0Ai9gIV65YjHF1bmtdfuT7QhwnXf4tgDV4YQIv8omy7lc1z4y7PBKfqJaACL7vYa1gggTGWGIxEEb1Or3vC4Wie/O6l5hFa/NZokumLBWJMRKDcff68MXfch2bYeoGdl0b5F999RXbtm3jwAE3ZdT27dvxPI+tW7fW11m4cCEnT578n3ahlFJKKaWUUj9rCxYs4MSJE1dfUf3sXdcGeRRF3HrrrXz66afMmzePNWvWsG/fPpYuXXq9DqGUUkoppZRSSv0sBFdf5Rp2FgTs2rWLdevWEccxXV1d2hhXSimllFJKKaWu4Lr+Qq6UUkoppZRSSqk/zHV9y/rVHDhwgCVLlrBo0SJ27NgxmYdW6oaSy+W4/fbbWbVqFWvWrAHcW3wfeOABFi9ezNq1axvekr99+3YWLVrEkiVLOHjw4FSdtlJT5qmnnqK9vZ0VK1bUl/1vYubrr79mxYoVLFq0iOeee25Sr0GpqXSlGNq2bRudnZ2sWrWKVatW0d3dXf9MY0ipRv39/dx3333cdtttLF++nDfeeAPQskj9AWSSRFEkCxYskN7eXqlUKrJy5Uo5duzYZB1eqRtKLpeTc+fONSx78cUXZceOHSIi8uqrr8rWrVtFROS7776TlStXSqVSkd7eXlmwYIHEcTzp56zUVPriiy/km2++keXLl9eXXUvMWGtFROSuu+6Snp4eERF56KGHpLu7e5KvRKmpcaUY2rZtm7z22muXrasxpNTlBgcH5ciRIyIiks/nZfHixXLs2DEti9RVTdov5IcPH2bhwoXkcjkSiQSPPvoo+/fvn6zDK3XDkZ+MJvnkk0/YsmULAFu2bOHjjz8GYP/+/WzevJlEIkEul2PhwoUcPnx40s9Xqal0zz33MH369IZl1xIzPT09DA4Oks/n671Snnjiifo2Sv3cXSmG4PKyCDSGlLqSOXPmcMcddwCQzWZZunQpAwMDWhapq5q0BvnAwADz58+v/93Z2cnAwMBkHV6pG4oxhvvvv5/Vq1eze/duAIaHh2lvbwegvb2d4eFhAE6fPk1nZ2d9W40tpZxrjZmfLu/o6NBYUr94O3fuZOXKlXR1ddW72moMKfX79fX1ceTIEe6++24ti9RVTVqD3BgzWYdS6oZ36NAhjhw5Qnd3N2+++SZffvllw+fGmN8bUxpvSjW6WswopS737LPP0tvby9GjR5k7dy4vvPDCVJ+SUn/0xsbG2LhxI6+//jrTpk1r+EzLInUlk9Yg7+jooL+/v/53f39/w7c/SqkJc+fOBWDWrFls2LCBw4cP097eztDQEACDg4PMnj0buDy2Tp06RUdHx+SftFJ/ZK4lZjo7O+no6ODUqVMNyzWW1C/Z7Nmz6w2Ip59+uj4cSmNIqSsLw5CNGzfy+OOP88gjjwBaFqmrm7QG+erVqzl+/Dh9fX1UKhXef/991q9fP1mHV+qGUSwWyefzABQKBQ4ePMiKFStYv349e/bsAWDPnj31jH79+vW89957VCoVent7OX78eH3ckVK/ZNcaM3PmzKGlpYWenh5EhHfffbe+jVK/RIODg/X/f/TRR/U3sGsMKXU5EaGrq4tly5bx/PPP15drWaSuJpi0AwUBu3btYt26dcRxTFdXF0uXLp2swyt1wxgeHmbDhg0ARFHEY489xtq1a1m9ejWbNm3inXfeIZfL8cEHHwCwbNkyNm3axLJlywiCgLfeeku7Q6lfnM2bN/P5559z9uxZ5s+fzyuvvMJLL710zTHz1ltv8eSTT1IqlXj44Yd58MEHp/KylJo0P42hl19+mc8++4yjR49ijOHmm2/m7bffBjSGlLqSQ4cOsXfv3vq0teCmNdOySF2NkSu9PlMppZRSSimllFL/ryaty7pSSimllFJKKaUmaINcKaWUUkoppZSaAtogV0oppZRSSimlpoA2yJVSSimllFJKqSmgDXKllFJKKaWUUmoKaINcKaWUUkoppZSaAtogV0oppZRSSimlpoA2yJVSSimllFJKqSnw35fOuFmKCbFS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095166"/>
              </p:ext>
            </p:extLst>
          </p:nvPr>
        </p:nvGraphicFramePr>
        <p:xfrm>
          <a:off x="609600" y="33528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4572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ALLD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D…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ALLC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C…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8881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1512</TotalTime>
  <Words>3037</Words>
  <Application>Microsoft Office PowerPoint</Application>
  <PresentationFormat>On-screen Show (4:3)</PresentationFormat>
  <Paragraphs>459</Paragraphs>
  <Slides>20</Slides>
  <Notes>20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Adjacency</vt:lpstr>
      <vt:lpstr>Simulated Evolution of Non-Regular Strategies in Repeated Games</vt:lpstr>
      <vt:lpstr>The Prisoner’s Dilemma</vt:lpstr>
      <vt:lpstr>The Evolution of Cooperation</vt:lpstr>
      <vt:lpstr>Games with Assortment</vt:lpstr>
      <vt:lpstr>Games with Assortment – The Math</vt:lpstr>
      <vt:lpstr>Repeated Games</vt:lpstr>
      <vt:lpstr>Winning the Battle, Losing the War</vt:lpstr>
      <vt:lpstr>The Repeated Game is Dynamic</vt:lpstr>
      <vt:lpstr>The Repeated PD is Dynamic</vt:lpstr>
      <vt:lpstr>Drift</vt:lpstr>
      <vt:lpstr>Indirect Invasion</vt:lpstr>
      <vt:lpstr>Relevant Research</vt:lpstr>
      <vt:lpstr>Representations- Lookup Table</vt:lpstr>
      <vt:lpstr>Finite State Automata</vt:lpstr>
      <vt:lpstr>Larger Strategy Spaces</vt:lpstr>
      <vt:lpstr>What Have I Done</vt:lpstr>
      <vt:lpstr>What’s Next</vt:lpstr>
      <vt:lpstr>Possible Results - I</vt:lpstr>
      <vt:lpstr>Possible Results - II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Simulated Evolution of Non-Regular Strategies in Repeated Games</dc:title>
  <dc:creator>bradon</dc:creator>
  <cp:lastModifiedBy>bradon</cp:lastModifiedBy>
  <cp:revision>234</cp:revision>
  <dcterms:created xsi:type="dcterms:W3CDTF">2006-08-16T00:00:00Z</dcterms:created>
  <dcterms:modified xsi:type="dcterms:W3CDTF">2014-06-10T06:23:49Z</dcterms:modified>
</cp:coreProperties>
</file>