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9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9818-BA12-48E5-850B-012358C72B5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95CD-4ADF-4D02-AC09-028C2062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sfJaEkZcT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1304" y="486638"/>
            <a:ext cx="5468982" cy="1167991"/>
          </a:xfrm>
        </p:spPr>
        <p:txBody>
          <a:bodyPr/>
          <a:lstStyle/>
          <a:p>
            <a:r>
              <a:rPr lang="en-US" dirty="0" smtClean="0"/>
              <a:t>Magical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880" y="1937703"/>
            <a:ext cx="7010399" cy="2756217"/>
          </a:xfrm>
        </p:spPr>
        <p:txBody>
          <a:bodyPr>
            <a:normAutofit fontScale="62500" lnSpcReduction="20000"/>
          </a:bodyPr>
          <a:lstStyle/>
          <a:p>
            <a:r>
              <a:rPr lang="en-US" sz="7300" dirty="0" smtClean="0"/>
              <a:t>A Desktop Game Made with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300" dirty="0" smtClean="0"/>
              <a:t>C++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300" dirty="0" smtClean="0"/>
              <a:t>OpenGL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300" dirty="0" smtClean="0"/>
              <a:t>Sockets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8" y="576630"/>
            <a:ext cx="3657143" cy="58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 and </a:t>
            </a:r>
            <a:r>
              <a:rPr lang="en-US" dirty="0" err="1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Inspired by last quarters “centipede-like” game using C++ and SFML</a:t>
            </a:r>
          </a:p>
          <a:p>
            <a:r>
              <a:rPr lang="en-US" sz="4000" dirty="0" smtClean="0"/>
              <a:t>SMFL uses </a:t>
            </a:r>
            <a:r>
              <a:rPr lang="en-US" sz="4000" dirty="0" err="1" smtClean="0"/>
              <a:t>openGL</a:t>
            </a:r>
            <a:endParaRPr lang="en-US" sz="4000" dirty="0" smtClean="0"/>
          </a:p>
          <a:p>
            <a:r>
              <a:rPr lang="en-US" sz="4000" dirty="0" smtClean="0"/>
              <a:t>Unity uses </a:t>
            </a:r>
            <a:r>
              <a:rPr lang="en-US" sz="4000" dirty="0" err="1" smtClean="0"/>
              <a:t>openGL</a:t>
            </a:r>
            <a:endParaRPr lang="en-US" sz="4000" dirty="0" smtClean="0"/>
          </a:p>
          <a:p>
            <a:r>
              <a:rPr lang="en-US" sz="4000" dirty="0" smtClean="0"/>
              <a:t>Unreal engine uses </a:t>
            </a:r>
            <a:r>
              <a:rPr lang="en-US" sz="4000" dirty="0" err="1" smtClean="0"/>
              <a:t>openGL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481395"/>
            <a:ext cx="5185924" cy="2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Derived from </a:t>
            </a:r>
            <a:br>
              <a:rPr lang="en-US" dirty="0" smtClean="0"/>
            </a:br>
            <a:r>
              <a:rPr lang="en-US" dirty="0" smtClean="0"/>
              <a:t>“Tiny Quest” made by </a:t>
            </a:r>
            <a:r>
              <a:rPr lang="en-US" dirty="0" err="1" smtClean="0"/>
              <a:t>OneGoldenCat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sfJaEkZcT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38794" y="1584415"/>
            <a:ext cx="8547463" cy="48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6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Visual Studio ported to Eclipse IDE w/ </a:t>
            </a:r>
            <a:r>
              <a:rPr lang="en-US" sz="4400" dirty="0" err="1" smtClean="0"/>
              <a:t>MinGW</a:t>
            </a:r>
            <a:r>
              <a:rPr lang="en-US" sz="4400" dirty="0" smtClean="0"/>
              <a:t> compiler for cross platform support </a:t>
            </a:r>
          </a:p>
          <a:p>
            <a:r>
              <a:rPr lang="en-US" sz="4400" dirty="0" smtClean="0"/>
              <a:t>Audio Library changed to Bass Audio</a:t>
            </a:r>
          </a:p>
          <a:p>
            <a:r>
              <a:rPr lang="en-US" sz="4400" dirty="0" smtClean="0"/>
              <a:t>Control keys changed</a:t>
            </a:r>
          </a:p>
          <a:p>
            <a:r>
              <a:rPr lang="en-US" sz="4400" dirty="0" smtClean="0"/>
              <a:t>Multiplayer gameplay added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44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&lt;thread&gt;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645" y="2290351"/>
            <a:ext cx="282157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Graphics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Game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Frame generation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15099" y="2290352"/>
            <a:ext cx="276496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Sockets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Network communications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72253" y="2290352"/>
            <a:ext cx="339634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Console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Non-blocking console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21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</Words>
  <Application>Microsoft Office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Magical RPG</vt:lpstr>
      <vt:lpstr>Why this project and openGL</vt:lpstr>
      <vt:lpstr>Derived from  “Tiny Quest” made by OneGoldenCat </vt:lpstr>
      <vt:lpstr>Changes made</vt:lpstr>
      <vt:lpstr>#include &lt;thread&gt;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 RPG</dc:title>
  <dc:creator>admin</dc:creator>
  <cp:lastModifiedBy>admin</cp:lastModifiedBy>
  <cp:revision>7</cp:revision>
  <dcterms:created xsi:type="dcterms:W3CDTF">2018-03-30T18:48:49Z</dcterms:created>
  <dcterms:modified xsi:type="dcterms:W3CDTF">2018-03-30T19:20:58Z</dcterms:modified>
</cp:coreProperties>
</file>