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67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EEFA-AB95-4BD3-9976-D6328BFAE3A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2512-E90E-463F-B95D-8042D639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F58A-AAC9-4276-935F-AFC939168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 Davis 3D Electricity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FD623-D98E-48FF-BA3C-A202890C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594622"/>
            <a:ext cx="8791575" cy="1655762"/>
          </a:xfrm>
        </p:spPr>
        <p:txBody>
          <a:bodyPr/>
          <a:lstStyle/>
          <a:p>
            <a:r>
              <a:rPr lang="en-US" dirty="0"/>
              <a:t>By: Brad Lee &amp; Siyi Meng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6F05-0FF2-4EE0-96C3-4FB291D2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3" y="1468750"/>
            <a:ext cx="8179292" cy="3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6391-54EF-45EC-9D03-C76B8658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3008"/>
            <a:ext cx="9905998" cy="147857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6B7F-4594-487C-9040-F7D1C6A7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Need for better spatial visual tools for data analysis.</a:t>
            </a:r>
          </a:p>
          <a:p>
            <a:r>
              <a:rPr lang="en-US" sz="4400" dirty="0"/>
              <a:t>2D isn’t always enough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05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4CA-A371-4DC7-88BC-2DCE1979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2BA3B-D4D7-4FA2-8290-ED87D567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78" y="733613"/>
            <a:ext cx="7853072" cy="60001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065F3-10A7-43E5-B593-3F16D6DE636E}"/>
              </a:ext>
            </a:extLst>
          </p:cNvPr>
          <p:cNvCxnSpPr>
            <a:cxnSpLocks/>
          </p:cNvCxnSpPr>
          <p:nvPr/>
        </p:nvCxnSpPr>
        <p:spPr>
          <a:xfrm flipH="1">
            <a:off x="4110361" y="2272683"/>
            <a:ext cx="5150454" cy="176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D0E85A-56CF-425F-9CAB-111CFDD794EC}"/>
              </a:ext>
            </a:extLst>
          </p:cNvPr>
          <p:cNvSpPr txBox="1"/>
          <p:nvPr/>
        </p:nvSpPr>
        <p:spPr>
          <a:xfrm>
            <a:off x="9516862" y="1633491"/>
            <a:ext cx="241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Red:</a:t>
            </a:r>
          </a:p>
          <a:p>
            <a:r>
              <a:rPr lang="en-US" dirty="0"/>
              <a:t>Electricity over baseline usage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7FC4B-5995-43D4-BDF7-45562A3BEC1A}"/>
              </a:ext>
            </a:extLst>
          </p:cNvPr>
          <p:cNvSpPr txBox="1"/>
          <p:nvPr/>
        </p:nvSpPr>
        <p:spPr>
          <a:xfrm>
            <a:off x="9516861" y="2976926"/>
            <a:ext cx="241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Black:</a:t>
            </a:r>
          </a:p>
          <a:p>
            <a:r>
              <a:rPr lang="en-US" dirty="0"/>
              <a:t>Electricity under baseline usage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C41E58-65BE-42F3-9245-6DF3DF1A5C53}"/>
              </a:ext>
            </a:extLst>
          </p:cNvPr>
          <p:cNvCxnSpPr>
            <a:cxnSpLocks/>
          </p:cNvCxnSpPr>
          <p:nvPr/>
        </p:nvCxnSpPr>
        <p:spPr>
          <a:xfrm flipH="1">
            <a:off x="6094412" y="3478567"/>
            <a:ext cx="3294426" cy="2078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8EF3F6-470F-4EC9-B035-5DF049193C00}"/>
              </a:ext>
            </a:extLst>
          </p:cNvPr>
          <p:cNvSpPr txBox="1"/>
          <p:nvPr/>
        </p:nvSpPr>
        <p:spPr>
          <a:xfrm>
            <a:off x="9487086" y="4517994"/>
            <a:ext cx="241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a marker to see more information!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C96DF-40D6-456D-8645-D875718575F4}"/>
              </a:ext>
            </a:extLst>
          </p:cNvPr>
          <p:cNvSpPr txBox="1"/>
          <p:nvPr/>
        </p:nvSpPr>
        <p:spPr>
          <a:xfrm>
            <a:off x="9388838" y="654248"/>
            <a:ext cx="241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= Electricity Meters</a:t>
            </a:r>
          </a:p>
        </p:txBody>
      </p:sp>
    </p:spTree>
    <p:extLst>
      <p:ext uri="{BB962C8B-B14F-4D97-AF65-F5344CB8AC3E}">
        <p14:creationId xmlns:p14="http://schemas.microsoft.com/office/powerpoint/2010/main" val="20616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EED81-74C5-4887-9DD8-BA3B0B418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0" y="1306496"/>
            <a:ext cx="8847394" cy="51861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5E58BA-F675-4CBB-B7BD-59CBD82D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9" y="365305"/>
            <a:ext cx="9905998" cy="1066799"/>
          </a:xfrm>
        </p:spPr>
        <p:txBody>
          <a:bodyPr/>
          <a:lstStyle/>
          <a:p>
            <a:r>
              <a:rPr lang="en-US" dirty="0"/>
              <a:t>Google model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D1D66-ED01-4609-B541-1363F3162D49}"/>
              </a:ext>
            </a:extLst>
          </p:cNvPr>
          <p:cNvSpPr txBox="1"/>
          <p:nvPr/>
        </p:nvSpPr>
        <p:spPr>
          <a:xfrm>
            <a:off x="9516862" y="1633491"/>
            <a:ext cx="241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models available for virtually all UC Davis buildings!</a:t>
            </a:r>
          </a:p>
        </p:txBody>
      </p:sp>
    </p:spTree>
    <p:extLst>
      <p:ext uri="{BB962C8B-B14F-4D97-AF65-F5344CB8AC3E}">
        <p14:creationId xmlns:p14="http://schemas.microsoft.com/office/powerpoint/2010/main" val="2524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DC3B-4474-45A9-B79B-50990F8B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813-3D49-4398-8DF9-6F07DE49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Kiosk Visual Software</a:t>
            </a:r>
          </a:p>
          <a:p>
            <a:r>
              <a:rPr lang="en-US" dirty="0"/>
              <a:t>Embedded systems for engineers and facility managers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B2B58-88F3-4CB5-918F-AD9785BD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62" y="3521690"/>
            <a:ext cx="4315234" cy="30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B7BD-A9AD-4282-84D3-B877C6C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D6BC-4770-4B66-A60B-D43D312F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3" y="2017148"/>
            <a:ext cx="9905999" cy="4222334"/>
          </a:xfrm>
        </p:spPr>
        <p:txBody>
          <a:bodyPr>
            <a:normAutofit/>
          </a:bodyPr>
          <a:lstStyle/>
          <a:p>
            <a:r>
              <a:rPr lang="en-US" dirty="0"/>
              <a:t>C/C++ Language</a:t>
            </a:r>
          </a:p>
          <a:p>
            <a:r>
              <a:rPr lang="en-US" dirty="0"/>
              <a:t>Visuals</a:t>
            </a:r>
          </a:p>
          <a:p>
            <a:pPr lvl="1"/>
            <a:r>
              <a:rPr lang="en-US" dirty="0"/>
              <a:t>QT5</a:t>
            </a:r>
          </a:p>
          <a:p>
            <a:pPr lvl="1"/>
            <a:r>
              <a:rPr lang="en-US" dirty="0" err="1"/>
              <a:t>OpenCascade</a:t>
            </a: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 err="1"/>
              <a:t>OSIsoft</a:t>
            </a:r>
            <a:r>
              <a:rPr lang="en-US" dirty="0"/>
              <a:t> PI powered servers for UC Davis</a:t>
            </a:r>
          </a:p>
          <a:p>
            <a:pPr lvl="1"/>
            <a:r>
              <a:rPr lang="en-US" dirty="0" err="1"/>
              <a:t>RapidJSON</a:t>
            </a:r>
            <a:endParaRPr lang="en-US" dirty="0"/>
          </a:p>
          <a:p>
            <a:pPr lvl="1"/>
            <a:r>
              <a:rPr lang="en-US" dirty="0"/>
              <a:t>CURL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92C04-A14C-4CB0-910E-4167FB51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23" y="245428"/>
            <a:ext cx="1979021" cy="2224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396ED-94B1-44CE-83DD-CC382329D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092" y="371964"/>
            <a:ext cx="2971800" cy="19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6ED83-9962-4656-8529-72F8EC7F0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12" y="4287683"/>
            <a:ext cx="3648075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AA24C2-36A1-4126-AA09-D6E286CAD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71" y="2714829"/>
            <a:ext cx="4182955" cy="13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FE29-3894-4839-9AE7-451F4A25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68" y="236778"/>
            <a:ext cx="9905998" cy="1478570"/>
          </a:xfrm>
        </p:spPr>
        <p:txBody>
          <a:bodyPr/>
          <a:lstStyle/>
          <a:p>
            <a:r>
              <a:rPr lang="en-US" dirty="0"/>
              <a:t>Our competitor, CEED, the 2D visualizer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34437-1ADD-412A-B56E-9FE481905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0" y="1357803"/>
            <a:ext cx="11225795" cy="5385308"/>
          </a:xfrm>
        </p:spPr>
      </p:pic>
    </p:spTree>
    <p:extLst>
      <p:ext uri="{BB962C8B-B14F-4D97-AF65-F5344CB8AC3E}">
        <p14:creationId xmlns:p14="http://schemas.microsoft.com/office/powerpoint/2010/main" val="269332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1192</TotalTime>
  <Words>112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UC Davis 3D Electricity Map</vt:lpstr>
      <vt:lpstr>The problem</vt:lpstr>
      <vt:lpstr>How it works?</vt:lpstr>
      <vt:lpstr>Google model integration</vt:lpstr>
      <vt:lpstr>Practical Application</vt:lpstr>
      <vt:lpstr>Technology</vt:lpstr>
      <vt:lpstr>Our competitor, CEED, the 2D visualizer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3D Electricity Map</dc:title>
  <dc:creator>admin</dc:creator>
  <cp:lastModifiedBy>admin</cp:lastModifiedBy>
  <cp:revision>12</cp:revision>
  <dcterms:created xsi:type="dcterms:W3CDTF">2020-01-19T22:29:37Z</dcterms:created>
  <dcterms:modified xsi:type="dcterms:W3CDTF">2020-01-20T18:22:07Z</dcterms:modified>
</cp:coreProperties>
</file>