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FF00"/>
    <a:srgbClr val="FF0000"/>
    <a:srgbClr val="00CC00"/>
    <a:srgbClr val="080808"/>
    <a:srgbClr val="0066FF"/>
    <a:srgbClr val="9933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128" y="-24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8C30-9CB9-434B-BE0C-B811CE904646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28A5-1FFF-4E95-B6CF-7C1F17DE5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50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8C30-9CB9-434B-BE0C-B811CE904646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28A5-1FFF-4E95-B6CF-7C1F17DE5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66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8C30-9CB9-434B-BE0C-B811CE904646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28A5-1FFF-4E95-B6CF-7C1F17DE5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08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8C30-9CB9-434B-BE0C-B811CE904646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28A5-1FFF-4E95-B6CF-7C1F17DE5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69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8C30-9CB9-434B-BE0C-B811CE904646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28A5-1FFF-4E95-B6CF-7C1F17DE5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71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8C30-9CB9-434B-BE0C-B811CE904646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28A5-1FFF-4E95-B6CF-7C1F17DE5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43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8C30-9CB9-434B-BE0C-B811CE904646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28A5-1FFF-4E95-B6CF-7C1F17DE5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8C30-9CB9-434B-BE0C-B811CE904646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28A5-1FFF-4E95-B6CF-7C1F17DE5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17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8C30-9CB9-434B-BE0C-B811CE904646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28A5-1FFF-4E95-B6CF-7C1F17DE5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57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8C30-9CB9-434B-BE0C-B811CE904646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28A5-1FFF-4E95-B6CF-7C1F17DE5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80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8C30-9CB9-434B-BE0C-B811CE904646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28A5-1FFF-4E95-B6CF-7C1F17DE5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64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28C30-9CB9-434B-BE0C-B811CE904646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928A5-1FFF-4E95-B6CF-7C1F17DE5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8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995338" y="237050"/>
            <a:ext cx="702078" cy="576064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234810" y="878429"/>
            <a:ext cx="702078" cy="57606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995338" y="878429"/>
            <a:ext cx="702078" cy="569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8745989" y="872142"/>
            <a:ext cx="702078" cy="5760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8745989" y="237050"/>
            <a:ext cx="702078" cy="576064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7234810" y="255102"/>
            <a:ext cx="702078" cy="576064"/>
          </a:xfrm>
          <a:prstGeom prst="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54167" y="237050"/>
            <a:ext cx="475252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dobe Fan Heiti Std B" pitchFamily="34" charset="-128"/>
                <a:ea typeface="Adobe Fan Heiti Std B" pitchFamily="34" charset="-128"/>
              </a:rPr>
              <a:t>Adobe Fan Heiti STB B</a:t>
            </a:r>
          </a:p>
          <a:p>
            <a:endParaRPr lang="en-GB" dirty="0"/>
          </a:p>
          <a:p>
            <a:r>
              <a:rPr lang="en-GB" sz="1600" dirty="0" smtClean="0">
                <a:latin typeface="Adobe Fan Heiti Std B" pitchFamily="34" charset="-128"/>
                <a:ea typeface="Adobe Fan Heiti Std B" pitchFamily="34" charset="-128"/>
              </a:rPr>
              <a:t>abcdefghijklmnopqrstuvwxyz</a:t>
            </a:r>
          </a:p>
          <a:p>
            <a:r>
              <a:rPr lang="en-GB" sz="1600" dirty="0" smtClean="0">
                <a:latin typeface="Adobe Fan Heiti Std B" pitchFamily="34" charset="-128"/>
                <a:ea typeface="Adobe Fan Heiti Std B" pitchFamily="34" charset="-128"/>
              </a:rPr>
              <a:t>ABCDEFGHIJKLMNOPQRSTUVWXYZ</a:t>
            </a:r>
            <a:endParaRPr lang="en-GB" sz="16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pic>
        <p:nvPicPr>
          <p:cNvPr id="1026" name="Picture 2" descr="Image result for web develo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1771138"/>
            <a:ext cx="4418788" cy="244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96" y="197246"/>
            <a:ext cx="1335220" cy="1250959"/>
          </a:xfrm>
          <a:prstGeom prst="rect">
            <a:avLst/>
          </a:prstGeom>
        </p:spPr>
      </p:pic>
      <p:pic>
        <p:nvPicPr>
          <p:cNvPr id="1029" name="Picture 5" descr="Image result for web develop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4365104"/>
            <a:ext cx="4418788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01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</Words>
  <Application>Microsoft Office PowerPoint</Application>
  <PresentationFormat>A4 Paper (210x297 mm)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New Rickstones Academy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Bradley, Petts</dc:creator>
  <cp:lastModifiedBy>Bradley, Petts</cp:lastModifiedBy>
  <cp:revision>5</cp:revision>
  <dcterms:created xsi:type="dcterms:W3CDTF">2018-01-23T08:47:55Z</dcterms:created>
  <dcterms:modified xsi:type="dcterms:W3CDTF">2018-01-23T10:38:01Z</dcterms:modified>
</cp:coreProperties>
</file>