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4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21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8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92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1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2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ED08-9DA2-4FC0-9EC9-71912FC92BB0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CDEB-372E-4BA2-B3FB-B0AD4067D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6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9872" y="241581"/>
            <a:ext cx="2304256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 page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990801"/>
            <a:ext cx="0" cy="3070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19872" y="1297900"/>
            <a:ext cx="2304256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the company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31096" y="1693944"/>
            <a:ext cx="288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4690" y="2387279"/>
            <a:ext cx="2304256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 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724128" y="1693944"/>
            <a:ext cx="288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2160" y="1309732"/>
            <a:ext cx="2304256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Services 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176662" y="2089988"/>
            <a:ext cx="0" cy="3070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64288" y="3193566"/>
            <a:ext cx="0" cy="3070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12160" y="3500665"/>
            <a:ext cx="2304256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FAQ’s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012160" y="2401478"/>
            <a:ext cx="2304256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 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958207" y="2080180"/>
            <a:ext cx="0" cy="3070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6840" y="1309732"/>
            <a:ext cx="2304256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Job description </a:t>
            </a:r>
            <a:endParaRPr lang="en-GB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56111" y="2073417"/>
            <a:ext cx="0" cy="3070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19872" y="2380516"/>
            <a:ext cx="2304256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work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9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Bradley, Petts</dc:creator>
  <cp:lastModifiedBy>Bradley, Petts</cp:lastModifiedBy>
  <cp:revision>3</cp:revision>
  <dcterms:created xsi:type="dcterms:W3CDTF">2018-01-30T09:21:38Z</dcterms:created>
  <dcterms:modified xsi:type="dcterms:W3CDTF">2018-02-06T09:43:15Z</dcterms:modified>
</cp:coreProperties>
</file>