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98" y="-6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2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3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4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1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5DBB-D0C9-4206-97D5-1D549753C43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B8D7-BEF7-4DFB-8A20-5D84F3FE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3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2856" y="138788"/>
            <a:ext cx="270430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2480" y="936415"/>
            <a:ext cx="2184243" cy="299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Drop down banner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660138" y="936415"/>
            <a:ext cx="2184243" cy="2978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Drop down banner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005006" y="936415"/>
            <a:ext cx="2184243" cy="299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Drop down banner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449277" y="936415"/>
            <a:ext cx="2184243" cy="299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Drop down banner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518262" y="138788"/>
            <a:ext cx="3120347" cy="324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bar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72479" y="1385081"/>
            <a:ext cx="9366130" cy="1246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Interactive website advertisement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72480" y="6309320"/>
            <a:ext cx="9349748" cy="4599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 information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72479" y="2731077"/>
            <a:ext cx="4571902" cy="34342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Sale/New in/Special products or information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050326" y="4432091"/>
            <a:ext cx="4571902" cy="17332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Sale/New in/Special products or information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61619" y="2731077"/>
            <a:ext cx="4571902" cy="16451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Sale/New in/Special products or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19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480" y="138788"/>
            <a:ext cx="3432381" cy="7976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2479" y="1036119"/>
            <a:ext cx="3747425" cy="4121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Video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25062" y="138788"/>
            <a:ext cx="4113548" cy="697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 menus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84916" y="1428007"/>
            <a:ext cx="2536282" cy="2761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833657" y="1036119"/>
            <a:ext cx="2804953" cy="3545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Chat box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25062" y="6015749"/>
            <a:ext cx="4226005" cy="520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638064" y="5301208"/>
            <a:ext cx="2113003" cy="574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25062" y="5301208"/>
            <a:ext cx="2062249" cy="574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729126" y="5517230"/>
            <a:ext cx="975735" cy="417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520618" y="5517233"/>
            <a:ext cx="936104" cy="4171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89704" y="5517232"/>
            <a:ext cx="936103" cy="417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72480" y="6093296"/>
            <a:ext cx="3432381" cy="443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 media logos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2856" y="138788"/>
            <a:ext cx="270430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0472" y="1074697"/>
            <a:ext cx="2952328" cy="12741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3313" y="2613341"/>
            <a:ext cx="2938552" cy="12763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18262" y="138788"/>
            <a:ext cx="3120347" cy="324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bar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03292" y="1290721"/>
            <a:ext cx="6229939" cy="8421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408670" y="2848316"/>
            <a:ext cx="6229939" cy="8064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00472" y="6165304"/>
            <a:ext cx="3452384" cy="4680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information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800872" y="5589241"/>
            <a:ext cx="5837737" cy="10441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Other related information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00472" y="5589241"/>
            <a:ext cx="3452384" cy="443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 media logos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14248" y="4112523"/>
            <a:ext cx="2952328" cy="126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408670" y="4339669"/>
            <a:ext cx="6229939" cy="8064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1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</Words>
  <Application>Microsoft Office PowerPoint</Application>
  <PresentationFormat>A4 Paper (210x297 mm)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Maltings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Bradley, Petts</dc:creator>
  <cp:lastModifiedBy>Bradley, Petts</cp:lastModifiedBy>
  <cp:revision>11</cp:revision>
  <dcterms:created xsi:type="dcterms:W3CDTF">2017-11-28T09:39:01Z</dcterms:created>
  <dcterms:modified xsi:type="dcterms:W3CDTF">2018-02-06T09:43:20Z</dcterms:modified>
</cp:coreProperties>
</file>