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3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65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64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3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9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3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3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D501-3C4E-4B19-8033-BF18BC5C6E66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585F-AED8-4171-B4DC-1D2B74F8E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" y="33456"/>
            <a:ext cx="1512168" cy="14167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1800" y="1450196"/>
            <a:ext cx="6192688" cy="1978804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Slideshow of images (Previous work)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533330" y="894226"/>
            <a:ext cx="1371634" cy="23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Navigation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055842" y="894226"/>
            <a:ext cx="1371634" cy="23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Navigation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572000" y="894226"/>
            <a:ext cx="1371634" cy="23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Navigation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592854" y="894226"/>
            <a:ext cx="1371634" cy="23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084168" y="895532"/>
            <a:ext cx="1371634" cy="23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902085" y="453794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bar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79512" y="1450196"/>
            <a:ext cx="2448272" cy="32029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About the company/ link to the companies previous 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725144"/>
            <a:ext cx="2448272" cy="19442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Advertisement for web development opportunities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72275" y="6266998"/>
            <a:ext cx="1461381" cy="601727"/>
            <a:chOff x="7672275" y="6266998"/>
            <a:chExt cx="1461381" cy="601727"/>
          </a:xfrm>
        </p:grpSpPr>
        <p:grpSp>
          <p:nvGrpSpPr>
            <p:cNvPr id="25" name="Group 24"/>
            <p:cNvGrpSpPr/>
            <p:nvPr/>
          </p:nvGrpSpPr>
          <p:grpSpPr>
            <a:xfrm>
              <a:off x="8146627" y="6266998"/>
              <a:ext cx="987029" cy="601727"/>
              <a:chOff x="8146627" y="6266998"/>
              <a:chExt cx="987029" cy="601727"/>
            </a:xfrm>
          </p:grpSpPr>
          <p:pic>
            <p:nvPicPr>
              <p:cNvPr id="1026" name="Picture 2" descr="Image result for facebook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929" y="6266998"/>
                <a:ext cx="601727" cy="601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mage result for TWITTE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6627" y="6392597"/>
                <a:ext cx="430817" cy="350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8" name="Picture 14" descr="Image result for instagram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22" t="10601" r="30019" b="9515"/>
            <a:stretch/>
          </p:blipFill>
          <p:spPr bwMode="auto">
            <a:xfrm>
              <a:off x="7672275" y="6351834"/>
              <a:ext cx="434408" cy="43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/>
          <p:cNvSpPr/>
          <p:nvPr/>
        </p:nvSpPr>
        <p:spPr>
          <a:xfrm>
            <a:off x="2771800" y="6392596"/>
            <a:ext cx="4684002" cy="27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details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2780184" y="3573016"/>
            <a:ext cx="2871936" cy="26939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Job description (link to next page)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748077" y="3573016"/>
            <a:ext cx="3242239" cy="26939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3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Bradley, Petts</dc:creator>
  <cp:lastModifiedBy>Bradley, Petts</cp:lastModifiedBy>
  <cp:revision>8</cp:revision>
  <dcterms:created xsi:type="dcterms:W3CDTF">2018-01-30T09:55:00Z</dcterms:created>
  <dcterms:modified xsi:type="dcterms:W3CDTF">2018-02-06T10:34:33Z</dcterms:modified>
</cp:coreProperties>
</file>