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ACBA-0726-4DA9-B444-2029A44FA500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C507-4025-4C09-AE3E-C97352BA1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57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ACBA-0726-4DA9-B444-2029A44FA500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C507-4025-4C09-AE3E-C97352BA1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69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ACBA-0726-4DA9-B444-2029A44FA500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C507-4025-4C09-AE3E-C97352BA1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53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ACBA-0726-4DA9-B444-2029A44FA500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C507-4025-4C09-AE3E-C97352BA1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84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ACBA-0726-4DA9-B444-2029A44FA500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C507-4025-4C09-AE3E-C97352BA1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35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ACBA-0726-4DA9-B444-2029A44FA500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C507-4025-4C09-AE3E-C97352BA1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83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ACBA-0726-4DA9-B444-2029A44FA500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C507-4025-4C09-AE3E-C97352BA1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34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ACBA-0726-4DA9-B444-2029A44FA500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C507-4025-4C09-AE3E-C97352BA1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47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ACBA-0726-4DA9-B444-2029A44FA500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C507-4025-4C09-AE3E-C97352BA1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86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ACBA-0726-4DA9-B444-2029A44FA500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C507-4025-4C09-AE3E-C97352BA1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15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ACBA-0726-4DA9-B444-2029A44FA500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C507-4025-4C09-AE3E-C97352BA1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7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FACBA-0726-4DA9-B444-2029A44FA500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3C507-4025-4C09-AE3E-C97352BA1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70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317" y="1916832"/>
            <a:ext cx="1728192" cy="43204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Adobe Fan Heiti Std B" pitchFamily="34" charset="-128"/>
                <a:ea typeface="Adobe Fan Heiti Std B" pitchFamily="34" charset="-128"/>
              </a:rPr>
              <a:t>About us</a:t>
            </a:r>
            <a:endParaRPr lang="en-GB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16899" y="2636912"/>
            <a:ext cx="1728192" cy="4320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Adobe Fan Heiti Std B" pitchFamily="34" charset="-128"/>
                <a:ea typeface="Adobe Fan Heiti Std B" pitchFamily="34" charset="-128"/>
              </a:rPr>
              <a:t>About us</a:t>
            </a:r>
            <a:endParaRPr lang="en-GB" dirty="0"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765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20" y="1196752"/>
            <a:ext cx="1728192" cy="4320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Services</a:t>
            </a:r>
            <a:endParaRPr lang="en-GB" dirty="0">
              <a:solidFill>
                <a:schemeClr val="bg1"/>
              </a:solidFill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5317" y="1916832"/>
            <a:ext cx="1728192" cy="43204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Adobe Fan Heiti Std B" pitchFamily="34" charset="-128"/>
                <a:ea typeface="Adobe Fan Heiti Std B" pitchFamily="34" charset="-128"/>
              </a:rPr>
              <a:t>Services</a:t>
            </a:r>
            <a:endParaRPr lang="en-GB" dirty="0"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07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20" y="1196752"/>
            <a:ext cx="1728192" cy="4320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Contact us</a:t>
            </a:r>
            <a:endParaRPr lang="en-GB" dirty="0">
              <a:solidFill>
                <a:schemeClr val="bg1"/>
              </a:solidFill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5317" y="1916832"/>
            <a:ext cx="1728192" cy="43204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Adobe Fan Heiti Std B" pitchFamily="34" charset="-128"/>
                <a:ea typeface="Adobe Fan Heiti Std B" pitchFamily="34" charset="-128"/>
              </a:rPr>
              <a:t>Contact us</a:t>
            </a:r>
            <a:endParaRPr lang="en-GB" dirty="0"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127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20" y="1196752"/>
            <a:ext cx="1728192" cy="4320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Applications</a:t>
            </a:r>
            <a:endParaRPr lang="en-GB" dirty="0">
              <a:solidFill>
                <a:schemeClr val="bg1"/>
              </a:solidFill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5317" y="1916832"/>
            <a:ext cx="1728192" cy="43204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Adobe Fan Heiti Std B" pitchFamily="34" charset="-128"/>
                <a:ea typeface="Adobe Fan Heiti Std B" pitchFamily="34" charset="-128"/>
              </a:rPr>
              <a:t>Applications</a:t>
            </a:r>
            <a:endParaRPr lang="en-GB" dirty="0"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445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12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New Rickstones Academy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Bradley, Petts</dc:creator>
  <cp:lastModifiedBy>Bradley, Petts</cp:lastModifiedBy>
  <cp:revision>4</cp:revision>
  <dcterms:created xsi:type="dcterms:W3CDTF">2018-03-20T10:18:33Z</dcterms:created>
  <dcterms:modified xsi:type="dcterms:W3CDTF">2018-03-27T08:40:32Z</dcterms:modified>
</cp:coreProperties>
</file>