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FF00"/>
    <a:srgbClr val="FF0000"/>
    <a:srgbClr val="00CC00"/>
    <a:srgbClr val="080808"/>
    <a:srgbClr val="0066FF"/>
    <a:srgbClr val="99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128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50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6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08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71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43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17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57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80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64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8C30-9CB9-434B-BE0C-B811CE904646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8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34810" y="878429"/>
            <a:ext cx="702078" cy="5760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995338" y="878429"/>
            <a:ext cx="702078" cy="569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745989" y="237050"/>
            <a:ext cx="702078" cy="576064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234810" y="255102"/>
            <a:ext cx="702078" cy="576064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4167" y="237050"/>
            <a:ext cx="47525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Adobe Fan Heiti STB B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abcdefghijklmnopqrstuvwxyz</a:t>
            </a:r>
          </a:p>
          <a:p>
            <a:r>
              <a:rPr lang="en-GB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ABCDEFGHIJKLMNOPQRSTUVWXYZ</a:t>
            </a: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Image result for web devel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771138"/>
            <a:ext cx="4418788" cy="244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197246"/>
            <a:ext cx="1335220" cy="1250959"/>
          </a:xfrm>
          <a:prstGeom prst="rect">
            <a:avLst/>
          </a:prstGeom>
        </p:spPr>
      </p:pic>
      <p:pic>
        <p:nvPicPr>
          <p:cNvPr id="1029" name="Picture 5" descr="Image result for web develo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4365104"/>
            <a:ext cx="441878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website develop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76" y="4365104"/>
            <a:ext cx="489587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website development images h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76" y="1771138"/>
            <a:ext cx="4895874" cy="244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turquoi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338" y="237050"/>
            <a:ext cx="702078" cy="58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89" y="878429"/>
            <a:ext cx="70207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01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Rickstones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Bradley, Petts</dc:creator>
  <cp:lastModifiedBy>Bradley, Petts</cp:lastModifiedBy>
  <cp:revision>9</cp:revision>
  <dcterms:created xsi:type="dcterms:W3CDTF">2018-01-23T08:47:55Z</dcterms:created>
  <dcterms:modified xsi:type="dcterms:W3CDTF">2019-03-14T09:22:45Z</dcterms:modified>
</cp:coreProperties>
</file>