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74" r:id="rId3"/>
    <p:sldId id="275" r:id="rId4"/>
    <p:sldId id="277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1618"/>
    <a:srgbClr val="8A181B"/>
    <a:srgbClr val="971A1E"/>
    <a:srgbClr val="CBCBCB"/>
    <a:srgbClr val="B11F22"/>
    <a:srgbClr val="F5F5F7"/>
    <a:srgbClr val="FFFFFF"/>
    <a:srgbClr val="E9EAEE"/>
    <a:srgbClr val="BBA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93" d="100"/>
          <a:sy n="93" d="100"/>
        </p:scale>
        <p:origin x="8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9565" y="3068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549565" y="1504950"/>
            <a:ext cx="7315200" cy="656614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9565" y="2209800"/>
            <a:ext cx="7315200" cy="5905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36141" y="4882802"/>
            <a:ext cx="3664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9565" y="3449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Author,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7" y="186094"/>
            <a:ext cx="1371600" cy="940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2886582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3550"/>
            <a:ext cx="91440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343150"/>
            <a:ext cx="7772400" cy="48006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sub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0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Red">
    <p:bg>
      <p:bgPr>
        <a:gradFill flip="none" rotWithShape="1">
          <a:gsLst>
            <a:gs pos="39000">
              <a:srgbClr val="971A1E"/>
            </a:gs>
            <a:gs pos="100000">
              <a:srgbClr val="7C1618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56" y="1051560"/>
            <a:ext cx="2655888" cy="18211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876550"/>
            <a:ext cx="4206240" cy="7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4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Gray">
    <p:bg>
      <p:bgPr>
        <a:gradFill>
          <a:gsLst>
            <a:gs pos="16000">
              <a:schemeClr val="bg1"/>
            </a:gs>
            <a:gs pos="100000">
              <a:srgbClr val="CBCBC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48" y="1046030"/>
            <a:ext cx="2660904" cy="18246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876550"/>
            <a:ext cx="4206240" cy="7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48" y="1046030"/>
            <a:ext cx="2660904" cy="1824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876550"/>
            <a:ext cx="4206240" cy="7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7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400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1"/>
            <a:ext cx="8229600" cy="38516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9565" y="3068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549565" y="1504950"/>
            <a:ext cx="7315200" cy="656614"/>
          </a:xfrm>
        </p:spPr>
        <p:txBody>
          <a:bodyPr/>
          <a:lstStyle>
            <a:lvl1pPr algn="l">
              <a:defRPr sz="3200" b="1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9565" y="2209800"/>
            <a:ext cx="7315200" cy="5905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80223" y="4882802"/>
            <a:ext cx="3576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971A1E"/>
                </a:solidFill>
              </a:rPr>
              <a:t>II-VI Incorporated CONFIDENTIAL - Export Control Classification EAR99</a:t>
            </a:r>
            <a:endParaRPr lang="en-US" sz="900" b="1" dirty="0">
              <a:solidFill>
                <a:srgbClr val="971A1E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9565" y="3449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Author,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2" y="186094"/>
            <a:ext cx="1373505" cy="9418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2886582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7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9565" y="3068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549565" y="1504950"/>
            <a:ext cx="7315200" cy="656614"/>
          </a:xfrm>
        </p:spPr>
        <p:txBody>
          <a:bodyPr/>
          <a:lstStyle>
            <a:lvl1pPr algn="l">
              <a:defRPr sz="3200" b="1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9565" y="2209800"/>
            <a:ext cx="7315200" cy="5905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80223" y="4882802"/>
            <a:ext cx="3576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971A1E"/>
                </a:solidFill>
              </a:rPr>
              <a:t>II-VI Incorporated CONFIDENTIAL - Export Control Classification EAR99</a:t>
            </a:r>
            <a:endParaRPr lang="en-US" sz="900" b="1" dirty="0">
              <a:solidFill>
                <a:srgbClr val="971A1E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9565" y="3449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Author,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2" y="186094"/>
            <a:ext cx="1373505" cy="9418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2886582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ay">
    <p:bg>
      <p:bgPr>
        <a:gradFill flip="none" rotWithShape="1">
          <a:gsLst>
            <a:gs pos="16000">
              <a:srgbClr val="FFFFFF"/>
            </a:gs>
            <a:gs pos="68000">
              <a:srgbClr val="F5F5F7"/>
            </a:gs>
            <a:gs pos="100000">
              <a:srgbClr val="E9EA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57199" y="628650"/>
            <a:ext cx="8229600" cy="41696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57199" y="628650"/>
            <a:ext cx="8229600" cy="41696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628650"/>
            <a:ext cx="3937000" cy="4169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749800" y="628650"/>
            <a:ext cx="3937000" cy="4169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9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5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le 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3550"/>
            <a:ext cx="91440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343150"/>
            <a:ext cx="7772400" cy="48006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sub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6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48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628650"/>
            <a:ext cx="822960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1" r:id="rId2"/>
    <p:sldLayoutId id="2147483673" r:id="rId3"/>
    <p:sldLayoutId id="2147483668" r:id="rId4"/>
    <p:sldLayoutId id="2147483674" r:id="rId5"/>
    <p:sldLayoutId id="2147483669" r:id="rId6"/>
    <p:sldLayoutId id="2147483670" r:id="rId7"/>
    <p:sldLayoutId id="2147483664" r:id="rId8"/>
    <p:sldLayoutId id="2147483677" r:id="rId9"/>
    <p:sldLayoutId id="2147483678" r:id="rId10"/>
    <p:sldLayoutId id="2147483665" r:id="rId11"/>
    <p:sldLayoutId id="2147483675" r:id="rId12"/>
    <p:sldLayoutId id="2147483676" r:id="rId13"/>
    <p:sldLayoutId id="2147483679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US" sz="3200" b="1" kern="1200" dirty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71A1E"/>
        </a:buClr>
        <a:buSzTx/>
        <a:buFont typeface="Wingdings" pitchFamily="2" charset="2"/>
        <a:buChar char="§"/>
        <a:tabLst/>
        <a:defRPr kumimoji="0" lang="en-US" sz="2000" b="1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71A1E"/>
        </a:buClr>
        <a:buSzTx/>
        <a:buFontTx/>
        <a:buChar char="•"/>
        <a:tabLst/>
        <a:defRPr kumimoji="0" lang="en-US" sz="18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71A1E"/>
        </a:buClr>
        <a:buSzTx/>
        <a:buFontTx/>
        <a:buChar char="•"/>
        <a:tabLst/>
        <a:defRPr kumimoji="0" lang="en-US" sz="16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0" lang="en-US" sz="14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kumimoji="0" lang="en-US" sz="1200" b="0" i="0" u="none" strike="noStrike" kern="0" cap="none" spc="0" normalizeH="0" baseline="0" dirty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25 JUN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WUXI E-INFO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BRAD QIU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 Checking </a:t>
            </a:r>
            <a:r>
              <a:rPr lang="en-US" dirty="0" smtClean="0"/>
              <a:t>Enhancement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0014" y="1011472"/>
            <a:ext cx="55272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Automatically trace FAI check (Quality) and Peer Review check (Engineering) </a:t>
            </a:r>
            <a:endParaRPr lang="en-US" sz="1350" dirty="0"/>
          </a:p>
        </p:txBody>
      </p:sp>
      <p:grpSp>
        <p:nvGrpSpPr>
          <p:cNvPr id="5" name="Group 4"/>
          <p:cNvGrpSpPr/>
          <p:nvPr/>
        </p:nvGrpSpPr>
        <p:grpSpPr>
          <a:xfrm>
            <a:off x="2413685" y="1389635"/>
            <a:ext cx="5543550" cy="1134410"/>
            <a:chOff x="644867" y="1676400"/>
            <a:chExt cx="8715375" cy="227839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67" y="1687842"/>
              <a:ext cx="8715375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5486399" y="1676400"/>
              <a:ext cx="2819400" cy="6954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28398" dir="20006097" algn="ctr" rotWithShape="0">
                <a:schemeClr val="bg1">
                  <a:alpha val="50000"/>
                </a:schemeClr>
              </a:outerShdw>
            </a:effectLst>
          </p:spPr>
          <p:txBody>
            <a:bodyPr vert="horz" wrap="square" lIns="61722" tIns="34290" rIns="61722" bIns="3429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2"/>
          <a:stretch/>
        </p:blipFill>
        <p:spPr bwMode="auto">
          <a:xfrm>
            <a:off x="2431836" y="3417934"/>
            <a:ext cx="5525399" cy="136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13684" y="2909000"/>
            <a:ext cx="66163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Automatically trace article label/DUMP/cosmetic check (Engineering team) and</a:t>
            </a:r>
          </a:p>
          <a:p>
            <a:r>
              <a:rPr lang="en-US" sz="1350" dirty="0"/>
              <a:t>DUMP check (Quality) </a:t>
            </a:r>
            <a:endParaRPr lang="en-US" sz="1350" dirty="0"/>
          </a:p>
        </p:txBody>
      </p:sp>
      <p:grpSp>
        <p:nvGrpSpPr>
          <p:cNvPr id="10" name="Group 9"/>
          <p:cNvGrpSpPr/>
          <p:nvPr/>
        </p:nvGrpSpPr>
        <p:grpSpPr>
          <a:xfrm>
            <a:off x="1409616" y="706722"/>
            <a:ext cx="894501" cy="928669"/>
            <a:chOff x="2728588" y="1650066"/>
            <a:chExt cx="1192668" cy="1238225"/>
          </a:xfrm>
        </p:grpSpPr>
        <p:sp>
          <p:nvSpPr>
            <p:cNvPr id="11" name="Freeform 10"/>
            <p:cNvSpPr/>
            <p:nvPr/>
          </p:nvSpPr>
          <p:spPr>
            <a:xfrm>
              <a:off x="2728588" y="1778189"/>
              <a:ext cx="1110102" cy="1110102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rgbClr val="00A3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76108" tIns="176108" rIns="176108" bIns="176108" numCol="1" spcCol="1270" anchor="ctr" anchorCtr="0">
              <a:noAutofit/>
            </a:bodyPr>
            <a:lstStyle/>
            <a:p>
              <a:pPr algn="ctr" defTabSz="10001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22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085952" y="2040838"/>
              <a:ext cx="453672" cy="604391"/>
            </a:xfrm>
            <a:custGeom>
              <a:avLst/>
              <a:gdLst>
                <a:gd name="T0" fmla="*/ 25 w 206"/>
                <a:gd name="T1" fmla="*/ 112 h 284"/>
                <a:gd name="T2" fmla="*/ 25 w 206"/>
                <a:gd name="T3" fmla="*/ 64 h 284"/>
                <a:gd name="T4" fmla="*/ 5 w 206"/>
                <a:gd name="T5" fmla="*/ 64 h 284"/>
                <a:gd name="T6" fmla="*/ 4 w 206"/>
                <a:gd name="T7" fmla="*/ 60 h 284"/>
                <a:gd name="T8" fmla="*/ 104 w 206"/>
                <a:gd name="T9" fmla="*/ 2 h 284"/>
                <a:gd name="T10" fmla="*/ 117 w 206"/>
                <a:gd name="T11" fmla="*/ 2 h 284"/>
                <a:gd name="T12" fmla="*/ 145 w 206"/>
                <a:gd name="T13" fmla="*/ 25 h 284"/>
                <a:gd name="T14" fmla="*/ 145 w 206"/>
                <a:gd name="T15" fmla="*/ 2 h 284"/>
                <a:gd name="T16" fmla="*/ 168 w 206"/>
                <a:gd name="T17" fmla="*/ 2 h 284"/>
                <a:gd name="T18" fmla="*/ 168 w 206"/>
                <a:gd name="T19" fmla="*/ 40 h 284"/>
                <a:gd name="T20" fmla="*/ 184 w 206"/>
                <a:gd name="T21" fmla="*/ 49 h 284"/>
                <a:gd name="T22" fmla="*/ 184 w 206"/>
                <a:gd name="T23" fmla="*/ 49 h 284"/>
                <a:gd name="T24" fmla="*/ 184 w 206"/>
                <a:gd name="T25" fmla="*/ 49 h 284"/>
                <a:gd name="T26" fmla="*/ 202 w 206"/>
                <a:gd name="T27" fmla="*/ 60 h 284"/>
                <a:gd name="T28" fmla="*/ 201 w 206"/>
                <a:gd name="T29" fmla="*/ 64 h 284"/>
                <a:gd name="T30" fmla="*/ 184 w 206"/>
                <a:gd name="T31" fmla="*/ 64 h 284"/>
                <a:gd name="T32" fmla="*/ 184 w 206"/>
                <a:gd name="T33" fmla="*/ 117 h 284"/>
                <a:gd name="T34" fmla="*/ 169 w 206"/>
                <a:gd name="T35" fmla="*/ 134 h 284"/>
                <a:gd name="T36" fmla="*/ 136 w 206"/>
                <a:gd name="T37" fmla="*/ 134 h 284"/>
                <a:gd name="T38" fmla="*/ 129 w 206"/>
                <a:gd name="T39" fmla="*/ 137 h 284"/>
                <a:gd name="T40" fmla="*/ 140 w 206"/>
                <a:gd name="T41" fmla="*/ 155 h 284"/>
                <a:gd name="T42" fmla="*/ 139 w 206"/>
                <a:gd name="T43" fmla="*/ 160 h 284"/>
                <a:gd name="T44" fmla="*/ 118 w 206"/>
                <a:gd name="T45" fmla="*/ 161 h 284"/>
                <a:gd name="T46" fmla="*/ 119 w 206"/>
                <a:gd name="T47" fmla="*/ 168 h 284"/>
                <a:gd name="T48" fmla="*/ 130 w 206"/>
                <a:gd name="T49" fmla="*/ 179 h 284"/>
                <a:gd name="T50" fmla="*/ 115 w 206"/>
                <a:gd name="T51" fmla="*/ 195 h 284"/>
                <a:gd name="T52" fmla="*/ 129 w 206"/>
                <a:gd name="T53" fmla="*/ 211 h 284"/>
                <a:gd name="T54" fmla="*/ 129 w 206"/>
                <a:gd name="T55" fmla="*/ 220 h 284"/>
                <a:gd name="T56" fmla="*/ 115 w 206"/>
                <a:gd name="T57" fmla="*/ 235 h 284"/>
                <a:gd name="T58" fmla="*/ 124 w 206"/>
                <a:gd name="T59" fmla="*/ 248 h 284"/>
                <a:gd name="T60" fmla="*/ 124 w 206"/>
                <a:gd name="T61" fmla="*/ 260 h 284"/>
                <a:gd name="T62" fmla="*/ 102 w 206"/>
                <a:gd name="T63" fmla="*/ 284 h 284"/>
                <a:gd name="T64" fmla="*/ 86 w 206"/>
                <a:gd name="T65" fmla="*/ 264 h 284"/>
                <a:gd name="T66" fmla="*/ 85 w 206"/>
                <a:gd name="T67" fmla="*/ 163 h 284"/>
                <a:gd name="T68" fmla="*/ 83 w 206"/>
                <a:gd name="T69" fmla="*/ 160 h 284"/>
                <a:gd name="T70" fmla="*/ 71 w 206"/>
                <a:gd name="T71" fmla="*/ 159 h 284"/>
                <a:gd name="T72" fmla="*/ 68 w 206"/>
                <a:gd name="T73" fmla="*/ 152 h 284"/>
                <a:gd name="T74" fmla="*/ 77 w 206"/>
                <a:gd name="T75" fmla="*/ 140 h 284"/>
                <a:gd name="T76" fmla="*/ 78 w 206"/>
                <a:gd name="T77" fmla="*/ 136 h 284"/>
                <a:gd name="T78" fmla="*/ 73 w 206"/>
                <a:gd name="T79" fmla="*/ 134 h 284"/>
                <a:gd name="T80" fmla="*/ 40 w 206"/>
                <a:gd name="T81" fmla="*/ 134 h 284"/>
                <a:gd name="T82" fmla="*/ 25 w 206"/>
                <a:gd name="T83" fmla="*/ 11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6" h="284">
                  <a:moveTo>
                    <a:pt x="25" y="112"/>
                  </a:moveTo>
                  <a:cubicBezTo>
                    <a:pt x="25" y="64"/>
                    <a:pt x="25" y="64"/>
                    <a:pt x="2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1" y="64"/>
                    <a:pt x="0" y="62"/>
                    <a:pt x="4" y="60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3" y="0"/>
                    <a:pt x="117" y="2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68" y="2"/>
                    <a:pt x="168" y="2"/>
                    <a:pt x="168" y="2"/>
                  </a:cubicBezTo>
                  <a:cubicBezTo>
                    <a:pt x="168" y="40"/>
                    <a:pt x="168" y="40"/>
                    <a:pt x="168" y="40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202" y="60"/>
                    <a:pt x="202" y="60"/>
                    <a:pt x="202" y="60"/>
                  </a:cubicBezTo>
                  <a:cubicBezTo>
                    <a:pt x="206" y="62"/>
                    <a:pt x="205" y="64"/>
                    <a:pt x="201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4" y="117"/>
                    <a:pt x="184" y="117"/>
                    <a:pt x="184" y="117"/>
                  </a:cubicBezTo>
                  <a:cubicBezTo>
                    <a:pt x="184" y="117"/>
                    <a:pt x="185" y="134"/>
                    <a:pt x="169" y="134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4" y="135"/>
                    <a:pt x="131" y="136"/>
                    <a:pt x="129" y="137"/>
                  </a:cubicBezTo>
                  <a:cubicBezTo>
                    <a:pt x="140" y="155"/>
                    <a:pt x="140" y="155"/>
                    <a:pt x="140" y="155"/>
                  </a:cubicBezTo>
                  <a:cubicBezTo>
                    <a:pt x="142" y="159"/>
                    <a:pt x="139" y="160"/>
                    <a:pt x="139" y="160"/>
                  </a:cubicBezTo>
                  <a:cubicBezTo>
                    <a:pt x="118" y="161"/>
                    <a:pt x="118" y="161"/>
                    <a:pt x="118" y="161"/>
                  </a:cubicBezTo>
                  <a:cubicBezTo>
                    <a:pt x="119" y="168"/>
                    <a:pt x="119" y="168"/>
                    <a:pt x="119" y="168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15" y="195"/>
                    <a:pt x="115" y="195"/>
                    <a:pt x="115" y="195"/>
                  </a:cubicBezTo>
                  <a:cubicBezTo>
                    <a:pt x="129" y="211"/>
                    <a:pt x="129" y="211"/>
                    <a:pt x="129" y="211"/>
                  </a:cubicBezTo>
                  <a:cubicBezTo>
                    <a:pt x="129" y="220"/>
                    <a:pt x="129" y="220"/>
                    <a:pt x="129" y="220"/>
                  </a:cubicBezTo>
                  <a:cubicBezTo>
                    <a:pt x="115" y="235"/>
                    <a:pt x="115" y="235"/>
                    <a:pt x="115" y="235"/>
                  </a:cubicBezTo>
                  <a:cubicBezTo>
                    <a:pt x="124" y="248"/>
                    <a:pt x="124" y="248"/>
                    <a:pt x="124" y="248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02" y="284"/>
                    <a:pt x="102" y="284"/>
                    <a:pt x="102" y="284"/>
                  </a:cubicBezTo>
                  <a:cubicBezTo>
                    <a:pt x="94" y="283"/>
                    <a:pt x="86" y="264"/>
                    <a:pt x="86" y="264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60"/>
                    <a:pt x="83" y="160"/>
                    <a:pt x="83" y="160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64" y="159"/>
                    <a:pt x="68" y="152"/>
                    <a:pt x="68" y="152"/>
                  </a:cubicBezTo>
                  <a:cubicBezTo>
                    <a:pt x="77" y="140"/>
                    <a:pt x="77" y="140"/>
                    <a:pt x="77" y="140"/>
                  </a:cubicBezTo>
                  <a:cubicBezTo>
                    <a:pt x="78" y="139"/>
                    <a:pt x="78" y="137"/>
                    <a:pt x="78" y="136"/>
                  </a:cubicBezTo>
                  <a:cubicBezTo>
                    <a:pt x="76" y="136"/>
                    <a:pt x="74" y="135"/>
                    <a:pt x="73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25" y="133"/>
                    <a:pt x="25" y="112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420329" y="1650066"/>
              <a:ext cx="469232" cy="469232"/>
            </a:xfrm>
            <a:prstGeom prst="ellipse">
              <a:avLst/>
            </a:prstGeom>
            <a:solidFill>
              <a:srgbClr val="FCFCFC"/>
            </a:solidFill>
            <a:ln w="44450" cap="flat" cmpd="sng" algn="ctr">
              <a:solidFill>
                <a:srgbClr val="00A39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GB" sz="1200" kern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88632" y="1699833"/>
              <a:ext cx="532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GB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01101" y="2569358"/>
            <a:ext cx="902730" cy="916949"/>
            <a:chOff x="5303592" y="1652242"/>
            <a:chExt cx="1203640" cy="1222599"/>
          </a:xfrm>
        </p:grpSpPr>
        <p:sp>
          <p:nvSpPr>
            <p:cNvPr id="16" name="Freeform 15"/>
            <p:cNvSpPr/>
            <p:nvPr/>
          </p:nvSpPr>
          <p:spPr>
            <a:xfrm>
              <a:off x="5303592" y="1764739"/>
              <a:ext cx="1110102" cy="1110102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rgbClr val="82B73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76108" tIns="176108" rIns="176108" bIns="176108" numCol="1" spcCol="1270" anchor="ctr" anchorCtr="0">
              <a:noAutofit/>
            </a:bodyPr>
            <a:lstStyle/>
            <a:p>
              <a:pPr algn="ctr" defTabSz="10001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22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589895" y="2099943"/>
              <a:ext cx="651024" cy="545286"/>
              <a:chOff x="7200839" y="1790292"/>
              <a:chExt cx="795921" cy="623870"/>
            </a:xfrm>
            <a:solidFill>
              <a:srgbClr val="FCFCFC"/>
            </a:solidFill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7235971" y="1790292"/>
                <a:ext cx="760789" cy="434110"/>
              </a:xfrm>
              <a:custGeom>
                <a:avLst/>
                <a:gdLst>
                  <a:gd name="T0" fmla="*/ 295 w 628"/>
                  <a:gd name="T1" fmla="*/ 232 h 334"/>
                  <a:gd name="T2" fmla="*/ 295 w 628"/>
                  <a:gd name="T3" fmla="*/ 232 h 334"/>
                  <a:gd name="T4" fmla="*/ 295 w 628"/>
                  <a:gd name="T5" fmla="*/ 232 h 334"/>
                  <a:gd name="T6" fmla="*/ 295 w 628"/>
                  <a:gd name="T7" fmla="*/ 232 h 334"/>
                  <a:gd name="T8" fmla="*/ 430 w 628"/>
                  <a:gd name="T9" fmla="*/ 334 h 334"/>
                  <a:gd name="T10" fmla="*/ 628 w 628"/>
                  <a:gd name="T11" fmla="*/ 218 h 334"/>
                  <a:gd name="T12" fmla="*/ 494 w 628"/>
                  <a:gd name="T13" fmla="*/ 114 h 334"/>
                  <a:gd name="T14" fmla="*/ 305 w 628"/>
                  <a:gd name="T15" fmla="*/ 225 h 334"/>
                  <a:gd name="T16" fmla="*/ 305 w 628"/>
                  <a:gd name="T17" fmla="*/ 3 h 334"/>
                  <a:gd name="T18" fmla="*/ 494 w 628"/>
                  <a:gd name="T19" fmla="*/ 114 h 334"/>
                  <a:gd name="T20" fmla="*/ 600 w 628"/>
                  <a:gd name="T21" fmla="*/ 102 h 334"/>
                  <a:gd name="T22" fmla="*/ 437 w 628"/>
                  <a:gd name="T23" fmla="*/ 7 h 334"/>
                  <a:gd name="T24" fmla="*/ 305 w 628"/>
                  <a:gd name="T25" fmla="*/ 0 h 334"/>
                  <a:gd name="T26" fmla="*/ 305 w 628"/>
                  <a:gd name="T27" fmla="*/ 0 h 334"/>
                  <a:gd name="T28" fmla="*/ 302 w 628"/>
                  <a:gd name="T29" fmla="*/ 0 h 334"/>
                  <a:gd name="T30" fmla="*/ 300 w 628"/>
                  <a:gd name="T31" fmla="*/ 0 h 334"/>
                  <a:gd name="T32" fmla="*/ 295 w 628"/>
                  <a:gd name="T33" fmla="*/ 0 h 334"/>
                  <a:gd name="T34" fmla="*/ 295 w 628"/>
                  <a:gd name="T35" fmla="*/ 0 h 334"/>
                  <a:gd name="T36" fmla="*/ 165 w 628"/>
                  <a:gd name="T37" fmla="*/ 7 h 334"/>
                  <a:gd name="T38" fmla="*/ 0 w 628"/>
                  <a:gd name="T39" fmla="*/ 102 h 334"/>
                  <a:gd name="T40" fmla="*/ 108 w 628"/>
                  <a:gd name="T41" fmla="*/ 114 h 334"/>
                  <a:gd name="T42" fmla="*/ 295 w 628"/>
                  <a:gd name="T43" fmla="*/ 3 h 334"/>
                  <a:gd name="T44" fmla="*/ 295 w 628"/>
                  <a:gd name="T45" fmla="*/ 232 h 334"/>
                  <a:gd name="T46" fmla="*/ 295 w 628"/>
                  <a:gd name="T47" fmla="*/ 23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28" h="334">
                    <a:moveTo>
                      <a:pt x="295" y="232"/>
                    </a:moveTo>
                    <a:lnTo>
                      <a:pt x="295" y="232"/>
                    </a:lnTo>
                    <a:lnTo>
                      <a:pt x="295" y="232"/>
                    </a:lnTo>
                    <a:lnTo>
                      <a:pt x="295" y="232"/>
                    </a:lnTo>
                    <a:lnTo>
                      <a:pt x="430" y="334"/>
                    </a:lnTo>
                    <a:lnTo>
                      <a:pt x="628" y="218"/>
                    </a:lnTo>
                    <a:lnTo>
                      <a:pt x="494" y="114"/>
                    </a:lnTo>
                    <a:lnTo>
                      <a:pt x="305" y="225"/>
                    </a:lnTo>
                    <a:lnTo>
                      <a:pt x="305" y="3"/>
                    </a:lnTo>
                    <a:lnTo>
                      <a:pt x="494" y="114"/>
                    </a:lnTo>
                    <a:lnTo>
                      <a:pt x="600" y="102"/>
                    </a:lnTo>
                    <a:lnTo>
                      <a:pt x="437" y="7"/>
                    </a:lnTo>
                    <a:lnTo>
                      <a:pt x="305" y="0"/>
                    </a:lnTo>
                    <a:lnTo>
                      <a:pt x="305" y="0"/>
                    </a:lnTo>
                    <a:lnTo>
                      <a:pt x="302" y="0"/>
                    </a:lnTo>
                    <a:lnTo>
                      <a:pt x="300" y="0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165" y="7"/>
                    </a:lnTo>
                    <a:lnTo>
                      <a:pt x="0" y="102"/>
                    </a:lnTo>
                    <a:lnTo>
                      <a:pt x="108" y="114"/>
                    </a:lnTo>
                    <a:lnTo>
                      <a:pt x="295" y="3"/>
                    </a:lnTo>
                    <a:lnTo>
                      <a:pt x="295" y="232"/>
                    </a:lnTo>
                    <a:lnTo>
                      <a:pt x="295" y="2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GB" sz="1350" ker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7200839" y="1941061"/>
                <a:ext cx="392509" cy="289840"/>
              </a:xfrm>
              <a:custGeom>
                <a:avLst/>
                <a:gdLst>
                  <a:gd name="T0" fmla="*/ 0 w 324"/>
                  <a:gd name="T1" fmla="*/ 100 h 223"/>
                  <a:gd name="T2" fmla="*/ 187 w 324"/>
                  <a:gd name="T3" fmla="*/ 223 h 223"/>
                  <a:gd name="T4" fmla="*/ 324 w 324"/>
                  <a:gd name="T5" fmla="*/ 116 h 223"/>
                  <a:gd name="T6" fmla="*/ 130 w 324"/>
                  <a:gd name="T7" fmla="*/ 0 h 223"/>
                  <a:gd name="T8" fmla="*/ 0 w 324"/>
                  <a:gd name="T9" fmla="*/ 10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" h="223">
                    <a:moveTo>
                      <a:pt x="0" y="100"/>
                    </a:moveTo>
                    <a:lnTo>
                      <a:pt x="187" y="223"/>
                    </a:lnTo>
                    <a:lnTo>
                      <a:pt x="324" y="116"/>
                    </a:lnTo>
                    <a:lnTo>
                      <a:pt x="130" y="0"/>
                    </a:lnTo>
                    <a:lnTo>
                      <a:pt x="0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GB" sz="1350" ker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7353482" y="2116524"/>
                <a:ext cx="477310" cy="297638"/>
              </a:xfrm>
              <a:custGeom>
                <a:avLst/>
                <a:gdLst>
                  <a:gd name="T0" fmla="*/ 198 w 394"/>
                  <a:gd name="T1" fmla="*/ 0 h 229"/>
                  <a:gd name="T2" fmla="*/ 61 w 394"/>
                  <a:gd name="T3" fmla="*/ 109 h 229"/>
                  <a:gd name="T4" fmla="*/ 0 w 394"/>
                  <a:gd name="T5" fmla="*/ 71 h 229"/>
                  <a:gd name="T6" fmla="*/ 0 w 394"/>
                  <a:gd name="T7" fmla="*/ 114 h 229"/>
                  <a:gd name="T8" fmla="*/ 198 w 394"/>
                  <a:gd name="T9" fmla="*/ 229 h 229"/>
                  <a:gd name="T10" fmla="*/ 394 w 394"/>
                  <a:gd name="T11" fmla="*/ 116 h 229"/>
                  <a:gd name="T12" fmla="*/ 394 w 394"/>
                  <a:gd name="T13" fmla="*/ 64 h 229"/>
                  <a:gd name="T14" fmla="*/ 335 w 394"/>
                  <a:gd name="T15" fmla="*/ 104 h 229"/>
                  <a:gd name="T16" fmla="*/ 198 w 394"/>
                  <a:gd name="T17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4" h="229">
                    <a:moveTo>
                      <a:pt x="198" y="0"/>
                    </a:moveTo>
                    <a:lnTo>
                      <a:pt x="61" y="109"/>
                    </a:lnTo>
                    <a:lnTo>
                      <a:pt x="0" y="71"/>
                    </a:lnTo>
                    <a:lnTo>
                      <a:pt x="0" y="114"/>
                    </a:lnTo>
                    <a:lnTo>
                      <a:pt x="198" y="229"/>
                    </a:lnTo>
                    <a:lnTo>
                      <a:pt x="394" y="116"/>
                    </a:lnTo>
                    <a:lnTo>
                      <a:pt x="394" y="64"/>
                    </a:lnTo>
                    <a:lnTo>
                      <a:pt x="335" y="104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GB" sz="1350" ker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006304" y="1652242"/>
              <a:ext cx="469232" cy="469232"/>
            </a:xfrm>
            <a:prstGeom prst="ellipse">
              <a:avLst/>
            </a:prstGeom>
            <a:solidFill>
              <a:srgbClr val="FCFCFC"/>
            </a:solidFill>
            <a:ln w="44450" cap="flat" cmpd="sng" algn="ctr">
              <a:solidFill>
                <a:srgbClr val="82B73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GB" sz="135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74608" y="1704987"/>
              <a:ext cx="532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GB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 flipH="1">
            <a:off x="2367519" y="744184"/>
            <a:ext cx="29546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>
              <a:defRPr/>
            </a:pPr>
            <a:r>
              <a:rPr lang="en-US" sz="1350" b="1" kern="0" dirty="0">
                <a:solidFill>
                  <a:srgbClr val="00A3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To </a:t>
            </a:r>
            <a:r>
              <a:rPr lang="en-US" sz="1350" b="1" kern="0" dirty="0" err="1">
                <a:solidFill>
                  <a:srgbClr val="00A3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Success_ECO</a:t>
            </a:r>
            <a:r>
              <a:rPr lang="en-US" sz="1350" b="1" kern="0" dirty="0">
                <a:solidFill>
                  <a:srgbClr val="00A3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completion</a:t>
            </a:r>
            <a:endParaRPr lang="en-GB" sz="1350" b="1" kern="0" dirty="0">
              <a:solidFill>
                <a:srgbClr val="00A3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30013" y="2659209"/>
            <a:ext cx="26661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b="1" kern="0" dirty="0">
                <a:solidFill>
                  <a:srgbClr val="82B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sz="1350" b="1" kern="0" dirty="0" err="1">
                <a:solidFill>
                  <a:srgbClr val="82B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dropbox_FAI</a:t>
            </a:r>
            <a:r>
              <a:rPr lang="en-US" sz="1350" b="1" kern="0" dirty="0">
                <a:solidFill>
                  <a:srgbClr val="82B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shipment</a:t>
            </a:r>
            <a:endParaRPr lang="en-GB" sz="1350" b="1" kern="0" dirty="0">
              <a:solidFill>
                <a:srgbClr val="82B7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1501" y="995048"/>
            <a:ext cx="57240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Double confirm Order/WO status and </a:t>
            </a:r>
            <a:r>
              <a:rPr lang="en-US" sz="1350" dirty="0"/>
              <a:t>m</a:t>
            </a:r>
            <a:r>
              <a:rPr lang="en-US" sz="1350" dirty="0"/>
              <a:t>onitoring production</a:t>
            </a:r>
            <a:endParaRPr lang="en-US" sz="135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2" r="6168"/>
          <a:stretch/>
        </p:blipFill>
        <p:spPr bwMode="auto">
          <a:xfrm>
            <a:off x="2114574" y="2223525"/>
            <a:ext cx="5885274" cy="60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139067" y="3061118"/>
            <a:ext cx="5870096" cy="43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9" b="1"/>
          <a:stretch/>
        </p:blipFill>
        <p:spPr bwMode="auto">
          <a:xfrm>
            <a:off x="2091321" y="1423736"/>
            <a:ext cx="5908527" cy="56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51727" y="1233310"/>
            <a:ext cx="81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Order info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3524" y="2021066"/>
            <a:ext cx="815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6216" y="2872642"/>
            <a:ext cx="132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Shipping  info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5204" y="3996684"/>
            <a:ext cx="54998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“Life cycle match” is obligatory </a:t>
            </a:r>
            <a:r>
              <a:rPr lang="en-US" sz="1350" dirty="0"/>
              <a:t>for </a:t>
            </a:r>
            <a:r>
              <a:rPr lang="en-US" sz="1350" dirty="0"/>
              <a:t>every MINIPIP.</a:t>
            </a:r>
            <a:endParaRPr lang="en-US" sz="13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41758" y="677516"/>
            <a:ext cx="894501" cy="886865"/>
            <a:chOff x="2728588" y="5069875"/>
            <a:chExt cx="1192668" cy="1182487"/>
          </a:xfrm>
        </p:grpSpPr>
        <p:sp>
          <p:nvSpPr>
            <p:cNvPr id="14" name="Freeform 13"/>
            <p:cNvSpPr/>
            <p:nvPr/>
          </p:nvSpPr>
          <p:spPr>
            <a:xfrm>
              <a:off x="2728588" y="5142260"/>
              <a:ext cx="1110102" cy="1110102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rgbClr val="F39C1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76108" tIns="176108" rIns="176108" bIns="176108" numCol="1" spcCol="1270" anchor="ctr" anchorCtr="0">
              <a:noAutofit/>
            </a:bodyPr>
            <a:lstStyle/>
            <a:p>
              <a:pPr algn="ctr" defTabSz="10001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22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20328" y="5069875"/>
              <a:ext cx="469232" cy="469232"/>
            </a:xfrm>
            <a:prstGeom prst="ellipse">
              <a:avLst/>
            </a:prstGeom>
            <a:solidFill>
              <a:srgbClr val="FCFCFC"/>
            </a:solidFill>
            <a:ln w="44450" cap="flat" cmpd="sng" algn="ctr">
              <a:solidFill>
                <a:srgbClr val="F39C1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GB" sz="135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88632" y="5122623"/>
              <a:ext cx="532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GB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2935236" y="5549036"/>
              <a:ext cx="747894" cy="437182"/>
            </a:xfrm>
            <a:custGeom>
              <a:avLst/>
              <a:gdLst>
                <a:gd name="T0" fmla="*/ 232 w 316"/>
                <a:gd name="T1" fmla="*/ 27 h 172"/>
                <a:gd name="T2" fmla="*/ 221 w 316"/>
                <a:gd name="T3" fmla="*/ 20 h 172"/>
                <a:gd name="T4" fmla="*/ 157 w 316"/>
                <a:gd name="T5" fmla="*/ 10 h 172"/>
                <a:gd name="T6" fmla="*/ 92 w 316"/>
                <a:gd name="T7" fmla="*/ 9 h 172"/>
                <a:gd name="T8" fmla="*/ 84 w 316"/>
                <a:gd name="T9" fmla="*/ 13 h 172"/>
                <a:gd name="T10" fmla="*/ 0 w 316"/>
                <a:gd name="T11" fmla="*/ 121 h 172"/>
                <a:gd name="T12" fmla="*/ 78 w 316"/>
                <a:gd name="T13" fmla="*/ 109 h 172"/>
                <a:gd name="T14" fmla="*/ 84 w 316"/>
                <a:gd name="T15" fmla="*/ 113 h 172"/>
                <a:gd name="T16" fmla="*/ 120 w 316"/>
                <a:gd name="T17" fmla="*/ 142 h 172"/>
                <a:gd name="T18" fmla="*/ 159 w 316"/>
                <a:gd name="T19" fmla="*/ 163 h 172"/>
                <a:gd name="T20" fmla="*/ 163 w 316"/>
                <a:gd name="T21" fmla="*/ 165 h 172"/>
                <a:gd name="T22" fmla="*/ 190 w 316"/>
                <a:gd name="T23" fmla="*/ 164 h 172"/>
                <a:gd name="T24" fmla="*/ 217 w 316"/>
                <a:gd name="T25" fmla="*/ 153 h 172"/>
                <a:gd name="T26" fmla="*/ 233 w 316"/>
                <a:gd name="T27" fmla="*/ 146 h 172"/>
                <a:gd name="T28" fmla="*/ 265 w 316"/>
                <a:gd name="T29" fmla="*/ 162 h 172"/>
                <a:gd name="T30" fmla="*/ 288 w 316"/>
                <a:gd name="T31" fmla="*/ 14 h 172"/>
                <a:gd name="T32" fmla="*/ 225 w 316"/>
                <a:gd name="T33" fmla="*/ 129 h 172"/>
                <a:gd name="T34" fmla="*/ 225 w 316"/>
                <a:gd name="T35" fmla="*/ 139 h 172"/>
                <a:gd name="T36" fmla="*/ 216 w 316"/>
                <a:gd name="T37" fmla="*/ 142 h 172"/>
                <a:gd name="T38" fmla="*/ 207 w 316"/>
                <a:gd name="T39" fmla="*/ 142 h 172"/>
                <a:gd name="T40" fmla="*/ 189 w 316"/>
                <a:gd name="T41" fmla="*/ 153 h 172"/>
                <a:gd name="T42" fmla="*/ 185 w 316"/>
                <a:gd name="T43" fmla="*/ 153 h 172"/>
                <a:gd name="T44" fmla="*/ 180 w 316"/>
                <a:gd name="T45" fmla="*/ 156 h 172"/>
                <a:gd name="T46" fmla="*/ 157 w 316"/>
                <a:gd name="T47" fmla="*/ 149 h 172"/>
                <a:gd name="T48" fmla="*/ 130 w 316"/>
                <a:gd name="T49" fmla="*/ 128 h 172"/>
                <a:gd name="T50" fmla="*/ 88 w 316"/>
                <a:gd name="T51" fmla="*/ 103 h 172"/>
                <a:gd name="T52" fmla="*/ 71 w 316"/>
                <a:gd name="T53" fmla="*/ 91 h 172"/>
                <a:gd name="T54" fmla="*/ 71 w 316"/>
                <a:gd name="T55" fmla="*/ 90 h 172"/>
                <a:gd name="T56" fmla="*/ 72 w 316"/>
                <a:gd name="T57" fmla="*/ 88 h 172"/>
                <a:gd name="T58" fmla="*/ 93 w 316"/>
                <a:gd name="T59" fmla="*/ 20 h 172"/>
                <a:gd name="T60" fmla="*/ 132 w 316"/>
                <a:gd name="T61" fmla="*/ 24 h 172"/>
                <a:gd name="T62" fmla="*/ 127 w 316"/>
                <a:gd name="T63" fmla="*/ 72 h 172"/>
                <a:gd name="T64" fmla="*/ 185 w 316"/>
                <a:gd name="T65" fmla="*/ 54 h 172"/>
                <a:gd name="T66" fmla="*/ 241 w 316"/>
                <a:gd name="T67" fmla="*/ 11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172">
                  <a:moveTo>
                    <a:pt x="288" y="14"/>
                  </a:moveTo>
                  <a:cubicBezTo>
                    <a:pt x="232" y="27"/>
                    <a:pt x="232" y="27"/>
                    <a:pt x="232" y="27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28" y="22"/>
                    <a:pt x="221" y="20"/>
                    <a:pt x="221" y="20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3" y="5"/>
                    <a:pt x="165" y="7"/>
                    <a:pt x="157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1" y="9"/>
                    <a:pt x="87" y="10"/>
                    <a:pt x="84" y="1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69" y="144"/>
                    <a:pt x="76" y="120"/>
                    <a:pt x="78" y="109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20"/>
                    <a:pt x="85" y="130"/>
                    <a:pt x="99" y="127"/>
                  </a:cubicBezTo>
                  <a:cubicBezTo>
                    <a:pt x="99" y="127"/>
                    <a:pt x="100" y="157"/>
                    <a:pt x="120" y="142"/>
                  </a:cubicBezTo>
                  <a:cubicBezTo>
                    <a:pt x="120" y="142"/>
                    <a:pt x="120" y="161"/>
                    <a:pt x="138" y="155"/>
                  </a:cubicBezTo>
                  <a:cubicBezTo>
                    <a:pt x="138" y="155"/>
                    <a:pt x="141" y="172"/>
                    <a:pt x="159" y="163"/>
                  </a:cubicBezTo>
                  <a:cubicBezTo>
                    <a:pt x="162" y="165"/>
                    <a:pt x="162" y="165"/>
                    <a:pt x="162" y="165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64" y="165"/>
                    <a:pt x="173" y="168"/>
                    <a:pt x="181" y="167"/>
                  </a:cubicBezTo>
                  <a:cubicBezTo>
                    <a:pt x="185" y="167"/>
                    <a:pt x="188" y="166"/>
                    <a:pt x="190" y="164"/>
                  </a:cubicBezTo>
                  <a:cubicBezTo>
                    <a:pt x="196" y="163"/>
                    <a:pt x="208" y="161"/>
                    <a:pt x="214" y="153"/>
                  </a:cubicBezTo>
                  <a:cubicBezTo>
                    <a:pt x="215" y="153"/>
                    <a:pt x="216" y="153"/>
                    <a:pt x="217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24" y="153"/>
                    <a:pt x="230" y="150"/>
                    <a:pt x="233" y="146"/>
                  </a:cubicBezTo>
                  <a:cubicBezTo>
                    <a:pt x="235" y="143"/>
                    <a:pt x="236" y="140"/>
                    <a:pt x="236" y="136"/>
                  </a:cubicBezTo>
                  <a:cubicBezTo>
                    <a:pt x="236" y="136"/>
                    <a:pt x="248" y="160"/>
                    <a:pt x="265" y="162"/>
                  </a:cubicBezTo>
                  <a:cubicBezTo>
                    <a:pt x="316" y="137"/>
                    <a:pt x="316" y="137"/>
                    <a:pt x="316" y="137"/>
                  </a:cubicBezTo>
                  <a:lnTo>
                    <a:pt x="288" y="14"/>
                  </a:lnTo>
                  <a:close/>
                  <a:moveTo>
                    <a:pt x="230" y="127"/>
                  </a:moveTo>
                  <a:cubicBezTo>
                    <a:pt x="225" y="129"/>
                    <a:pt x="225" y="129"/>
                    <a:pt x="225" y="129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37"/>
                    <a:pt x="225" y="139"/>
                    <a:pt x="225" y="139"/>
                  </a:cubicBezTo>
                  <a:cubicBezTo>
                    <a:pt x="223" y="141"/>
                    <a:pt x="220" y="142"/>
                    <a:pt x="216" y="142"/>
                  </a:cubicBezTo>
                  <a:cubicBezTo>
                    <a:pt x="216" y="142"/>
                    <a:pt x="216" y="142"/>
                    <a:pt x="216" y="142"/>
                  </a:cubicBezTo>
                  <a:cubicBezTo>
                    <a:pt x="214" y="143"/>
                    <a:pt x="212" y="142"/>
                    <a:pt x="211" y="142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4" y="150"/>
                    <a:pt x="196" y="153"/>
                    <a:pt x="189" y="153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3" y="156"/>
                    <a:pt x="182" y="156"/>
                    <a:pt x="180" y="156"/>
                  </a:cubicBezTo>
                  <a:cubicBezTo>
                    <a:pt x="175" y="157"/>
                    <a:pt x="169" y="155"/>
                    <a:pt x="167" y="155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44"/>
                    <a:pt x="154" y="140"/>
                    <a:pt x="149" y="140"/>
                  </a:cubicBezTo>
                  <a:cubicBezTo>
                    <a:pt x="149" y="140"/>
                    <a:pt x="147" y="116"/>
                    <a:pt x="130" y="128"/>
                  </a:cubicBezTo>
                  <a:cubicBezTo>
                    <a:pt x="130" y="128"/>
                    <a:pt x="125" y="108"/>
                    <a:pt x="109" y="117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72" y="87"/>
                    <a:pt x="90" y="26"/>
                    <a:pt x="91" y="21"/>
                  </a:cubicBezTo>
                  <a:cubicBezTo>
                    <a:pt x="91" y="21"/>
                    <a:pt x="93" y="20"/>
                    <a:pt x="93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4" y="22"/>
                    <a:pt x="132" y="24"/>
                    <a:pt x="132" y="24"/>
                  </a:cubicBezTo>
                  <a:cubicBezTo>
                    <a:pt x="125" y="30"/>
                    <a:pt x="122" y="60"/>
                    <a:pt x="122" y="60"/>
                  </a:cubicBezTo>
                  <a:cubicBezTo>
                    <a:pt x="119" y="67"/>
                    <a:pt x="127" y="72"/>
                    <a:pt x="127" y="72"/>
                  </a:cubicBezTo>
                  <a:cubicBezTo>
                    <a:pt x="140" y="81"/>
                    <a:pt x="154" y="47"/>
                    <a:pt x="154" y="47"/>
                  </a:cubicBezTo>
                  <a:cubicBezTo>
                    <a:pt x="161" y="41"/>
                    <a:pt x="172" y="45"/>
                    <a:pt x="185" y="54"/>
                  </a:cubicBezTo>
                  <a:cubicBezTo>
                    <a:pt x="206" y="76"/>
                    <a:pt x="232" y="102"/>
                    <a:pt x="239" y="111"/>
                  </a:cubicBezTo>
                  <a:cubicBezTo>
                    <a:pt x="241" y="114"/>
                    <a:pt x="242" y="117"/>
                    <a:pt x="241" y="119"/>
                  </a:cubicBezTo>
                  <a:cubicBezTo>
                    <a:pt x="240" y="123"/>
                    <a:pt x="233" y="126"/>
                    <a:pt x="230" y="127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331501" y="717076"/>
            <a:ext cx="34836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b="1" kern="0" dirty="0" err="1">
                <a:solidFill>
                  <a:srgbClr val="F39C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Coordination_linking</a:t>
            </a:r>
            <a:r>
              <a:rPr lang="en-US" sz="1350" b="1" kern="0" dirty="0">
                <a:solidFill>
                  <a:srgbClr val="F39C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other system </a:t>
            </a:r>
            <a:endParaRPr lang="en-GB" sz="1350" b="1" kern="0" dirty="0">
              <a:solidFill>
                <a:srgbClr val="F39C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341758" y="3640021"/>
            <a:ext cx="1024193" cy="832577"/>
            <a:chOff x="1046551" y="3460224"/>
            <a:chExt cx="1365591" cy="1110102"/>
          </a:xfrm>
        </p:grpSpPr>
        <p:sp>
          <p:nvSpPr>
            <p:cNvPr id="20" name="Freeform 19"/>
            <p:cNvSpPr/>
            <p:nvPr/>
          </p:nvSpPr>
          <p:spPr>
            <a:xfrm>
              <a:off x="1046551" y="3460224"/>
              <a:ext cx="1110102" cy="1110102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rgbClr val="E2376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76108" tIns="176108" rIns="176108" bIns="176108" numCol="1" spcCol="1270" anchor="ctr" anchorCtr="0">
              <a:noAutofit/>
            </a:bodyPr>
            <a:lstStyle/>
            <a:p>
              <a:pPr algn="ctr" defTabSz="10001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22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913526" y="3491975"/>
              <a:ext cx="469232" cy="469232"/>
            </a:xfrm>
            <a:prstGeom prst="ellipse">
              <a:avLst/>
            </a:prstGeom>
            <a:solidFill>
              <a:srgbClr val="FCFCFC"/>
            </a:solidFill>
            <a:ln w="44450" cap="flat" cmpd="sng" algn="ctr">
              <a:solidFill>
                <a:srgbClr val="E2376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GB" sz="135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79518" y="3544723"/>
              <a:ext cx="532624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GB" sz="1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312874" y="3822954"/>
              <a:ext cx="577455" cy="384641"/>
            </a:xfrm>
            <a:custGeom>
              <a:avLst/>
              <a:gdLst>
                <a:gd name="T0" fmla="*/ 65 w 91"/>
                <a:gd name="T1" fmla="*/ 9 h 64"/>
                <a:gd name="T2" fmla="*/ 34 w 91"/>
                <a:gd name="T3" fmla="*/ 9 h 64"/>
                <a:gd name="T4" fmla="*/ 27 w 91"/>
                <a:gd name="T5" fmla="*/ 0 h 64"/>
                <a:gd name="T6" fmla="*/ 5 w 91"/>
                <a:gd name="T7" fmla="*/ 0 h 64"/>
                <a:gd name="T8" fmla="*/ 0 w 91"/>
                <a:gd name="T9" fmla="*/ 4 h 64"/>
                <a:gd name="T10" fmla="*/ 0 w 91"/>
                <a:gd name="T11" fmla="*/ 50 h 64"/>
                <a:gd name="T12" fmla="*/ 4 w 91"/>
                <a:gd name="T13" fmla="*/ 54 h 64"/>
                <a:gd name="T14" fmla="*/ 14 w 91"/>
                <a:gd name="T15" fmla="*/ 25 h 64"/>
                <a:gd name="T16" fmla="*/ 20 w 91"/>
                <a:gd name="T17" fmla="*/ 18 h 64"/>
                <a:gd name="T18" fmla="*/ 29 w 91"/>
                <a:gd name="T19" fmla="*/ 14 h 64"/>
                <a:gd name="T20" fmla="*/ 60 w 91"/>
                <a:gd name="T21" fmla="*/ 14 h 64"/>
                <a:gd name="T22" fmla="*/ 65 w 91"/>
                <a:gd name="T23" fmla="*/ 9 h 64"/>
                <a:gd name="T24" fmla="*/ 72 w 91"/>
                <a:gd name="T25" fmla="*/ 15 h 64"/>
                <a:gd name="T26" fmla="*/ 66 w 91"/>
                <a:gd name="T27" fmla="*/ 15 h 64"/>
                <a:gd name="T28" fmla="*/ 79 w 91"/>
                <a:gd name="T29" fmla="*/ 1 h 64"/>
                <a:gd name="T30" fmla="*/ 90 w 91"/>
                <a:gd name="T31" fmla="*/ 15 h 64"/>
                <a:gd name="T32" fmla="*/ 85 w 91"/>
                <a:gd name="T33" fmla="*/ 15 h 64"/>
                <a:gd name="T34" fmla="*/ 59 w 91"/>
                <a:gd name="T35" fmla="*/ 36 h 64"/>
                <a:gd name="T36" fmla="*/ 59 w 91"/>
                <a:gd name="T37" fmla="*/ 33 h 64"/>
                <a:gd name="T38" fmla="*/ 72 w 91"/>
                <a:gd name="T39" fmla="*/ 15 h 64"/>
                <a:gd name="T40" fmla="*/ 79 w 91"/>
                <a:gd name="T41" fmla="*/ 64 h 64"/>
                <a:gd name="T42" fmla="*/ 11 w 91"/>
                <a:gd name="T43" fmla="*/ 64 h 64"/>
                <a:gd name="T44" fmla="*/ 22 w 91"/>
                <a:gd name="T45" fmla="*/ 31 h 64"/>
                <a:gd name="T46" fmla="*/ 26 w 91"/>
                <a:gd name="T47" fmla="*/ 26 h 64"/>
                <a:gd name="T48" fmla="*/ 33 w 91"/>
                <a:gd name="T49" fmla="*/ 23 h 64"/>
                <a:gd name="T50" fmla="*/ 63 w 91"/>
                <a:gd name="T51" fmla="*/ 23 h 64"/>
                <a:gd name="T52" fmla="*/ 57 w 91"/>
                <a:gd name="T53" fmla="*/ 28 h 64"/>
                <a:gd name="T54" fmla="*/ 54 w 91"/>
                <a:gd name="T55" fmla="*/ 30 h 64"/>
                <a:gd name="T56" fmla="*/ 54 w 91"/>
                <a:gd name="T57" fmla="*/ 41 h 64"/>
                <a:gd name="T58" fmla="*/ 59 w 91"/>
                <a:gd name="T59" fmla="*/ 41 h 64"/>
                <a:gd name="T60" fmla="*/ 87 w 91"/>
                <a:gd name="T61" fmla="*/ 23 h 64"/>
                <a:gd name="T62" fmla="*/ 89 w 91"/>
                <a:gd name="T63" fmla="*/ 24 h 64"/>
                <a:gd name="T64" fmla="*/ 91 w 91"/>
                <a:gd name="T65" fmla="*/ 25 h 64"/>
                <a:gd name="T66" fmla="*/ 91 w 91"/>
                <a:gd name="T67" fmla="*/ 28 h 64"/>
                <a:gd name="T68" fmla="*/ 91 w 91"/>
                <a:gd name="T69" fmla="*/ 30 h 64"/>
                <a:gd name="T70" fmla="*/ 79 w 91"/>
                <a:gd name="T7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64">
                  <a:moveTo>
                    <a:pt x="65" y="9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2" y="54"/>
                    <a:pt x="4" y="54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2"/>
                    <a:pt x="17" y="20"/>
                    <a:pt x="20" y="18"/>
                  </a:cubicBezTo>
                  <a:cubicBezTo>
                    <a:pt x="22" y="16"/>
                    <a:pt x="26" y="14"/>
                    <a:pt x="29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5" y="9"/>
                    <a:pt x="65" y="9"/>
                    <a:pt x="65" y="9"/>
                  </a:cubicBezTo>
                  <a:close/>
                  <a:moveTo>
                    <a:pt x="72" y="15"/>
                  </a:moveTo>
                  <a:cubicBezTo>
                    <a:pt x="66" y="15"/>
                    <a:pt x="66" y="15"/>
                    <a:pt x="66" y="15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2" y="28"/>
                    <a:pt x="72" y="35"/>
                    <a:pt x="59" y="36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6" y="29"/>
                    <a:pt x="70" y="23"/>
                    <a:pt x="72" y="15"/>
                  </a:cubicBezTo>
                  <a:close/>
                  <a:moveTo>
                    <a:pt x="79" y="64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29"/>
                    <a:pt x="24" y="27"/>
                    <a:pt x="26" y="26"/>
                  </a:cubicBezTo>
                  <a:cubicBezTo>
                    <a:pt x="28" y="24"/>
                    <a:pt x="31" y="23"/>
                    <a:pt x="3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1" y="25"/>
                    <a:pt x="59" y="27"/>
                    <a:pt x="57" y="28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2" y="40"/>
                    <a:pt x="82" y="34"/>
                    <a:pt x="87" y="23"/>
                  </a:cubicBezTo>
                  <a:cubicBezTo>
                    <a:pt x="88" y="23"/>
                    <a:pt x="88" y="24"/>
                    <a:pt x="89" y="24"/>
                  </a:cubicBezTo>
                  <a:cubicBezTo>
                    <a:pt x="89" y="24"/>
                    <a:pt x="90" y="25"/>
                    <a:pt x="91" y="25"/>
                  </a:cubicBezTo>
                  <a:cubicBezTo>
                    <a:pt x="91" y="26"/>
                    <a:pt x="91" y="27"/>
                    <a:pt x="91" y="28"/>
                  </a:cubicBezTo>
                  <a:cubicBezTo>
                    <a:pt x="91" y="28"/>
                    <a:pt x="91" y="29"/>
                    <a:pt x="91" y="30"/>
                  </a:cubicBezTo>
                  <a:lnTo>
                    <a:pt x="79" y="64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45204" y="3714937"/>
            <a:ext cx="45320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b="1" kern="0" dirty="0">
                <a:solidFill>
                  <a:srgbClr val="E237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</a:t>
            </a:r>
            <a:r>
              <a:rPr lang="en-US" sz="1350" b="1" kern="0" dirty="0" err="1">
                <a:solidFill>
                  <a:srgbClr val="E237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cycle_pushing</a:t>
            </a:r>
            <a:r>
              <a:rPr lang="en-US" sz="1350" b="1" kern="0" dirty="0">
                <a:solidFill>
                  <a:srgbClr val="E237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lifecycle to match with generic </a:t>
            </a:r>
            <a:endParaRPr lang="en-GB" sz="1350" b="1" kern="0" dirty="0">
              <a:solidFill>
                <a:srgbClr val="E237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87" y="4324566"/>
            <a:ext cx="5908527" cy="46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9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 show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7344" y="1044958"/>
            <a:ext cx="557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Convenient for report export;</a:t>
            </a:r>
          </a:p>
          <a:p>
            <a:r>
              <a:rPr lang="en-US" sz="1200" dirty="0"/>
              <a:t>User </a:t>
            </a:r>
            <a:r>
              <a:rPr lang="en-US" sz="1200" dirty="0"/>
              <a:t>select time </a:t>
            </a:r>
            <a:r>
              <a:rPr lang="en-US" sz="1200" dirty="0"/>
              <a:t>quantum and report type (workload/Cycle time/FA building time, </a:t>
            </a:r>
            <a:r>
              <a:rPr lang="en-US" sz="1200" dirty="0" err="1"/>
              <a:t>etc</a:t>
            </a:r>
            <a:r>
              <a:rPr lang="en-US" sz="1200" dirty="0"/>
              <a:t>); report can be show by different views (department/PE/overall)</a:t>
            </a:r>
          </a:p>
        </p:txBody>
      </p:sp>
      <p:sp>
        <p:nvSpPr>
          <p:cNvPr id="7" name="Freeform 6"/>
          <p:cNvSpPr/>
          <p:nvPr/>
        </p:nvSpPr>
        <p:spPr>
          <a:xfrm>
            <a:off x="1348756" y="703940"/>
            <a:ext cx="832577" cy="832577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176108" tIns="176108" rIns="176108" bIns="176108" numCol="1" spcCol="1270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225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98987" y="727754"/>
            <a:ext cx="351924" cy="351924"/>
          </a:xfrm>
          <a:prstGeom prst="ellipse">
            <a:avLst/>
          </a:prstGeom>
          <a:solidFill>
            <a:srgbClr val="FCFCFC"/>
          </a:solidFill>
          <a:ln w="444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GB" sz="135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3482" y="767314"/>
            <a:ext cx="399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  <a:p>
            <a:pPr algn="ctr"/>
            <a:endParaRPr lang="en-GB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802678"/>
            <a:ext cx="44069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b="1" kern="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 from multiple </a:t>
            </a:r>
            <a:r>
              <a:rPr lang="en-US" sz="1350" b="1" kern="0" dirty="0" err="1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angle_real</a:t>
            </a:r>
            <a:r>
              <a:rPr lang="en-US" sz="1350" b="1" kern="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report system</a:t>
            </a:r>
            <a:endParaRPr lang="en-GB" sz="1350" b="1" kern="0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1549406" y="888404"/>
            <a:ext cx="456725" cy="495549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rgbClr val="FCFCFC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10" y="1651647"/>
            <a:ext cx="6278789" cy="314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18" y="1668205"/>
            <a:ext cx="6274817" cy="312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85" y="1668205"/>
            <a:ext cx="6285414" cy="312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6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7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064544"/>
            <a:ext cx="2828925" cy="231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143000" y="2286000"/>
            <a:ext cx="4189330" cy="1525088"/>
            <a:chOff x="-1" y="2164257"/>
            <a:chExt cx="6952636" cy="2568362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-1" y="2164257"/>
              <a:ext cx="2786013" cy="2529486"/>
            </a:xfrm>
            <a:prstGeom prst="rect">
              <a:avLst/>
            </a:prstGeom>
            <a:solidFill>
              <a:srgbClr val="00AA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zh-CN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821253" y="2924944"/>
              <a:ext cx="1100664" cy="1108514"/>
            </a:xfrm>
            <a:prstGeom prst="ellipse">
              <a:avLst/>
            </a:prstGeom>
            <a:solidFill>
              <a:srgbClr val="FFFFFF"/>
            </a:solidFill>
            <a:ln w="1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zh-CN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1226" y="2477933"/>
              <a:ext cx="3711409" cy="2254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800" b="1">
                  <a:solidFill>
                    <a:schemeClr val="accent1"/>
                  </a:solidFill>
                  <a:latin typeface="+mj-ea"/>
                  <a:ea typeface="+mj-ea"/>
                </a:defRPr>
              </a:lvl1pPr>
            </a:lstStyle>
            <a:p>
              <a:pPr lvl="0">
                <a:defRPr/>
              </a:pPr>
              <a:r>
                <a:rPr lang="en-US" altLang="zh-CN" sz="2700" kern="0" dirty="0">
                  <a:solidFill>
                    <a:srgbClr val="484849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WUXI NPI Engineering System</a:t>
              </a:r>
              <a:endParaRPr lang="zh-CN" altLang="en-US" sz="2700" kern="0" dirty="0">
                <a:solidFill>
                  <a:srgbClr val="484849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1099502" y="3092751"/>
              <a:ext cx="681199" cy="772899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00AA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zh-CN" altLang="en-US" sz="135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4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NPI Engineering System</a:t>
            </a:r>
            <a:endParaRPr lang="en-US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1804877" y="1068838"/>
            <a:ext cx="643298" cy="1063250"/>
          </a:xfrm>
          <a:custGeom>
            <a:avLst/>
            <a:gdLst>
              <a:gd name="T0" fmla="*/ 504 w 504"/>
              <a:gd name="T1" fmla="*/ 832 h 832"/>
              <a:gd name="T2" fmla="*/ 0 w 504"/>
              <a:gd name="T3" fmla="*/ 514 h 832"/>
              <a:gd name="T4" fmla="*/ 0 w 504"/>
              <a:gd name="T5" fmla="*/ 0 h 832"/>
              <a:gd name="T6" fmla="*/ 504 w 504"/>
              <a:gd name="T7" fmla="*/ 530 h 832"/>
              <a:gd name="T8" fmla="*/ 504 w 504"/>
              <a:gd name="T9" fmla="*/ 83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832">
                <a:moveTo>
                  <a:pt x="504" y="832"/>
                </a:moveTo>
                <a:cubicBezTo>
                  <a:pt x="336" y="726"/>
                  <a:pt x="168" y="620"/>
                  <a:pt x="0" y="514"/>
                </a:cubicBezTo>
                <a:cubicBezTo>
                  <a:pt x="0" y="343"/>
                  <a:pt x="0" y="171"/>
                  <a:pt x="0" y="0"/>
                </a:cubicBezTo>
                <a:cubicBezTo>
                  <a:pt x="168" y="177"/>
                  <a:pt x="336" y="353"/>
                  <a:pt x="504" y="530"/>
                </a:cubicBezTo>
                <a:cubicBezTo>
                  <a:pt x="504" y="631"/>
                  <a:pt x="504" y="731"/>
                  <a:pt x="504" y="832"/>
                </a:cubicBezTo>
                <a:close/>
              </a:path>
            </a:pathLst>
          </a:custGeom>
          <a:solidFill>
            <a:srgbClr val="00A39E">
              <a:lumMod val="75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1804877" y="1725265"/>
            <a:ext cx="643298" cy="792575"/>
          </a:xfrm>
          <a:custGeom>
            <a:avLst/>
            <a:gdLst>
              <a:gd name="T0" fmla="*/ 504 w 504"/>
              <a:gd name="T1" fmla="*/ 620 h 620"/>
              <a:gd name="T2" fmla="*/ 0 w 504"/>
              <a:gd name="T3" fmla="*/ 514 h 620"/>
              <a:gd name="T4" fmla="*/ 0 w 504"/>
              <a:gd name="T5" fmla="*/ 0 h 620"/>
              <a:gd name="T6" fmla="*/ 504 w 504"/>
              <a:gd name="T7" fmla="*/ 318 h 620"/>
              <a:gd name="T8" fmla="*/ 504 w 504"/>
              <a:gd name="T9" fmla="*/ 62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620">
                <a:moveTo>
                  <a:pt x="504" y="620"/>
                </a:moveTo>
                <a:cubicBezTo>
                  <a:pt x="336" y="585"/>
                  <a:pt x="168" y="549"/>
                  <a:pt x="0" y="514"/>
                </a:cubicBezTo>
                <a:cubicBezTo>
                  <a:pt x="0" y="343"/>
                  <a:pt x="0" y="171"/>
                  <a:pt x="0" y="0"/>
                </a:cubicBezTo>
                <a:cubicBezTo>
                  <a:pt x="168" y="106"/>
                  <a:pt x="336" y="212"/>
                  <a:pt x="504" y="318"/>
                </a:cubicBezTo>
                <a:cubicBezTo>
                  <a:pt x="504" y="419"/>
                  <a:pt x="504" y="519"/>
                  <a:pt x="504" y="620"/>
                </a:cubicBezTo>
                <a:close/>
              </a:path>
            </a:pathLst>
          </a:custGeom>
          <a:solidFill>
            <a:srgbClr val="82B732">
              <a:lumMod val="75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1804877" y="2382232"/>
            <a:ext cx="643298" cy="656967"/>
          </a:xfrm>
          <a:custGeom>
            <a:avLst/>
            <a:gdLst>
              <a:gd name="T0" fmla="*/ 504 w 504"/>
              <a:gd name="T1" fmla="*/ 408 h 514"/>
              <a:gd name="T2" fmla="*/ 0 w 504"/>
              <a:gd name="T3" fmla="*/ 514 h 514"/>
              <a:gd name="T4" fmla="*/ 0 w 504"/>
              <a:gd name="T5" fmla="*/ 0 h 514"/>
              <a:gd name="T6" fmla="*/ 504 w 504"/>
              <a:gd name="T7" fmla="*/ 106 h 514"/>
              <a:gd name="T8" fmla="*/ 504 w 504"/>
              <a:gd name="T9" fmla="*/ 408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514">
                <a:moveTo>
                  <a:pt x="504" y="408"/>
                </a:moveTo>
                <a:cubicBezTo>
                  <a:pt x="336" y="443"/>
                  <a:pt x="168" y="479"/>
                  <a:pt x="0" y="514"/>
                </a:cubicBezTo>
                <a:cubicBezTo>
                  <a:pt x="0" y="343"/>
                  <a:pt x="0" y="171"/>
                  <a:pt x="0" y="0"/>
                </a:cubicBezTo>
                <a:cubicBezTo>
                  <a:pt x="168" y="35"/>
                  <a:pt x="336" y="71"/>
                  <a:pt x="504" y="106"/>
                </a:cubicBezTo>
                <a:cubicBezTo>
                  <a:pt x="504" y="207"/>
                  <a:pt x="504" y="307"/>
                  <a:pt x="504" y="408"/>
                </a:cubicBezTo>
                <a:close/>
              </a:path>
            </a:pathLst>
          </a:custGeom>
          <a:solidFill>
            <a:srgbClr val="F39C11">
              <a:lumMod val="75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1804877" y="2903591"/>
            <a:ext cx="643298" cy="792035"/>
          </a:xfrm>
          <a:custGeom>
            <a:avLst/>
            <a:gdLst>
              <a:gd name="T0" fmla="*/ 504 w 504"/>
              <a:gd name="T1" fmla="*/ 302 h 620"/>
              <a:gd name="T2" fmla="*/ 0 w 504"/>
              <a:gd name="T3" fmla="*/ 620 h 620"/>
              <a:gd name="T4" fmla="*/ 0 w 504"/>
              <a:gd name="T5" fmla="*/ 106 h 620"/>
              <a:gd name="T6" fmla="*/ 504 w 504"/>
              <a:gd name="T7" fmla="*/ 0 h 620"/>
              <a:gd name="T8" fmla="*/ 504 w 504"/>
              <a:gd name="T9" fmla="*/ 302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620">
                <a:moveTo>
                  <a:pt x="504" y="302"/>
                </a:moveTo>
                <a:cubicBezTo>
                  <a:pt x="336" y="408"/>
                  <a:pt x="168" y="514"/>
                  <a:pt x="0" y="620"/>
                </a:cubicBezTo>
                <a:cubicBezTo>
                  <a:pt x="0" y="449"/>
                  <a:pt x="0" y="277"/>
                  <a:pt x="0" y="106"/>
                </a:cubicBezTo>
                <a:cubicBezTo>
                  <a:pt x="168" y="71"/>
                  <a:pt x="336" y="35"/>
                  <a:pt x="504" y="0"/>
                </a:cubicBezTo>
                <a:cubicBezTo>
                  <a:pt x="504" y="101"/>
                  <a:pt x="504" y="201"/>
                  <a:pt x="504" y="302"/>
                </a:cubicBezTo>
                <a:close/>
              </a:path>
            </a:pathLst>
          </a:custGeom>
          <a:solidFill>
            <a:srgbClr val="E23761">
              <a:lumMod val="75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2448175" y="1745796"/>
            <a:ext cx="1656026" cy="386293"/>
          </a:xfrm>
          <a:custGeom>
            <a:avLst/>
            <a:gdLst>
              <a:gd name="T0" fmla="*/ 790 w 941"/>
              <a:gd name="T1" fmla="*/ 0 h 302"/>
              <a:gd name="T2" fmla="*/ 0 w 941"/>
              <a:gd name="T3" fmla="*/ 0 h 302"/>
              <a:gd name="T4" fmla="*/ 0 w 941"/>
              <a:gd name="T5" fmla="*/ 302 h 302"/>
              <a:gd name="T6" fmla="*/ 790 w 941"/>
              <a:gd name="T7" fmla="*/ 302 h 302"/>
              <a:gd name="T8" fmla="*/ 941 w 941"/>
              <a:gd name="T9" fmla="*/ 151 h 302"/>
              <a:gd name="T10" fmla="*/ 790 w 941"/>
              <a:gd name="T11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302">
                <a:moveTo>
                  <a:pt x="79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02"/>
                  <a:pt x="0" y="302"/>
                  <a:pt x="0" y="302"/>
                </a:cubicBezTo>
                <a:cubicBezTo>
                  <a:pt x="790" y="302"/>
                  <a:pt x="790" y="302"/>
                  <a:pt x="790" y="302"/>
                </a:cubicBezTo>
                <a:cubicBezTo>
                  <a:pt x="873" y="302"/>
                  <a:pt x="941" y="234"/>
                  <a:pt x="941" y="151"/>
                </a:cubicBezTo>
                <a:cubicBezTo>
                  <a:pt x="941" y="67"/>
                  <a:pt x="873" y="0"/>
                  <a:pt x="790" y="0"/>
                </a:cubicBezTo>
                <a:close/>
              </a:path>
            </a:pathLst>
          </a:custGeom>
          <a:solidFill>
            <a:srgbClr val="00A39E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2448175" y="2132088"/>
            <a:ext cx="1988030" cy="385752"/>
          </a:xfrm>
          <a:custGeom>
            <a:avLst/>
            <a:gdLst>
              <a:gd name="T0" fmla="*/ 1408 w 1559"/>
              <a:gd name="T1" fmla="*/ 0 h 302"/>
              <a:gd name="T2" fmla="*/ 0 w 1559"/>
              <a:gd name="T3" fmla="*/ 0 h 302"/>
              <a:gd name="T4" fmla="*/ 0 w 1559"/>
              <a:gd name="T5" fmla="*/ 302 h 302"/>
              <a:gd name="T6" fmla="*/ 1408 w 1559"/>
              <a:gd name="T7" fmla="*/ 302 h 302"/>
              <a:gd name="T8" fmla="*/ 1559 w 1559"/>
              <a:gd name="T9" fmla="*/ 151 h 302"/>
              <a:gd name="T10" fmla="*/ 1408 w 1559"/>
              <a:gd name="T11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9" h="302">
                <a:moveTo>
                  <a:pt x="140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02"/>
                  <a:pt x="0" y="302"/>
                  <a:pt x="0" y="302"/>
                </a:cubicBezTo>
                <a:cubicBezTo>
                  <a:pt x="1408" y="302"/>
                  <a:pt x="1408" y="302"/>
                  <a:pt x="1408" y="302"/>
                </a:cubicBezTo>
                <a:cubicBezTo>
                  <a:pt x="1491" y="302"/>
                  <a:pt x="1559" y="234"/>
                  <a:pt x="1559" y="151"/>
                </a:cubicBezTo>
                <a:cubicBezTo>
                  <a:pt x="1559" y="67"/>
                  <a:pt x="1491" y="0"/>
                  <a:pt x="1408" y="0"/>
                </a:cubicBezTo>
                <a:close/>
              </a:path>
            </a:pathLst>
          </a:custGeom>
          <a:solidFill>
            <a:srgbClr val="82B73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2448175" y="2517840"/>
            <a:ext cx="1787605" cy="385752"/>
          </a:xfrm>
          <a:custGeom>
            <a:avLst/>
            <a:gdLst>
              <a:gd name="T0" fmla="*/ 1130 w 1281"/>
              <a:gd name="T1" fmla="*/ 0 h 302"/>
              <a:gd name="T2" fmla="*/ 0 w 1281"/>
              <a:gd name="T3" fmla="*/ 0 h 302"/>
              <a:gd name="T4" fmla="*/ 0 w 1281"/>
              <a:gd name="T5" fmla="*/ 302 h 302"/>
              <a:gd name="T6" fmla="*/ 1130 w 1281"/>
              <a:gd name="T7" fmla="*/ 302 h 302"/>
              <a:gd name="T8" fmla="*/ 1281 w 1281"/>
              <a:gd name="T9" fmla="*/ 151 h 302"/>
              <a:gd name="T10" fmla="*/ 1130 w 1281"/>
              <a:gd name="T11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1" h="302">
                <a:moveTo>
                  <a:pt x="1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02"/>
                  <a:pt x="0" y="302"/>
                  <a:pt x="0" y="302"/>
                </a:cubicBezTo>
                <a:cubicBezTo>
                  <a:pt x="1130" y="302"/>
                  <a:pt x="1130" y="302"/>
                  <a:pt x="1130" y="302"/>
                </a:cubicBezTo>
                <a:cubicBezTo>
                  <a:pt x="1213" y="302"/>
                  <a:pt x="1281" y="234"/>
                  <a:pt x="1281" y="151"/>
                </a:cubicBezTo>
                <a:cubicBezTo>
                  <a:pt x="1281" y="68"/>
                  <a:pt x="1213" y="0"/>
                  <a:pt x="1130" y="0"/>
                </a:cubicBezTo>
                <a:close/>
              </a:path>
            </a:pathLst>
          </a:custGeom>
          <a:solidFill>
            <a:srgbClr val="F39C1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2448175" y="2903591"/>
            <a:ext cx="1620914" cy="385752"/>
          </a:xfrm>
          <a:custGeom>
            <a:avLst/>
            <a:gdLst>
              <a:gd name="T0" fmla="*/ 864 w 1015"/>
              <a:gd name="T1" fmla="*/ 0 h 302"/>
              <a:gd name="T2" fmla="*/ 0 w 1015"/>
              <a:gd name="T3" fmla="*/ 0 h 302"/>
              <a:gd name="T4" fmla="*/ 0 w 1015"/>
              <a:gd name="T5" fmla="*/ 302 h 302"/>
              <a:gd name="T6" fmla="*/ 864 w 1015"/>
              <a:gd name="T7" fmla="*/ 302 h 302"/>
              <a:gd name="T8" fmla="*/ 1015 w 1015"/>
              <a:gd name="T9" fmla="*/ 151 h 302"/>
              <a:gd name="T10" fmla="*/ 864 w 1015"/>
              <a:gd name="T11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5" h="302">
                <a:moveTo>
                  <a:pt x="86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02"/>
                  <a:pt x="0" y="302"/>
                  <a:pt x="0" y="302"/>
                </a:cubicBezTo>
                <a:cubicBezTo>
                  <a:pt x="864" y="302"/>
                  <a:pt x="864" y="302"/>
                  <a:pt x="864" y="302"/>
                </a:cubicBezTo>
                <a:cubicBezTo>
                  <a:pt x="947" y="302"/>
                  <a:pt x="1015" y="235"/>
                  <a:pt x="1015" y="151"/>
                </a:cubicBezTo>
                <a:cubicBezTo>
                  <a:pt x="1015" y="68"/>
                  <a:pt x="947" y="0"/>
                  <a:pt x="864" y="0"/>
                </a:cubicBezTo>
                <a:close/>
              </a:path>
            </a:pathLst>
          </a:custGeom>
          <a:solidFill>
            <a:srgbClr val="E2376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139055" y="1724185"/>
            <a:ext cx="654092" cy="658048"/>
          </a:xfrm>
          <a:prstGeom prst="rect">
            <a:avLst/>
          </a:prstGeom>
          <a:solidFill>
            <a:srgbClr val="82B73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94"/>
          <p:cNvSpPr>
            <a:spLocks noChangeArrowheads="1"/>
          </p:cNvSpPr>
          <p:nvPr/>
        </p:nvSpPr>
        <p:spPr bwMode="auto">
          <a:xfrm>
            <a:off x="1139055" y="2382232"/>
            <a:ext cx="1000567" cy="6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792"/>
          <p:cNvSpPr>
            <a:spLocks noChangeArrowheads="1"/>
          </p:cNvSpPr>
          <p:nvPr/>
        </p:nvSpPr>
        <p:spPr bwMode="auto">
          <a:xfrm>
            <a:off x="1139055" y="3039200"/>
            <a:ext cx="1000567" cy="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139055" y="1724185"/>
            <a:ext cx="654092" cy="65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93"/>
          <p:cNvSpPr>
            <a:spLocks noChangeArrowheads="1"/>
          </p:cNvSpPr>
          <p:nvPr/>
        </p:nvSpPr>
        <p:spPr bwMode="auto">
          <a:xfrm>
            <a:off x="1139055" y="2382232"/>
            <a:ext cx="654092" cy="656967"/>
          </a:xfrm>
          <a:prstGeom prst="rect">
            <a:avLst/>
          </a:prstGeom>
          <a:solidFill>
            <a:srgbClr val="F39C1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791"/>
          <p:cNvSpPr>
            <a:spLocks noChangeArrowheads="1"/>
          </p:cNvSpPr>
          <p:nvPr/>
        </p:nvSpPr>
        <p:spPr bwMode="auto">
          <a:xfrm>
            <a:off x="1139055" y="3039200"/>
            <a:ext cx="654092" cy="657507"/>
          </a:xfrm>
          <a:prstGeom prst="rect">
            <a:avLst/>
          </a:prstGeom>
          <a:solidFill>
            <a:srgbClr val="E2376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904"/>
          <p:cNvSpPr>
            <a:spLocks noChangeArrowheads="1"/>
          </p:cNvSpPr>
          <p:nvPr/>
        </p:nvSpPr>
        <p:spPr bwMode="auto">
          <a:xfrm>
            <a:off x="1139055" y="1067758"/>
            <a:ext cx="654092" cy="656427"/>
          </a:xfrm>
          <a:prstGeom prst="rect">
            <a:avLst/>
          </a:prstGeom>
          <a:solidFill>
            <a:srgbClr val="00A39E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905"/>
          <p:cNvSpPr>
            <a:spLocks noChangeArrowheads="1"/>
          </p:cNvSpPr>
          <p:nvPr/>
        </p:nvSpPr>
        <p:spPr bwMode="auto">
          <a:xfrm>
            <a:off x="1139055" y="1067758"/>
            <a:ext cx="1000567" cy="65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1039"/>
          <p:cNvSpPr>
            <a:spLocks/>
          </p:cNvSpPr>
          <p:nvPr/>
        </p:nvSpPr>
        <p:spPr bwMode="auto">
          <a:xfrm>
            <a:off x="4235780" y="2153746"/>
            <a:ext cx="161904" cy="322001"/>
          </a:xfrm>
          <a:custGeom>
            <a:avLst/>
            <a:gdLst>
              <a:gd name="T0" fmla="*/ 2 w 127"/>
              <a:gd name="T1" fmla="*/ 252 h 252"/>
              <a:gd name="T2" fmla="*/ 127 w 127"/>
              <a:gd name="T3" fmla="*/ 126 h 252"/>
              <a:gd name="T4" fmla="*/ 2 w 127"/>
              <a:gd name="T5" fmla="*/ 0 h 252"/>
              <a:gd name="T6" fmla="*/ 0 w 127"/>
              <a:gd name="T7" fmla="*/ 2 h 252"/>
              <a:gd name="T8" fmla="*/ 2 w 127"/>
              <a:gd name="T9" fmla="*/ 4 h 252"/>
              <a:gd name="T10" fmla="*/ 123 w 127"/>
              <a:gd name="T11" fmla="*/ 126 h 252"/>
              <a:gd name="T12" fmla="*/ 2 w 127"/>
              <a:gd name="T13" fmla="*/ 248 h 252"/>
              <a:gd name="T14" fmla="*/ 0 w 127"/>
              <a:gd name="T15" fmla="*/ 250 h 252"/>
              <a:gd name="T16" fmla="*/ 2 w 127"/>
              <a:gd name="T1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52">
                <a:moveTo>
                  <a:pt x="2" y="252"/>
                </a:moveTo>
                <a:cubicBezTo>
                  <a:pt x="71" y="251"/>
                  <a:pt x="127" y="195"/>
                  <a:pt x="127" y="126"/>
                </a:cubicBezTo>
                <a:cubicBezTo>
                  <a:pt x="127" y="57"/>
                  <a:pt x="71" y="1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69" y="5"/>
                  <a:pt x="123" y="59"/>
                  <a:pt x="123" y="126"/>
                </a:cubicBezTo>
                <a:cubicBezTo>
                  <a:pt x="123" y="193"/>
                  <a:pt x="69" y="247"/>
                  <a:pt x="2" y="248"/>
                </a:cubicBezTo>
                <a:cubicBezTo>
                  <a:pt x="1" y="248"/>
                  <a:pt x="0" y="249"/>
                  <a:pt x="0" y="250"/>
                </a:cubicBezTo>
                <a:cubicBezTo>
                  <a:pt x="0" y="251"/>
                  <a:pt x="1" y="252"/>
                  <a:pt x="2" y="2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1040"/>
          <p:cNvSpPr>
            <a:spLocks/>
          </p:cNvSpPr>
          <p:nvPr/>
        </p:nvSpPr>
        <p:spPr bwMode="auto">
          <a:xfrm>
            <a:off x="4015129" y="2559443"/>
            <a:ext cx="162443" cy="322001"/>
          </a:xfrm>
          <a:custGeom>
            <a:avLst/>
            <a:gdLst>
              <a:gd name="T0" fmla="*/ 2 w 127"/>
              <a:gd name="T1" fmla="*/ 252 h 252"/>
              <a:gd name="T2" fmla="*/ 127 w 127"/>
              <a:gd name="T3" fmla="*/ 126 h 252"/>
              <a:gd name="T4" fmla="*/ 2 w 127"/>
              <a:gd name="T5" fmla="*/ 0 h 252"/>
              <a:gd name="T6" fmla="*/ 0 w 127"/>
              <a:gd name="T7" fmla="*/ 2 h 252"/>
              <a:gd name="T8" fmla="*/ 2 w 127"/>
              <a:gd name="T9" fmla="*/ 4 h 252"/>
              <a:gd name="T10" fmla="*/ 123 w 127"/>
              <a:gd name="T11" fmla="*/ 126 h 252"/>
              <a:gd name="T12" fmla="*/ 2 w 127"/>
              <a:gd name="T13" fmla="*/ 248 h 252"/>
              <a:gd name="T14" fmla="*/ 0 w 127"/>
              <a:gd name="T15" fmla="*/ 250 h 252"/>
              <a:gd name="T16" fmla="*/ 2 w 127"/>
              <a:gd name="T1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52">
                <a:moveTo>
                  <a:pt x="2" y="252"/>
                </a:moveTo>
                <a:cubicBezTo>
                  <a:pt x="71" y="251"/>
                  <a:pt x="127" y="195"/>
                  <a:pt x="127" y="126"/>
                </a:cubicBezTo>
                <a:cubicBezTo>
                  <a:pt x="127" y="57"/>
                  <a:pt x="71" y="1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69" y="5"/>
                  <a:pt x="123" y="59"/>
                  <a:pt x="123" y="126"/>
                </a:cubicBezTo>
                <a:cubicBezTo>
                  <a:pt x="123" y="193"/>
                  <a:pt x="69" y="247"/>
                  <a:pt x="2" y="248"/>
                </a:cubicBezTo>
                <a:cubicBezTo>
                  <a:pt x="1" y="248"/>
                  <a:pt x="0" y="249"/>
                  <a:pt x="0" y="250"/>
                </a:cubicBezTo>
                <a:cubicBezTo>
                  <a:pt x="0" y="251"/>
                  <a:pt x="1" y="252"/>
                  <a:pt x="2" y="2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1041"/>
          <p:cNvSpPr>
            <a:spLocks/>
          </p:cNvSpPr>
          <p:nvPr/>
        </p:nvSpPr>
        <p:spPr bwMode="auto">
          <a:xfrm>
            <a:off x="3907184" y="3321220"/>
            <a:ext cx="161904" cy="322001"/>
          </a:xfrm>
          <a:custGeom>
            <a:avLst/>
            <a:gdLst>
              <a:gd name="T0" fmla="*/ 2 w 127"/>
              <a:gd name="T1" fmla="*/ 252 h 252"/>
              <a:gd name="T2" fmla="*/ 127 w 127"/>
              <a:gd name="T3" fmla="*/ 126 h 252"/>
              <a:gd name="T4" fmla="*/ 2 w 127"/>
              <a:gd name="T5" fmla="*/ 0 h 252"/>
              <a:gd name="T6" fmla="*/ 0 w 127"/>
              <a:gd name="T7" fmla="*/ 2 h 252"/>
              <a:gd name="T8" fmla="*/ 2 w 127"/>
              <a:gd name="T9" fmla="*/ 4 h 252"/>
              <a:gd name="T10" fmla="*/ 123 w 127"/>
              <a:gd name="T11" fmla="*/ 126 h 252"/>
              <a:gd name="T12" fmla="*/ 2 w 127"/>
              <a:gd name="T13" fmla="*/ 248 h 252"/>
              <a:gd name="T14" fmla="*/ 0 w 127"/>
              <a:gd name="T15" fmla="*/ 250 h 252"/>
              <a:gd name="T16" fmla="*/ 2 w 127"/>
              <a:gd name="T1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52">
                <a:moveTo>
                  <a:pt x="2" y="252"/>
                </a:moveTo>
                <a:cubicBezTo>
                  <a:pt x="71" y="251"/>
                  <a:pt x="127" y="195"/>
                  <a:pt x="127" y="126"/>
                </a:cubicBezTo>
                <a:cubicBezTo>
                  <a:pt x="127" y="57"/>
                  <a:pt x="71" y="1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4"/>
                  <a:pt x="2" y="4"/>
                </a:cubicBezTo>
                <a:cubicBezTo>
                  <a:pt x="69" y="5"/>
                  <a:pt x="123" y="59"/>
                  <a:pt x="123" y="126"/>
                </a:cubicBezTo>
                <a:cubicBezTo>
                  <a:pt x="123" y="193"/>
                  <a:pt x="69" y="247"/>
                  <a:pt x="2" y="248"/>
                </a:cubicBezTo>
                <a:cubicBezTo>
                  <a:pt x="1" y="248"/>
                  <a:pt x="0" y="249"/>
                  <a:pt x="0" y="250"/>
                </a:cubicBezTo>
                <a:cubicBezTo>
                  <a:pt x="0" y="251"/>
                  <a:pt x="1" y="252"/>
                  <a:pt x="2" y="2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1042"/>
          <p:cNvSpPr>
            <a:spLocks/>
          </p:cNvSpPr>
          <p:nvPr/>
        </p:nvSpPr>
        <p:spPr bwMode="auto">
          <a:xfrm>
            <a:off x="3866800" y="2933346"/>
            <a:ext cx="162443" cy="322001"/>
          </a:xfrm>
          <a:custGeom>
            <a:avLst/>
            <a:gdLst>
              <a:gd name="T0" fmla="*/ 2 w 127"/>
              <a:gd name="T1" fmla="*/ 252 h 252"/>
              <a:gd name="T2" fmla="*/ 127 w 127"/>
              <a:gd name="T3" fmla="*/ 126 h 252"/>
              <a:gd name="T4" fmla="*/ 2 w 127"/>
              <a:gd name="T5" fmla="*/ 0 h 252"/>
              <a:gd name="T6" fmla="*/ 0 w 127"/>
              <a:gd name="T7" fmla="*/ 2 h 252"/>
              <a:gd name="T8" fmla="*/ 2 w 127"/>
              <a:gd name="T9" fmla="*/ 4 h 252"/>
              <a:gd name="T10" fmla="*/ 123 w 127"/>
              <a:gd name="T11" fmla="*/ 126 h 252"/>
              <a:gd name="T12" fmla="*/ 2 w 127"/>
              <a:gd name="T13" fmla="*/ 248 h 252"/>
              <a:gd name="T14" fmla="*/ 0 w 127"/>
              <a:gd name="T15" fmla="*/ 250 h 252"/>
              <a:gd name="T16" fmla="*/ 2 w 127"/>
              <a:gd name="T1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52">
                <a:moveTo>
                  <a:pt x="2" y="252"/>
                </a:moveTo>
                <a:cubicBezTo>
                  <a:pt x="71" y="251"/>
                  <a:pt x="127" y="195"/>
                  <a:pt x="127" y="126"/>
                </a:cubicBezTo>
                <a:cubicBezTo>
                  <a:pt x="127" y="57"/>
                  <a:pt x="71" y="1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69" y="5"/>
                  <a:pt x="123" y="59"/>
                  <a:pt x="123" y="126"/>
                </a:cubicBezTo>
                <a:cubicBezTo>
                  <a:pt x="123" y="193"/>
                  <a:pt x="69" y="247"/>
                  <a:pt x="2" y="248"/>
                </a:cubicBezTo>
                <a:cubicBezTo>
                  <a:pt x="1" y="248"/>
                  <a:pt x="0" y="249"/>
                  <a:pt x="0" y="250"/>
                </a:cubicBezTo>
                <a:cubicBezTo>
                  <a:pt x="0" y="251"/>
                  <a:pt x="1" y="252"/>
                  <a:pt x="2" y="2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1043"/>
          <p:cNvSpPr>
            <a:spLocks/>
          </p:cNvSpPr>
          <p:nvPr/>
        </p:nvSpPr>
        <p:spPr bwMode="auto">
          <a:xfrm>
            <a:off x="3900547" y="1768579"/>
            <a:ext cx="162443" cy="322001"/>
          </a:xfrm>
          <a:custGeom>
            <a:avLst/>
            <a:gdLst>
              <a:gd name="T0" fmla="*/ 2 w 127"/>
              <a:gd name="T1" fmla="*/ 252 h 252"/>
              <a:gd name="T2" fmla="*/ 127 w 127"/>
              <a:gd name="T3" fmla="*/ 126 h 252"/>
              <a:gd name="T4" fmla="*/ 2 w 127"/>
              <a:gd name="T5" fmla="*/ 0 h 252"/>
              <a:gd name="T6" fmla="*/ 0 w 127"/>
              <a:gd name="T7" fmla="*/ 2 h 252"/>
              <a:gd name="T8" fmla="*/ 2 w 127"/>
              <a:gd name="T9" fmla="*/ 4 h 252"/>
              <a:gd name="T10" fmla="*/ 123 w 127"/>
              <a:gd name="T11" fmla="*/ 126 h 252"/>
              <a:gd name="T12" fmla="*/ 2 w 127"/>
              <a:gd name="T13" fmla="*/ 248 h 252"/>
              <a:gd name="T14" fmla="*/ 0 w 127"/>
              <a:gd name="T15" fmla="*/ 250 h 252"/>
              <a:gd name="T16" fmla="*/ 2 w 127"/>
              <a:gd name="T1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52">
                <a:moveTo>
                  <a:pt x="2" y="252"/>
                </a:moveTo>
                <a:cubicBezTo>
                  <a:pt x="71" y="251"/>
                  <a:pt x="127" y="195"/>
                  <a:pt x="127" y="126"/>
                </a:cubicBezTo>
                <a:cubicBezTo>
                  <a:pt x="127" y="57"/>
                  <a:pt x="71" y="1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69" y="5"/>
                  <a:pt x="123" y="59"/>
                  <a:pt x="123" y="126"/>
                </a:cubicBezTo>
                <a:cubicBezTo>
                  <a:pt x="123" y="193"/>
                  <a:pt x="69" y="247"/>
                  <a:pt x="2" y="248"/>
                </a:cubicBezTo>
                <a:cubicBezTo>
                  <a:pt x="1" y="248"/>
                  <a:pt x="0" y="249"/>
                  <a:pt x="0" y="250"/>
                </a:cubicBezTo>
                <a:cubicBezTo>
                  <a:pt x="0" y="251"/>
                  <a:pt x="1" y="252"/>
                  <a:pt x="2" y="2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35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330087" y="3214773"/>
            <a:ext cx="307618" cy="308480"/>
            <a:chOff x="9145588" y="4435475"/>
            <a:chExt cx="464344" cy="465138"/>
          </a:xfrm>
          <a:solidFill>
            <a:srgbClr val="FCFCFC"/>
          </a:solidFill>
        </p:grpSpPr>
        <p:sp>
          <p:nvSpPr>
            <p:cNvPr id="30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31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32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33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34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35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36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37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38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20496" y="2543643"/>
            <a:ext cx="308144" cy="289003"/>
            <a:chOff x="5368132" y="3540125"/>
            <a:chExt cx="465138" cy="435769"/>
          </a:xfrm>
          <a:solidFill>
            <a:srgbClr val="FCFCFC"/>
          </a:solidFill>
        </p:grpSpPr>
        <p:sp>
          <p:nvSpPr>
            <p:cNvPr id="40" name="AutoShape 110"/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25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41" name="AutoShape 111"/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25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71983" y="1900953"/>
            <a:ext cx="211389" cy="308480"/>
            <a:chOff x="3582988" y="3510757"/>
            <a:chExt cx="319088" cy="465138"/>
          </a:xfrm>
          <a:solidFill>
            <a:srgbClr val="FCFCFC"/>
          </a:solidFill>
        </p:grpSpPr>
        <p:sp>
          <p:nvSpPr>
            <p:cNvPr id="43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44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30404" y="1239734"/>
            <a:ext cx="307618" cy="307953"/>
            <a:chOff x="4439444" y="1652588"/>
            <a:chExt cx="464344" cy="464344"/>
          </a:xfrm>
          <a:solidFill>
            <a:srgbClr val="FCFCFC"/>
          </a:solidFill>
        </p:grpSpPr>
        <p:sp>
          <p:nvSpPr>
            <p:cNvPr id="50" name="AutoShape 136"/>
            <p:cNvSpPr>
              <a:spLocks/>
            </p:cNvSpPr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51" name="AutoShape 137"/>
            <p:cNvSpPr>
              <a:spLocks/>
            </p:cNvSpPr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52" name="AutoShape 138"/>
            <p:cNvSpPr>
              <a:spLocks/>
            </p:cNvSpPr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512816" y="2560674"/>
            <a:ext cx="1579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b="1" kern="0" dirty="0">
                <a:solidFill>
                  <a:srgbClr val="FCF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FA Trace</a:t>
            </a:r>
            <a:endParaRPr lang="en-GB" sz="1350" b="1" kern="0" dirty="0">
              <a:solidFill>
                <a:srgbClr val="FCFC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99136" y="2198747"/>
            <a:ext cx="16369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b="1" kern="0" dirty="0">
                <a:solidFill>
                  <a:srgbClr val="FCF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Share</a:t>
            </a:r>
            <a:endParaRPr lang="en-GB" sz="1350" b="1" kern="0" dirty="0">
              <a:solidFill>
                <a:srgbClr val="FCFC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68688" y="2955847"/>
            <a:ext cx="1136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b="1" kern="0" dirty="0">
                <a:solidFill>
                  <a:srgbClr val="FCF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 Tree</a:t>
            </a:r>
            <a:endParaRPr lang="en-GB" sz="1350" b="1" kern="0" dirty="0">
              <a:solidFill>
                <a:srgbClr val="FCFC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08941" y="1768578"/>
            <a:ext cx="1463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b="1" kern="0" dirty="0">
                <a:solidFill>
                  <a:srgbClr val="FCF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</a:t>
            </a:r>
            <a:endParaRPr lang="en-GB" sz="1350" b="1" kern="0" dirty="0">
              <a:solidFill>
                <a:srgbClr val="FCFC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reeform 59"/>
          <p:cNvSpPr>
            <a:spLocks noEditPoints="1"/>
          </p:cNvSpPr>
          <p:nvPr/>
        </p:nvSpPr>
        <p:spPr bwMode="auto">
          <a:xfrm>
            <a:off x="4499511" y="2722043"/>
            <a:ext cx="201640" cy="318801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F39C1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60"/>
          <p:cNvSpPr>
            <a:spLocks noEditPoints="1"/>
          </p:cNvSpPr>
          <p:nvPr/>
        </p:nvSpPr>
        <p:spPr bwMode="auto">
          <a:xfrm>
            <a:off x="4463355" y="1181242"/>
            <a:ext cx="273953" cy="279821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rgbClr val="00A39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61"/>
          <p:cNvSpPr>
            <a:spLocks noEditPoints="1"/>
          </p:cNvSpPr>
          <p:nvPr/>
        </p:nvSpPr>
        <p:spPr bwMode="auto">
          <a:xfrm>
            <a:off x="5902745" y="2798611"/>
            <a:ext cx="356000" cy="165665"/>
          </a:xfrm>
          <a:custGeom>
            <a:avLst/>
            <a:gdLst>
              <a:gd name="T0" fmla="*/ 49 w 256"/>
              <a:gd name="T1" fmla="*/ 0 h 119"/>
              <a:gd name="T2" fmla="*/ 49 w 256"/>
              <a:gd name="T3" fmla="*/ 0 h 119"/>
              <a:gd name="T4" fmla="*/ 51 w 256"/>
              <a:gd name="T5" fmla="*/ 0 h 119"/>
              <a:gd name="T6" fmla="*/ 51 w 256"/>
              <a:gd name="T7" fmla="*/ 0 h 119"/>
              <a:gd name="T8" fmla="*/ 151 w 256"/>
              <a:gd name="T9" fmla="*/ 0 h 119"/>
              <a:gd name="T10" fmla="*/ 170 w 256"/>
              <a:gd name="T11" fmla="*/ 22 h 119"/>
              <a:gd name="T12" fmla="*/ 215 w 256"/>
              <a:gd name="T13" fmla="*/ 22 h 119"/>
              <a:gd name="T14" fmla="*/ 256 w 256"/>
              <a:gd name="T15" fmla="*/ 67 h 119"/>
              <a:gd name="T16" fmla="*/ 243 w 256"/>
              <a:gd name="T17" fmla="*/ 67 h 119"/>
              <a:gd name="T18" fmla="*/ 243 w 256"/>
              <a:gd name="T19" fmla="*/ 110 h 119"/>
              <a:gd name="T20" fmla="*/ 243 w 256"/>
              <a:gd name="T21" fmla="*/ 119 h 119"/>
              <a:gd name="T22" fmla="*/ 235 w 256"/>
              <a:gd name="T23" fmla="*/ 119 h 119"/>
              <a:gd name="T24" fmla="*/ 17 w 256"/>
              <a:gd name="T25" fmla="*/ 119 h 119"/>
              <a:gd name="T26" fmla="*/ 10 w 256"/>
              <a:gd name="T27" fmla="*/ 119 h 119"/>
              <a:gd name="T28" fmla="*/ 10 w 256"/>
              <a:gd name="T29" fmla="*/ 110 h 119"/>
              <a:gd name="T30" fmla="*/ 10 w 256"/>
              <a:gd name="T31" fmla="*/ 67 h 119"/>
              <a:gd name="T32" fmla="*/ 6 w 256"/>
              <a:gd name="T33" fmla="*/ 67 h 119"/>
              <a:gd name="T34" fmla="*/ 0 w 256"/>
              <a:gd name="T35" fmla="*/ 54 h 119"/>
              <a:gd name="T36" fmla="*/ 49 w 256"/>
              <a:gd name="T37" fmla="*/ 2 h 119"/>
              <a:gd name="T38" fmla="*/ 49 w 256"/>
              <a:gd name="T39" fmla="*/ 0 h 119"/>
              <a:gd name="T40" fmla="*/ 49 w 256"/>
              <a:gd name="T41" fmla="*/ 0 h 119"/>
              <a:gd name="T42" fmla="*/ 204 w 256"/>
              <a:gd name="T43" fmla="*/ 67 h 119"/>
              <a:gd name="T44" fmla="*/ 204 w 256"/>
              <a:gd name="T45" fmla="*/ 89 h 119"/>
              <a:gd name="T46" fmla="*/ 187 w 256"/>
              <a:gd name="T47" fmla="*/ 89 h 119"/>
              <a:gd name="T48" fmla="*/ 187 w 256"/>
              <a:gd name="T49" fmla="*/ 67 h 119"/>
              <a:gd name="T50" fmla="*/ 170 w 256"/>
              <a:gd name="T51" fmla="*/ 67 h 119"/>
              <a:gd name="T52" fmla="*/ 159 w 256"/>
              <a:gd name="T53" fmla="*/ 54 h 119"/>
              <a:gd name="T54" fmla="*/ 97 w 256"/>
              <a:gd name="T55" fmla="*/ 54 h 119"/>
              <a:gd name="T56" fmla="*/ 60 w 256"/>
              <a:gd name="T57" fmla="*/ 13 h 119"/>
              <a:gd name="T58" fmla="*/ 23 w 256"/>
              <a:gd name="T59" fmla="*/ 52 h 119"/>
              <a:gd name="T60" fmla="*/ 26 w 256"/>
              <a:gd name="T61" fmla="*/ 52 h 119"/>
              <a:gd name="T62" fmla="*/ 26 w 256"/>
              <a:gd name="T63" fmla="*/ 60 h 119"/>
              <a:gd name="T64" fmla="*/ 26 w 256"/>
              <a:gd name="T65" fmla="*/ 101 h 119"/>
              <a:gd name="T66" fmla="*/ 101 w 256"/>
              <a:gd name="T67" fmla="*/ 101 h 119"/>
              <a:gd name="T68" fmla="*/ 101 w 256"/>
              <a:gd name="T69" fmla="*/ 63 h 119"/>
              <a:gd name="T70" fmla="*/ 123 w 256"/>
              <a:gd name="T71" fmla="*/ 63 h 119"/>
              <a:gd name="T72" fmla="*/ 123 w 256"/>
              <a:gd name="T73" fmla="*/ 101 h 119"/>
              <a:gd name="T74" fmla="*/ 228 w 256"/>
              <a:gd name="T75" fmla="*/ 101 h 119"/>
              <a:gd name="T76" fmla="*/ 226 w 256"/>
              <a:gd name="T77" fmla="*/ 67 h 119"/>
              <a:gd name="T78" fmla="*/ 204 w 256"/>
              <a:gd name="T79" fmla="*/ 67 h 119"/>
              <a:gd name="T80" fmla="*/ 204 w 256"/>
              <a:gd name="T81" fmla="*/ 67 h 119"/>
              <a:gd name="T82" fmla="*/ 140 w 256"/>
              <a:gd name="T83" fmla="*/ 65 h 119"/>
              <a:gd name="T84" fmla="*/ 140 w 256"/>
              <a:gd name="T85" fmla="*/ 89 h 119"/>
              <a:gd name="T86" fmla="*/ 157 w 256"/>
              <a:gd name="T87" fmla="*/ 89 h 119"/>
              <a:gd name="T88" fmla="*/ 157 w 256"/>
              <a:gd name="T89" fmla="*/ 65 h 119"/>
              <a:gd name="T90" fmla="*/ 140 w 256"/>
              <a:gd name="T91" fmla="*/ 65 h 119"/>
              <a:gd name="T92" fmla="*/ 140 w 256"/>
              <a:gd name="T93" fmla="*/ 65 h 119"/>
              <a:gd name="T94" fmla="*/ 49 w 256"/>
              <a:gd name="T95" fmla="*/ 65 h 119"/>
              <a:gd name="T96" fmla="*/ 49 w 256"/>
              <a:gd name="T97" fmla="*/ 89 h 119"/>
              <a:gd name="T98" fmla="*/ 66 w 256"/>
              <a:gd name="T99" fmla="*/ 89 h 119"/>
              <a:gd name="T100" fmla="*/ 66 w 256"/>
              <a:gd name="T101" fmla="*/ 65 h 119"/>
              <a:gd name="T102" fmla="*/ 49 w 256"/>
              <a:gd name="T103" fmla="*/ 6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6" h="119">
                <a:moveTo>
                  <a:pt x="49" y="0"/>
                </a:moveTo>
                <a:lnTo>
                  <a:pt x="49" y="0"/>
                </a:lnTo>
                <a:lnTo>
                  <a:pt x="51" y="0"/>
                </a:lnTo>
                <a:lnTo>
                  <a:pt x="51" y="0"/>
                </a:lnTo>
                <a:lnTo>
                  <a:pt x="151" y="0"/>
                </a:lnTo>
                <a:lnTo>
                  <a:pt x="170" y="22"/>
                </a:lnTo>
                <a:lnTo>
                  <a:pt x="215" y="22"/>
                </a:lnTo>
                <a:lnTo>
                  <a:pt x="256" y="67"/>
                </a:lnTo>
                <a:lnTo>
                  <a:pt x="243" y="67"/>
                </a:lnTo>
                <a:lnTo>
                  <a:pt x="243" y="110"/>
                </a:lnTo>
                <a:lnTo>
                  <a:pt x="243" y="119"/>
                </a:lnTo>
                <a:lnTo>
                  <a:pt x="235" y="119"/>
                </a:lnTo>
                <a:lnTo>
                  <a:pt x="17" y="119"/>
                </a:lnTo>
                <a:lnTo>
                  <a:pt x="10" y="119"/>
                </a:lnTo>
                <a:lnTo>
                  <a:pt x="10" y="110"/>
                </a:lnTo>
                <a:lnTo>
                  <a:pt x="10" y="67"/>
                </a:lnTo>
                <a:lnTo>
                  <a:pt x="6" y="67"/>
                </a:lnTo>
                <a:lnTo>
                  <a:pt x="0" y="54"/>
                </a:lnTo>
                <a:lnTo>
                  <a:pt x="49" y="2"/>
                </a:lnTo>
                <a:lnTo>
                  <a:pt x="49" y="0"/>
                </a:lnTo>
                <a:lnTo>
                  <a:pt x="49" y="0"/>
                </a:lnTo>
                <a:close/>
                <a:moveTo>
                  <a:pt x="204" y="67"/>
                </a:moveTo>
                <a:lnTo>
                  <a:pt x="204" y="89"/>
                </a:lnTo>
                <a:lnTo>
                  <a:pt x="187" y="89"/>
                </a:lnTo>
                <a:lnTo>
                  <a:pt x="187" y="67"/>
                </a:lnTo>
                <a:lnTo>
                  <a:pt x="170" y="67"/>
                </a:lnTo>
                <a:lnTo>
                  <a:pt x="159" y="54"/>
                </a:lnTo>
                <a:lnTo>
                  <a:pt x="97" y="54"/>
                </a:lnTo>
                <a:lnTo>
                  <a:pt x="60" y="13"/>
                </a:lnTo>
                <a:lnTo>
                  <a:pt x="23" y="52"/>
                </a:lnTo>
                <a:lnTo>
                  <a:pt x="26" y="52"/>
                </a:lnTo>
                <a:lnTo>
                  <a:pt x="26" y="60"/>
                </a:lnTo>
                <a:lnTo>
                  <a:pt x="26" y="101"/>
                </a:lnTo>
                <a:lnTo>
                  <a:pt x="101" y="101"/>
                </a:lnTo>
                <a:lnTo>
                  <a:pt x="101" y="63"/>
                </a:lnTo>
                <a:lnTo>
                  <a:pt x="123" y="63"/>
                </a:lnTo>
                <a:lnTo>
                  <a:pt x="123" y="101"/>
                </a:lnTo>
                <a:lnTo>
                  <a:pt x="228" y="101"/>
                </a:lnTo>
                <a:lnTo>
                  <a:pt x="226" y="67"/>
                </a:lnTo>
                <a:lnTo>
                  <a:pt x="204" y="67"/>
                </a:lnTo>
                <a:lnTo>
                  <a:pt x="204" y="67"/>
                </a:lnTo>
                <a:close/>
                <a:moveTo>
                  <a:pt x="140" y="65"/>
                </a:moveTo>
                <a:lnTo>
                  <a:pt x="140" y="89"/>
                </a:lnTo>
                <a:lnTo>
                  <a:pt x="157" y="89"/>
                </a:lnTo>
                <a:lnTo>
                  <a:pt x="157" y="65"/>
                </a:lnTo>
                <a:lnTo>
                  <a:pt x="140" y="65"/>
                </a:lnTo>
                <a:lnTo>
                  <a:pt x="140" y="65"/>
                </a:lnTo>
                <a:close/>
                <a:moveTo>
                  <a:pt x="49" y="65"/>
                </a:moveTo>
                <a:lnTo>
                  <a:pt x="49" y="89"/>
                </a:lnTo>
                <a:lnTo>
                  <a:pt x="66" y="89"/>
                </a:lnTo>
                <a:lnTo>
                  <a:pt x="66" y="65"/>
                </a:lnTo>
                <a:lnTo>
                  <a:pt x="49" y="65"/>
                </a:lnTo>
                <a:close/>
              </a:path>
            </a:pathLst>
          </a:custGeom>
          <a:solidFill>
            <a:srgbClr val="E2376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62"/>
          <p:cNvSpPr>
            <a:spLocks noEditPoints="1"/>
          </p:cNvSpPr>
          <p:nvPr/>
        </p:nvSpPr>
        <p:spPr bwMode="auto">
          <a:xfrm>
            <a:off x="5981446" y="1157955"/>
            <a:ext cx="277299" cy="323252"/>
          </a:xfrm>
          <a:custGeom>
            <a:avLst/>
            <a:gdLst>
              <a:gd name="T0" fmla="*/ 233 w 233"/>
              <a:gd name="T1" fmla="*/ 118 h 271"/>
              <a:gd name="T2" fmla="*/ 205 w 233"/>
              <a:gd name="T3" fmla="*/ 262 h 271"/>
              <a:gd name="T4" fmla="*/ 200 w 233"/>
              <a:gd name="T5" fmla="*/ 271 h 271"/>
              <a:gd name="T6" fmla="*/ 175 w 233"/>
              <a:gd name="T7" fmla="*/ 262 h 271"/>
              <a:gd name="T8" fmla="*/ 57 w 233"/>
              <a:gd name="T9" fmla="*/ 271 h 271"/>
              <a:gd name="T10" fmla="*/ 32 w 233"/>
              <a:gd name="T11" fmla="*/ 262 h 271"/>
              <a:gd name="T12" fmla="*/ 0 w 233"/>
              <a:gd name="T13" fmla="*/ 234 h 271"/>
              <a:gd name="T14" fmla="*/ 28 w 233"/>
              <a:gd name="T15" fmla="*/ 90 h 271"/>
              <a:gd name="T16" fmla="*/ 56 w 233"/>
              <a:gd name="T17" fmla="*/ 20 h 271"/>
              <a:gd name="T18" fmla="*/ 122 w 233"/>
              <a:gd name="T19" fmla="*/ 0 h 271"/>
              <a:gd name="T20" fmla="*/ 103 w 233"/>
              <a:gd name="T21" fmla="*/ 65 h 271"/>
              <a:gd name="T22" fmla="*/ 61 w 233"/>
              <a:gd name="T23" fmla="*/ 84 h 271"/>
              <a:gd name="T24" fmla="*/ 43 w 233"/>
              <a:gd name="T25" fmla="*/ 31 h 271"/>
              <a:gd name="T26" fmla="*/ 80 w 233"/>
              <a:gd name="T27" fmla="*/ 137 h 271"/>
              <a:gd name="T28" fmla="*/ 55 w 233"/>
              <a:gd name="T29" fmla="*/ 181 h 271"/>
              <a:gd name="T30" fmla="*/ 80 w 233"/>
              <a:gd name="T31" fmla="*/ 137 h 271"/>
              <a:gd name="T32" fmla="*/ 180 w 233"/>
              <a:gd name="T33" fmla="*/ 126 h 271"/>
              <a:gd name="T34" fmla="*/ 214 w 233"/>
              <a:gd name="T35" fmla="*/ 119 h 271"/>
              <a:gd name="T36" fmla="*/ 196 w 233"/>
              <a:gd name="T37" fmla="*/ 205 h 271"/>
              <a:gd name="T38" fmla="*/ 196 w 233"/>
              <a:gd name="T39" fmla="*/ 225 h 271"/>
              <a:gd name="T40" fmla="*/ 196 w 233"/>
              <a:gd name="T41" fmla="*/ 205 h 271"/>
              <a:gd name="T42" fmla="*/ 187 w 233"/>
              <a:gd name="T43" fmla="*/ 185 h 271"/>
              <a:gd name="T44" fmla="*/ 206 w 233"/>
              <a:gd name="T45" fmla="*/ 185 h 271"/>
              <a:gd name="T46" fmla="*/ 180 w 233"/>
              <a:gd name="T47" fmla="*/ 151 h 271"/>
              <a:gd name="T48" fmla="*/ 214 w 233"/>
              <a:gd name="T49" fmla="*/ 158 h 271"/>
              <a:gd name="T50" fmla="*/ 180 w 233"/>
              <a:gd name="T51" fmla="*/ 151 h 271"/>
              <a:gd name="T52" fmla="*/ 180 w 233"/>
              <a:gd name="T53" fmla="*/ 147 h 271"/>
              <a:gd name="T54" fmla="*/ 214 w 233"/>
              <a:gd name="T55" fmla="*/ 141 h 271"/>
              <a:gd name="T56" fmla="*/ 180 w 233"/>
              <a:gd name="T57" fmla="*/ 130 h 271"/>
              <a:gd name="T58" fmla="*/ 214 w 233"/>
              <a:gd name="T59" fmla="*/ 136 h 271"/>
              <a:gd name="T60" fmla="*/ 180 w 233"/>
              <a:gd name="T61" fmla="*/ 130 h 271"/>
              <a:gd name="T62" fmla="*/ 34 w 233"/>
              <a:gd name="T63" fmla="*/ 159 h 271"/>
              <a:gd name="T64" fmla="*/ 71 w 233"/>
              <a:gd name="T65" fmla="*/ 226 h 271"/>
              <a:gd name="T66" fmla="*/ 170 w 233"/>
              <a:gd name="T67" fmla="*/ 189 h 271"/>
              <a:gd name="T68" fmla="*/ 133 w 233"/>
              <a:gd name="T69" fmla="*/ 12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3" h="271">
                <a:moveTo>
                  <a:pt x="205" y="90"/>
                </a:moveTo>
                <a:cubicBezTo>
                  <a:pt x="221" y="90"/>
                  <a:pt x="233" y="103"/>
                  <a:pt x="233" y="118"/>
                </a:cubicBezTo>
                <a:cubicBezTo>
                  <a:pt x="233" y="234"/>
                  <a:pt x="233" y="234"/>
                  <a:pt x="233" y="234"/>
                </a:cubicBezTo>
                <a:cubicBezTo>
                  <a:pt x="233" y="250"/>
                  <a:pt x="221" y="262"/>
                  <a:pt x="205" y="262"/>
                </a:cubicBezTo>
                <a:cubicBezTo>
                  <a:pt x="200" y="262"/>
                  <a:pt x="200" y="262"/>
                  <a:pt x="200" y="262"/>
                </a:cubicBezTo>
                <a:cubicBezTo>
                  <a:pt x="200" y="271"/>
                  <a:pt x="200" y="271"/>
                  <a:pt x="200" y="271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5" y="262"/>
                  <a:pt x="175" y="262"/>
                  <a:pt x="175" y="262"/>
                </a:cubicBezTo>
                <a:cubicBezTo>
                  <a:pt x="57" y="262"/>
                  <a:pt x="57" y="262"/>
                  <a:pt x="57" y="262"/>
                </a:cubicBezTo>
                <a:cubicBezTo>
                  <a:pt x="57" y="271"/>
                  <a:pt x="57" y="271"/>
                  <a:pt x="57" y="271"/>
                </a:cubicBezTo>
                <a:cubicBezTo>
                  <a:pt x="32" y="271"/>
                  <a:pt x="32" y="271"/>
                  <a:pt x="32" y="271"/>
                </a:cubicBezTo>
                <a:cubicBezTo>
                  <a:pt x="32" y="262"/>
                  <a:pt x="32" y="262"/>
                  <a:pt x="32" y="262"/>
                </a:cubicBezTo>
                <a:cubicBezTo>
                  <a:pt x="28" y="262"/>
                  <a:pt x="28" y="262"/>
                  <a:pt x="28" y="262"/>
                </a:cubicBezTo>
                <a:cubicBezTo>
                  <a:pt x="13" y="262"/>
                  <a:pt x="0" y="250"/>
                  <a:pt x="0" y="2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03"/>
                  <a:pt x="13" y="90"/>
                  <a:pt x="28" y="90"/>
                </a:cubicBezTo>
                <a:cubicBezTo>
                  <a:pt x="91" y="90"/>
                  <a:pt x="155" y="90"/>
                  <a:pt x="205" y="90"/>
                </a:cubicBezTo>
                <a:close/>
                <a:moveTo>
                  <a:pt x="56" y="20"/>
                </a:moveTo>
                <a:cubicBezTo>
                  <a:pt x="87" y="57"/>
                  <a:pt x="87" y="57"/>
                  <a:pt x="87" y="57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9"/>
                  <a:pt x="137" y="9"/>
                  <a:pt x="137" y="9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10" y="69"/>
                  <a:pt x="114" y="76"/>
                  <a:pt x="116" y="84"/>
                </a:cubicBezTo>
                <a:cubicBezTo>
                  <a:pt x="61" y="84"/>
                  <a:pt x="61" y="84"/>
                  <a:pt x="61" y="84"/>
                </a:cubicBezTo>
                <a:cubicBezTo>
                  <a:pt x="62" y="77"/>
                  <a:pt x="66" y="70"/>
                  <a:pt x="72" y="66"/>
                </a:cubicBezTo>
                <a:cubicBezTo>
                  <a:pt x="43" y="31"/>
                  <a:pt x="43" y="31"/>
                  <a:pt x="43" y="31"/>
                </a:cubicBezTo>
                <a:cubicBezTo>
                  <a:pt x="56" y="20"/>
                  <a:pt x="56" y="20"/>
                  <a:pt x="56" y="20"/>
                </a:cubicBezTo>
                <a:close/>
                <a:moveTo>
                  <a:pt x="80" y="137"/>
                </a:moveTo>
                <a:cubicBezTo>
                  <a:pt x="71" y="132"/>
                  <a:pt x="58" y="137"/>
                  <a:pt x="51" y="149"/>
                </a:cubicBezTo>
                <a:cubicBezTo>
                  <a:pt x="44" y="161"/>
                  <a:pt x="46" y="175"/>
                  <a:pt x="55" y="181"/>
                </a:cubicBezTo>
                <a:cubicBezTo>
                  <a:pt x="64" y="186"/>
                  <a:pt x="69" y="175"/>
                  <a:pt x="76" y="163"/>
                </a:cubicBezTo>
                <a:cubicBezTo>
                  <a:pt x="83" y="151"/>
                  <a:pt x="89" y="142"/>
                  <a:pt x="80" y="137"/>
                </a:cubicBezTo>
                <a:close/>
                <a:moveTo>
                  <a:pt x="180" y="119"/>
                </a:moveTo>
                <a:cubicBezTo>
                  <a:pt x="180" y="126"/>
                  <a:pt x="180" y="126"/>
                  <a:pt x="180" y="126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214" y="119"/>
                  <a:pt x="214" y="119"/>
                  <a:pt x="214" y="119"/>
                </a:cubicBezTo>
                <a:cubicBezTo>
                  <a:pt x="180" y="119"/>
                  <a:pt x="180" y="119"/>
                  <a:pt x="180" y="119"/>
                </a:cubicBezTo>
                <a:close/>
                <a:moveTo>
                  <a:pt x="196" y="205"/>
                </a:moveTo>
                <a:cubicBezTo>
                  <a:pt x="191" y="205"/>
                  <a:pt x="187" y="210"/>
                  <a:pt x="187" y="215"/>
                </a:cubicBezTo>
                <a:cubicBezTo>
                  <a:pt x="187" y="220"/>
                  <a:pt x="191" y="225"/>
                  <a:pt x="196" y="225"/>
                </a:cubicBezTo>
                <a:cubicBezTo>
                  <a:pt x="202" y="225"/>
                  <a:pt x="206" y="220"/>
                  <a:pt x="206" y="215"/>
                </a:cubicBezTo>
                <a:cubicBezTo>
                  <a:pt x="206" y="210"/>
                  <a:pt x="202" y="205"/>
                  <a:pt x="196" y="205"/>
                </a:cubicBezTo>
                <a:close/>
                <a:moveTo>
                  <a:pt x="196" y="176"/>
                </a:moveTo>
                <a:cubicBezTo>
                  <a:pt x="191" y="176"/>
                  <a:pt x="187" y="180"/>
                  <a:pt x="187" y="185"/>
                </a:cubicBezTo>
                <a:cubicBezTo>
                  <a:pt x="187" y="191"/>
                  <a:pt x="191" y="195"/>
                  <a:pt x="196" y="195"/>
                </a:cubicBezTo>
                <a:cubicBezTo>
                  <a:pt x="202" y="195"/>
                  <a:pt x="206" y="191"/>
                  <a:pt x="206" y="185"/>
                </a:cubicBezTo>
                <a:cubicBezTo>
                  <a:pt x="206" y="180"/>
                  <a:pt x="202" y="176"/>
                  <a:pt x="196" y="176"/>
                </a:cubicBezTo>
                <a:close/>
                <a:moveTo>
                  <a:pt x="180" y="151"/>
                </a:moveTo>
                <a:cubicBezTo>
                  <a:pt x="180" y="158"/>
                  <a:pt x="180" y="158"/>
                  <a:pt x="180" y="158"/>
                </a:cubicBezTo>
                <a:cubicBezTo>
                  <a:pt x="214" y="158"/>
                  <a:pt x="214" y="158"/>
                  <a:pt x="214" y="158"/>
                </a:cubicBezTo>
                <a:cubicBezTo>
                  <a:pt x="214" y="151"/>
                  <a:pt x="214" y="151"/>
                  <a:pt x="214" y="151"/>
                </a:cubicBezTo>
                <a:cubicBezTo>
                  <a:pt x="180" y="151"/>
                  <a:pt x="180" y="151"/>
                  <a:pt x="180" y="151"/>
                </a:cubicBezTo>
                <a:close/>
                <a:moveTo>
                  <a:pt x="180" y="141"/>
                </a:moveTo>
                <a:cubicBezTo>
                  <a:pt x="180" y="147"/>
                  <a:pt x="180" y="147"/>
                  <a:pt x="180" y="147"/>
                </a:cubicBezTo>
                <a:cubicBezTo>
                  <a:pt x="214" y="147"/>
                  <a:pt x="214" y="147"/>
                  <a:pt x="214" y="147"/>
                </a:cubicBezTo>
                <a:cubicBezTo>
                  <a:pt x="214" y="141"/>
                  <a:pt x="214" y="141"/>
                  <a:pt x="214" y="141"/>
                </a:cubicBezTo>
                <a:cubicBezTo>
                  <a:pt x="180" y="141"/>
                  <a:pt x="180" y="141"/>
                  <a:pt x="180" y="141"/>
                </a:cubicBezTo>
                <a:close/>
                <a:moveTo>
                  <a:pt x="180" y="130"/>
                </a:moveTo>
                <a:cubicBezTo>
                  <a:pt x="180" y="136"/>
                  <a:pt x="180" y="136"/>
                  <a:pt x="180" y="136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4" y="130"/>
                  <a:pt x="214" y="130"/>
                  <a:pt x="214" y="130"/>
                </a:cubicBezTo>
                <a:cubicBezTo>
                  <a:pt x="180" y="130"/>
                  <a:pt x="180" y="130"/>
                  <a:pt x="180" y="130"/>
                </a:cubicBezTo>
                <a:close/>
                <a:moveTo>
                  <a:pt x="71" y="122"/>
                </a:moveTo>
                <a:cubicBezTo>
                  <a:pt x="51" y="122"/>
                  <a:pt x="34" y="139"/>
                  <a:pt x="34" y="159"/>
                </a:cubicBezTo>
                <a:cubicBezTo>
                  <a:pt x="34" y="189"/>
                  <a:pt x="34" y="189"/>
                  <a:pt x="34" y="189"/>
                </a:cubicBezTo>
                <a:cubicBezTo>
                  <a:pt x="34" y="210"/>
                  <a:pt x="51" y="226"/>
                  <a:pt x="71" y="226"/>
                </a:cubicBezTo>
                <a:cubicBezTo>
                  <a:pt x="133" y="226"/>
                  <a:pt x="133" y="226"/>
                  <a:pt x="133" y="226"/>
                </a:cubicBezTo>
                <a:cubicBezTo>
                  <a:pt x="153" y="226"/>
                  <a:pt x="170" y="210"/>
                  <a:pt x="170" y="189"/>
                </a:cubicBezTo>
                <a:cubicBezTo>
                  <a:pt x="170" y="159"/>
                  <a:pt x="170" y="159"/>
                  <a:pt x="170" y="159"/>
                </a:cubicBezTo>
                <a:cubicBezTo>
                  <a:pt x="170" y="139"/>
                  <a:pt x="153" y="122"/>
                  <a:pt x="133" y="122"/>
                </a:cubicBezTo>
                <a:lnTo>
                  <a:pt x="71" y="122"/>
                </a:lnTo>
                <a:close/>
              </a:path>
            </a:pathLst>
          </a:custGeom>
          <a:solidFill>
            <a:srgbClr val="82B73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376503" y="2632388"/>
            <a:ext cx="1069525" cy="1418345"/>
            <a:chOff x="1098171" y="3570851"/>
            <a:chExt cx="1614431" cy="2138635"/>
          </a:xfrm>
        </p:grpSpPr>
        <p:sp>
          <p:nvSpPr>
            <p:cNvPr id="65" name="TextBox 64"/>
            <p:cNvSpPr txBox="1"/>
            <p:nvPr/>
          </p:nvSpPr>
          <p:spPr>
            <a:xfrm>
              <a:off x="1098171" y="3570851"/>
              <a:ext cx="1358133" cy="452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FA Trace</a:t>
              </a:r>
              <a:endParaRPr lang="en-GB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98171" y="3899584"/>
              <a:ext cx="1614431" cy="1809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standardize </a:t>
              </a:r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Failure Module  analyse progress. Make the analyse information can be shared and Traceability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08285" y="1035484"/>
            <a:ext cx="1617751" cy="1279845"/>
            <a:chOff x="1098171" y="3570851"/>
            <a:chExt cx="2441969" cy="1929799"/>
          </a:xfrm>
        </p:grpSpPr>
        <p:sp>
          <p:nvSpPr>
            <p:cNvPr id="68" name="TextBox 67"/>
            <p:cNvSpPr txBox="1"/>
            <p:nvPr/>
          </p:nvSpPr>
          <p:spPr>
            <a:xfrm>
              <a:off x="1098171" y="3570851"/>
              <a:ext cx="2441969" cy="452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Knowledge share</a:t>
              </a:r>
              <a:endParaRPr lang="en-GB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8173" y="3899584"/>
              <a:ext cx="1595716" cy="1601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Share technical knowledge document with Tag.  And push </a:t>
              </a:r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technical document actively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617847" y="1035484"/>
            <a:ext cx="1463862" cy="1002846"/>
            <a:chOff x="1098171" y="3570851"/>
            <a:chExt cx="2209675" cy="1512130"/>
          </a:xfrm>
        </p:grpSpPr>
        <p:sp>
          <p:nvSpPr>
            <p:cNvPr id="71" name="TextBox 70"/>
            <p:cNvSpPr txBox="1"/>
            <p:nvPr/>
          </p:nvSpPr>
          <p:spPr>
            <a:xfrm>
              <a:off x="1098171" y="3570851"/>
              <a:ext cx="2209675" cy="452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Project Manage</a:t>
              </a:r>
              <a:endParaRPr lang="en-GB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98171" y="3899584"/>
              <a:ext cx="1559855" cy="1183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Trace project yield trend and offer Project NPI process information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04377" y="2626763"/>
            <a:ext cx="1163023" cy="935166"/>
            <a:chOff x="1098171" y="3570851"/>
            <a:chExt cx="1755565" cy="1064344"/>
          </a:xfrm>
        </p:grpSpPr>
        <p:sp>
          <p:nvSpPr>
            <p:cNvPr id="74" name="TextBox 73"/>
            <p:cNvSpPr txBox="1"/>
            <p:nvPr/>
          </p:nvSpPr>
          <p:spPr>
            <a:xfrm>
              <a:off x="1098171" y="3570851"/>
              <a:ext cx="1701636" cy="341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Debug Tree</a:t>
              </a:r>
              <a:endParaRPr lang="en-GB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98171" y="3899584"/>
              <a:ext cx="1755565" cy="73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Three </a:t>
              </a:r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phase </a:t>
              </a:r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demonstrate: Failure Detail, </a:t>
              </a:r>
              <a:r>
                <a:rPr lang="en-GB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Rootcasue</a:t>
              </a:r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, Result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6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009" y="514350"/>
            <a:ext cx="2912091" cy="413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Extensive </a:t>
            </a:r>
            <a:r>
              <a:rPr lang="en-US" dirty="0" smtClean="0"/>
              <a:t>Project Support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819150"/>
            <a:ext cx="5486400" cy="2373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52" y="1657350"/>
            <a:ext cx="5537148" cy="16256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95550"/>
            <a:ext cx="4800600" cy="2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502776" y="514350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 Trace and Knowledge Share System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8874" y="971550"/>
            <a:ext cx="448262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A System developed to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trace failure analyze. Base on the FA document, a document share sub-system is build to share knowledge between team member.</a:t>
            </a:r>
            <a:endParaRPr lang="en-US" sz="10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29" y="1962919"/>
            <a:ext cx="4962816" cy="19042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12283"/>
            <a:ext cx="4724400" cy="18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438150"/>
            <a:ext cx="3142397" cy="3522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Brevity Debug Tree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47750"/>
            <a:ext cx="7148418" cy="3124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47750"/>
            <a:ext cx="4191000" cy="38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2427" y="361950"/>
            <a:ext cx="3935673" cy="40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Powerful Critical Failure Catch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05986"/>
            <a:ext cx="7086600" cy="1841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11427"/>
            <a:ext cx="6934200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42999" y="2028824"/>
            <a:ext cx="4114800" cy="2445696"/>
            <a:chOff x="-1" y="2164257"/>
            <a:chExt cx="6935649" cy="413824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-1" y="2164257"/>
              <a:ext cx="2786013" cy="2529486"/>
            </a:xfrm>
            <a:prstGeom prst="rect">
              <a:avLst/>
            </a:prstGeom>
            <a:solidFill>
              <a:srgbClr val="00AA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zh-CN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24240" y="2982568"/>
              <a:ext cx="3711408" cy="3319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800" b="1">
                  <a:solidFill>
                    <a:schemeClr val="accent1"/>
                  </a:solidFill>
                  <a:latin typeface="+mj-ea"/>
                  <a:ea typeface="+mj-ea"/>
                </a:defRPr>
              </a:lvl1pPr>
            </a:lstStyle>
            <a:p>
              <a:pPr defTabSz="685800">
                <a:defRPr/>
              </a:pPr>
              <a:r>
                <a:rPr lang="en-US" altLang="zh-CN" sz="4050" kern="0" dirty="0">
                  <a:solidFill>
                    <a:srgbClr val="484849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Mini-PIP tracking</a:t>
              </a:r>
              <a:endParaRPr lang="zh-CN" altLang="en-US" sz="4050" kern="0" dirty="0">
                <a:solidFill>
                  <a:srgbClr val="484849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1099502" y="3092751"/>
              <a:ext cx="681199" cy="772899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00AA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zh-CN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750236" y="2987368"/>
              <a:ext cx="765587" cy="820599"/>
            </a:xfrm>
            <a:custGeom>
              <a:avLst/>
              <a:gdLst>
                <a:gd name="T0" fmla="*/ 255 w 674"/>
                <a:gd name="T1" fmla="*/ 448 h 720"/>
                <a:gd name="T2" fmla="*/ 243 w 674"/>
                <a:gd name="T3" fmla="*/ 407 h 720"/>
                <a:gd name="T4" fmla="*/ 295 w 674"/>
                <a:gd name="T5" fmla="*/ 196 h 720"/>
                <a:gd name="T6" fmla="*/ 350 w 674"/>
                <a:gd name="T7" fmla="*/ 367 h 720"/>
                <a:gd name="T8" fmla="*/ 418 w 674"/>
                <a:gd name="T9" fmla="*/ 169 h 720"/>
                <a:gd name="T10" fmla="*/ 267 w 674"/>
                <a:gd name="T11" fmla="*/ 336 h 720"/>
                <a:gd name="T12" fmla="*/ 254 w 674"/>
                <a:gd name="T13" fmla="*/ 358 h 720"/>
                <a:gd name="T14" fmla="*/ 346 w 674"/>
                <a:gd name="T15" fmla="*/ 412 h 720"/>
                <a:gd name="T16" fmla="*/ 445 w 674"/>
                <a:gd name="T17" fmla="*/ 144 h 720"/>
                <a:gd name="T18" fmla="*/ 449 w 674"/>
                <a:gd name="T19" fmla="*/ 91 h 720"/>
                <a:gd name="T20" fmla="*/ 445 w 674"/>
                <a:gd name="T21" fmla="*/ 144 h 720"/>
                <a:gd name="T22" fmla="*/ 526 w 674"/>
                <a:gd name="T23" fmla="*/ 170 h 720"/>
                <a:gd name="T24" fmla="*/ 474 w 674"/>
                <a:gd name="T25" fmla="*/ 174 h 720"/>
                <a:gd name="T26" fmla="*/ 385 w 674"/>
                <a:gd name="T27" fmla="*/ 121 h 720"/>
                <a:gd name="T28" fmla="*/ 363 w 674"/>
                <a:gd name="T29" fmla="*/ 73 h 720"/>
                <a:gd name="T30" fmla="*/ 385 w 674"/>
                <a:gd name="T31" fmla="*/ 121 h 720"/>
                <a:gd name="T32" fmla="*/ 298 w 674"/>
                <a:gd name="T33" fmla="*/ 90 h 720"/>
                <a:gd name="T34" fmla="*/ 302 w 674"/>
                <a:gd name="T35" fmla="*/ 142 h 720"/>
                <a:gd name="T36" fmla="*/ 496 w 674"/>
                <a:gd name="T37" fmla="*/ 257 h 720"/>
                <a:gd name="T38" fmla="*/ 543 w 674"/>
                <a:gd name="T39" fmla="*/ 235 h 720"/>
                <a:gd name="T40" fmla="*/ 496 w 674"/>
                <a:gd name="T41" fmla="*/ 257 h 720"/>
                <a:gd name="T42" fmla="*/ 248 w 674"/>
                <a:gd name="T43" fmla="*/ 368 h 720"/>
                <a:gd name="T44" fmla="*/ 235 w 674"/>
                <a:gd name="T45" fmla="*/ 391 h 720"/>
                <a:gd name="T46" fmla="*/ 328 w 674"/>
                <a:gd name="T47" fmla="*/ 445 h 720"/>
                <a:gd name="T48" fmla="*/ 246 w 674"/>
                <a:gd name="T49" fmla="*/ 720 h 720"/>
                <a:gd name="T50" fmla="*/ 263 w 674"/>
                <a:gd name="T51" fmla="*/ 42 h 720"/>
                <a:gd name="T52" fmla="*/ 642 w 674"/>
                <a:gd name="T53" fmla="*/ 204 h 720"/>
                <a:gd name="T54" fmla="*/ 648 w 674"/>
                <a:gd name="T55" fmla="*/ 313 h 720"/>
                <a:gd name="T56" fmla="*/ 667 w 674"/>
                <a:gd name="T57" fmla="*/ 450 h 720"/>
                <a:gd name="T58" fmla="*/ 643 w 674"/>
                <a:gd name="T59" fmla="*/ 566 h 720"/>
                <a:gd name="T60" fmla="*/ 504 w 674"/>
                <a:gd name="T61" fmla="*/ 598 h 720"/>
                <a:gd name="T62" fmla="*/ 246 w 674"/>
                <a:gd name="T63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720">
                  <a:moveTo>
                    <a:pt x="243" y="407"/>
                  </a:moveTo>
                  <a:cubicBezTo>
                    <a:pt x="236" y="421"/>
                    <a:pt x="241" y="439"/>
                    <a:pt x="255" y="448"/>
                  </a:cubicBezTo>
                  <a:cubicBezTo>
                    <a:pt x="267" y="455"/>
                    <a:pt x="282" y="453"/>
                    <a:pt x="292" y="444"/>
                  </a:cubicBezTo>
                  <a:lnTo>
                    <a:pt x="243" y="407"/>
                  </a:lnTo>
                  <a:close/>
                  <a:moveTo>
                    <a:pt x="418" y="169"/>
                  </a:moveTo>
                  <a:cubicBezTo>
                    <a:pt x="373" y="143"/>
                    <a:pt x="318" y="155"/>
                    <a:pt x="295" y="196"/>
                  </a:cubicBezTo>
                  <a:cubicBezTo>
                    <a:pt x="270" y="238"/>
                    <a:pt x="302" y="284"/>
                    <a:pt x="280" y="327"/>
                  </a:cubicBezTo>
                  <a:lnTo>
                    <a:pt x="350" y="367"/>
                  </a:lnTo>
                  <a:cubicBezTo>
                    <a:pt x="376" y="327"/>
                    <a:pt x="432" y="331"/>
                    <a:pt x="456" y="289"/>
                  </a:cubicBezTo>
                  <a:cubicBezTo>
                    <a:pt x="480" y="249"/>
                    <a:pt x="462" y="195"/>
                    <a:pt x="418" y="169"/>
                  </a:cubicBezTo>
                  <a:close/>
                  <a:moveTo>
                    <a:pt x="342" y="393"/>
                  </a:moveTo>
                  <a:lnTo>
                    <a:pt x="267" y="336"/>
                  </a:lnTo>
                  <a:cubicBezTo>
                    <a:pt x="261" y="331"/>
                    <a:pt x="253" y="333"/>
                    <a:pt x="250" y="339"/>
                  </a:cubicBezTo>
                  <a:cubicBezTo>
                    <a:pt x="246" y="345"/>
                    <a:pt x="248" y="354"/>
                    <a:pt x="254" y="358"/>
                  </a:cubicBezTo>
                  <a:lnTo>
                    <a:pt x="329" y="416"/>
                  </a:lnTo>
                  <a:cubicBezTo>
                    <a:pt x="335" y="420"/>
                    <a:pt x="343" y="418"/>
                    <a:pt x="346" y="412"/>
                  </a:cubicBezTo>
                  <a:cubicBezTo>
                    <a:pt x="350" y="406"/>
                    <a:pt x="348" y="397"/>
                    <a:pt x="342" y="393"/>
                  </a:cubicBezTo>
                  <a:close/>
                  <a:moveTo>
                    <a:pt x="445" y="144"/>
                  </a:moveTo>
                  <a:lnTo>
                    <a:pt x="468" y="102"/>
                  </a:lnTo>
                  <a:lnTo>
                    <a:pt x="449" y="91"/>
                  </a:lnTo>
                  <a:lnTo>
                    <a:pt x="426" y="133"/>
                  </a:lnTo>
                  <a:lnTo>
                    <a:pt x="445" y="144"/>
                  </a:lnTo>
                  <a:close/>
                  <a:moveTo>
                    <a:pt x="485" y="193"/>
                  </a:moveTo>
                  <a:lnTo>
                    <a:pt x="526" y="170"/>
                  </a:lnTo>
                  <a:lnTo>
                    <a:pt x="515" y="150"/>
                  </a:lnTo>
                  <a:lnTo>
                    <a:pt x="474" y="174"/>
                  </a:lnTo>
                  <a:lnTo>
                    <a:pt x="485" y="193"/>
                  </a:lnTo>
                  <a:close/>
                  <a:moveTo>
                    <a:pt x="385" y="121"/>
                  </a:moveTo>
                  <a:lnTo>
                    <a:pt x="385" y="73"/>
                  </a:lnTo>
                  <a:lnTo>
                    <a:pt x="363" y="73"/>
                  </a:lnTo>
                  <a:lnTo>
                    <a:pt x="363" y="121"/>
                  </a:lnTo>
                  <a:lnTo>
                    <a:pt x="385" y="121"/>
                  </a:lnTo>
                  <a:close/>
                  <a:moveTo>
                    <a:pt x="321" y="131"/>
                  </a:moveTo>
                  <a:lnTo>
                    <a:pt x="298" y="90"/>
                  </a:lnTo>
                  <a:lnTo>
                    <a:pt x="278" y="101"/>
                  </a:lnTo>
                  <a:lnTo>
                    <a:pt x="302" y="142"/>
                  </a:lnTo>
                  <a:lnTo>
                    <a:pt x="321" y="131"/>
                  </a:lnTo>
                  <a:close/>
                  <a:moveTo>
                    <a:pt x="496" y="257"/>
                  </a:moveTo>
                  <a:lnTo>
                    <a:pt x="543" y="257"/>
                  </a:lnTo>
                  <a:lnTo>
                    <a:pt x="543" y="235"/>
                  </a:lnTo>
                  <a:lnTo>
                    <a:pt x="496" y="235"/>
                  </a:lnTo>
                  <a:lnTo>
                    <a:pt x="496" y="257"/>
                  </a:lnTo>
                  <a:close/>
                  <a:moveTo>
                    <a:pt x="324" y="426"/>
                  </a:moveTo>
                  <a:lnTo>
                    <a:pt x="248" y="368"/>
                  </a:lnTo>
                  <a:cubicBezTo>
                    <a:pt x="242" y="364"/>
                    <a:pt x="235" y="365"/>
                    <a:pt x="231" y="372"/>
                  </a:cubicBezTo>
                  <a:cubicBezTo>
                    <a:pt x="227" y="378"/>
                    <a:pt x="229" y="386"/>
                    <a:pt x="235" y="391"/>
                  </a:cubicBezTo>
                  <a:lnTo>
                    <a:pt x="311" y="448"/>
                  </a:lnTo>
                  <a:cubicBezTo>
                    <a:pt x="316" y="453"/>
                    <a:pt x="324" y="451"/>
                    <a:pt x="328" y="445"/>
                  </a:cubicBezTo>
                  <a:cubicBezTo>
                    <a:pt x="331" y="439"/>
                    <a:pt x="329" y="430"/>
                    <a:pt x="324" y="426"/>
                  </a:cubicBezTo>
                  <a:close/>
                  <a:moveTo>
                    <a:pt x="246" y="720"/>
                  </a:moveTo>
                  <a:cubicBezTo>
                    <a:pt x="254" y="663"/>
                    <a:pt x="254" y="603"/>
                    <a:pt x="239" y="550"/>
                  </a:cubicBezTo>
                  <a:cubicBezTo>
                    <a:pt x="0" y="415"/>
                    <a:pt x="62" y="105"/>
                    <a:pt x="263" y="42"/>
                  </a:cubicBezTo>
                  <a:cubicBezTo>
                    <a:pt x="369" y="0"/>
                    <a:pt x="513" y="25"/>
                    <a:pt x="606" y="119"/>
                  </a:cubicBezTo>
                  <a:cubicBezTo>
                    <a:pt x="674" y="187"/>
                    <a:pt x="642" y="204"/>
                    <a:pt x="642" y="204"/>
                  </a:cubicBezTo>
                  <a:lnTo>
                    <a:pt x="627" y="213"/>
                  </a:lnTo>
                  <a:cubicBezTo>
                    <a:pt x="635" y="245"/>
                    <a:pt x="650" y="305"/>
                    <a:pt x="648" y="313"/>
                  </a:cubicBezTo>
                  <a:cubicBezTo>
                    <a:pt x="645" y="324"/>
                    <a:pt x="633" y="336"/>
                    <a:pt x="633" y="336"/>
                  </a:cubicBezTo>
                  <a:lnTo>
                    <a:pt x="667" y="450"/>
                  </a:lnTo>
                  <a:lnTo>
                    <a:pt x="636" y="462"/>
                  </a:lnTo>
                  <a:cubicBezTo>
                    <a:pt x="643" y="499"/>
                    <a:pt x="647" y="530"/>
                    <a:pt x="643" y="566"/>
                  </a:cubicBezTo>
                  <a:cubicBezTo>
                    <a:pt x="643" y="572"/>
                    <a:pt x="622" y="590"/>
                    <a:pt x="606" y="591"/>
                  </a:cubicBezTo>
                  <a:lnTo>
                    <a:pt x="504" y="598"/>
                  </a:lnTo>
                  <a:lnTo>
                    <a:pt x="510" y="720"/>
                  </a:lnTo>
                  <a:lnTo>
                    <a:pt x="246" y="720"/>
                  </a:lnTo>
                  <a:close/>
                </a:path>
              </a:pathLst>
            </a:custGeom>
            <a:solidFill>
              <a:srgbClr val="00AA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zh-CN" altLang="en-US" sz="135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21253" y="2852936"/>
              <a:ext cx="1100664" cy="1108514"/>
              <a:chOff x="821253" y="2852936"/>
              <a:chExt cx="1100664" cy="1108514"/>
            </a:xfrm>
          </p:grpSpPr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821253" y="2852936"/>
                <a:ext cx="1100664" cy="1108514"/>
              </a:xfrm>
              <a:prstGeom prst="ellipse">
                <a:avLst/>
              </a:prstGeom>
              <a:solidFill>
                <a:srgbClr val="FFFFFF"/>
              </a:solidFill>
              <a:ln w="1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zh-CN" altLang="en-US" sz="13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Freeform 11"/>
              <p:cNvSpPr>
                <a:spLocks noEditPoints="1"/>
              </p:cNvSpPr>
              <p:nvPr/>
            </p:nvSpPr>
            <p:spPr bwMode="auto">
              <a:xfrm>
                <a:off x="1030775" y="3040873"/>
                <a:ext cx="681619" cy="732639"/>
              </a:xfrm>
              <a:custGeom>
                <a:avLst/>
                <a:gdLst>
                  <a:gd name="T0" fmla="*/ 203 w 675"/>
                  <a:gd name="T1" fmla="*/ 110 h 720"/>
                  <a:gd name="T2" fmla="*/ 442 w 675"/>
                  <a:gd name="T3" fmla="*/ 80 h 720"/>
                  <a:gd name="T4" fmla="*/ 356 w 675"/>
                  <a:gd name="T5" fmla="*/ 50 h 720"/>
                  <a:gd name="T6" fmla="*/ 258 w 675"/>
                  <a:gd name="T7" fmla="*/ 50 h 720"/>
                  <a:gd name="T8" fmla="*/ 172 w 675"/>
                  <a:gd name="T9" fmla="*/ 80 h 720"/>
                  <a:gd name="T10" fmla="*/ 555 w 675"/>
                  <a:gd name="T11" fmla="*/ 624 h 720"/>
                  <a:gd name="T12" fmla="*/ 564 w 675"/>
                  <a:gd name="T13" fmla="*/ 602 h 720"/>
                  <a:gd name="T14" fmla="*/ 526 w 675"/>
                  <a:gd name="T15" fmla="*/ 467 h 720"/>
                  <a:gd name="T16" fmla="*/ 500 w 675"/>
                  <a:gd name="T17" fmla="*/ 467 h 720"/>
                  <a:gd name="T18" fmla="*/ 501 w 675"/>
                  <a:gd name="T19" fmla="*/ 571 h 720"/>
                  <a:gd name="T20" fmla="*/ 501 w 675"/>
                  <a:gd name="T21" fmla="*/ 573 h 720"/>
                  <a:gd name="T22" fmla="*/ 502 w 675"/>
                  <a:gd name="T23" fmla="*/ 576 h 720"/>
                  <a:gd name="T24" fmla="*/ 504 w 675"/>
                  <a:gd name="T25" fmla="*/ 578 h 720"/>
                  <a:gd name="T26" fmla="*/ 642 w 675"/>
                  <a:gd name="T27" fmla="*/ 475 h 720"/>
                  <a:gd name="T28" fmla="*/ 513 w 675"/>
                  <a:gd name="T29" fmla="*/ 407 h 720"/>
                  <a:gd name="T30" fmla="*/ 484 w 675"/>
                  <a:gd name="T31" fmla="*/ 717 h 720"/>
                  <a:gd name="T32" fmla="*/ 667 w 675"/>
                  <a:gd name="T33" fmla="*/ 593 h 720"/>
                  <a:gd name="T34" fmla="*/ 643 w 675"/>
                  <a:gd name="T35" fmla="*/ 588 h 720"/>
                  <a:gd name="T36" fmla="*/ 513 w 675"/>
                  <a:gd name="T37" fmla="*/ 696 h 720"/>
                  <a:gd name="T38" fmla="*/ 383 w 675"/>
                  <a:gd name="T39" fmla="*/ 538 h 720"/>
                  <a:gd name="T40" fmla="*/ 538 w 675"/>
                  <a:gd name="T41" fmla="*/ 433 h 720"/>
                  <a:gd name="T42" fmla="*/ 643 w 675"/>
                  <a:gd name="T43" fmla="*/ 588 h 720"/>
                  <a:gd name="T44" fmla="*/ 226 w 675"/>
                  <a:gd name="T45" fmla="*/ 587 h 720"/>
                  <a:gd name="T46" fmla="*/ 386 w 675"/>
                  <a:gd name="T47" fmla="*/ 428 h 720"/>
                  <a:gd name="T48" fmla="*/ 419 w 675"/>
                  <a:gd name="T49" fmla="*/ 403 h 720"/>
                  <a:gd name="T50" fmla="*/ 582 w 675"/>
                  <a:gd name="T51" fmla="*/ 244 h 720"/>
                  <a:gd name="T52" fmla="*/ 589 w 675"/>
                  <a:gd name="T53" fmla="*/ 394 h 720"/>
                  <a:gd name="T54" fmla="*/ 614 w 675"/>
                  <a:gd name="T55" fmla="*/ 403 h 720"/>
                  <a:gd name="T56" fmla="*/ 614 w 675"/>
                  <a:gd name="T57" fmla="*/ 166 h 720"/>
                  <a:gd name="T58" fmla="*/ 32 w 675"/>
                  <a:gd name="T59" fmla="*/ 134 h 720"/>
                  <a:gd name="T60" fmla="*/ 0 w 675"/>
                  <a:gd name="T61" fmla="*/ 251 h 720"/>
                  <a:gd name="T62" fmla="*/ 0 w 675"/>
                  <a:gd name="T63" fmla="*/ 428 h 720"/>
                  <a:gd name="T64" fmla="*/ 0 w 675"/>
                  <a:gd name="T65" fmla="*/ 599 h 720"/>
                  <a:gd name="T66" fmla="*/ 340 w 675"/>
                  <a:gd name="T67" fmla="*/ 631 h 720"/>
                  <a:gd name="T68" fmla="*/ 25 w 675"/>
                  <a:gd name="T69" fmla="*/ 251 h 720"/>
                  <a:gd name="T70" fmla="*/ 32 w 675"/>
                  <a:gd name="T71" fmla="*/ 244 h 720"/>
                  <a:gd name="T72" fmla="*/ 201 w 675"/>
                  <a:gd name="T73" fmla="*/ 403 h 720"/>
                  <a:gd name="T74" fmla="*/ 25 w 675"/>
                  <a:gd name="T75" fmla="*/ 251 h 720"/>
                  <a:gd name="T76" fmla="*/ 201 w 675"/>
                  <a:gd name="T77" fmla="*/ 428 h 720"/>
                  <a:gd name="T78" fmla="*/ 32 w 675"/>
                  <a:gd name="T79" fmla="*/ 587 h 720"/>
                  <a:gd name="T80" fmla="*/ 25 w 675"/>
                  <a:gd name="T81" fmla="*/ 428 h 720"/>
                  <a:gd name="T82" fmla="*/ 226 w 675"/>
                  <a:gd name="T83" fmla="*/ 403 h 720"/>
                  <a:gd name="T84" fmla="*/ 226 w 675"/>
                  <a:gd name="T85" fmla="*/ 244 h 720"/>
                  <a:gd name="T86" fmla="*/ 394 w 675"/>
                  <a:gd name="T87" fmla="*/ 403 h 720"/>
                  <a:gd name="T88" fmla="*/ 406 w 675"/>
                  <a:gd name="T89" fmla="*/ 166 h 720"/>
                  <a:gd name="T90" fmla="*/ 428 w 675"/>
                  <a:gd name="T91" fmla="*/ 188 h 720"/>
                  <a:gd name="T92" fmla="*/ 385 w 675"/>
                  <a:gd name="T93" fmla="*/ 188 h 720"/>
                  <a:gd name="T94" fmla="*/ 213 w 675"/>
                  <a:gd name="T95" fmla="*/ 166 h 720"/>
                  <a:gd name="T96" fmla="*/ 235 w 675"/>
                  <a:gd name="T97" fmla="*/ 188 h 720"/>
                  <a:gd name="T98" fmla="*/ 192 w 675"/>
                  <a:gd name="T99" fmla="*/ 188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75" h="720">
                    <a:moveTo>
                      <a:pt x="172" y="80"/>
                    </a:moveTo>
                    <a:cubicBezTo>
                      <a:pt x="172" y="97"/>
                      <a:pt x="186" y="110"/>
                      <a:pt x="203" y="110"/>
                    </a:cubicBezTo>
                    <a:lnTo>
                      <a:pt x="411" y="110"/>
                    </a:lnTo>
                    <a:cubicBezTo>
                      <a:pt x="428" y="110"/>
                      <a:pt x="442" y="97"/>
                      <a:pt x="442" y="80"/>
                    </a:cubicBezTo>
                    <a:cubicBezTo>
                      <a:pt x="442" y="63"/>
                      <a:pt x="428" y="50"/>
                      <a:pt x="411" y="50"/>
                    </a:cubicBezTo>
                    <a:lnTo>
                      <a:pt x="356" y="50"/>
                    </a:lnTo>
                    <a:cubicBezTo>
                      <a:pt x="356" y="22"/>
                      <a:pt x="334" y="0"/>
                      <a:pt x="307" y="0"/>
                    </a:cubicBezTo>
                    <a:cubicBezTo>
                      <a:pt x="280" y="0"/>
                      <a:pt x="258" y="22"/>
                      <a:pt x="258" y="50"/>
                    </a:cubicBezTo>
                    <a:lnTo>
                      <a:pt x="203" y="50"/>
                    </a:lnTo>
                    <a:cubicBezTo>
                      <a:pt x="186" y="50"/>
                      <a:pt x="172" y="63"/>
                      <a:pt x="172" y="80"/>
                    </a:cubicBezTo>
                    <a:close/>
                    <a:moveTo>
                      <a:pt x="546" y="620"/>
                    </a:moveTo>
                    <a:cubicBezTo>
                      <a:pt x="549" y="622"/>
                      <a:pt x="552" y="624"/>
                      <a:pt x="555" y="624"/>
                    </a:cubicBezTo>
                    <a:cubicBezTo>
                      <a:pt x="558" y="624"/>
                      <a:pt x="562" y="622"/>
                      <a:pt x="564" y="620"/>
                    </a:cubicBezTo>
                    <a:cubicBezTo>
                      <a:pt x="569" y="615"/>
                      <a:pt x="569" y="607"/>
                      <a:pt x="564" y="602"/>
                    </a:cubicBezTo>
                    <a:lnTo>
                      <a:pt x="526" y="563"/>
                    </a:lnTo>
                    <a:lnTo>
                      <a:pt x="526" y="467"/>
                    </a:lnTo>
                    <a:cubicBezTo>
                      <a:pt x="526" y="460"/>
                      <a:pt x="520" y="455"/>
                      <a:pt x="513" y="455"/>
                    </a:cubicBezTo>
                    <a:cubicBezTo>
                      <a:pt x="506" y="455"/>
                      <a:pt x="500" y="460"/>
                      <a:pt x="500" y="467"/>
                    </a:cubicBezTo>
                    <a:lnTo>
                      <a:pt x="500" y="569"/>
                    </a:lnTo>
                    <a:cubicBezTo>
                      <a:pt x="500" y="570"/>
                      <a:pt x="500" y="570"/>
                      <a:pt x="501" y="571"/>
                    </a:cubicBezTo>
                    <a:cubicBezTo>
                      <a:pt x="501" y="572"/>
                      <a:pt x="501" y="572"/>
                      <a:pt x="501" y="572"/>
                    </a:cubicBezTo>
                    <a:cubicBezTo>
                      <a:pt x="501" y="573"/>
                      <a:pt x="501" y="573"/>
                      <a:pt x="501" y="573"/>
                    </a:cubicBezTo>
                    <a:cubicBezTo>
                      <a:pt x="502" y="574"/>
                      <a:pt x="502" y="574"/>
                      <a:pt x="502" y="575"/>
                    </a:cubicBezTo>
                    <a:cubicBezTo>
                      <a:pt x="502" y="575"/>
                      <a:pt x="502" y="575"/>
                      <a:pt x="502" y="576"/>
                    </a:cubicBezTo>
                    <a:cubicBezTo>
                      <a:pt x="503" y="576"/>
                      <a:pt x="503" y="577"/>
                      <a:pt x="504" y="577"/>
                    </a:cubicBezTo>
                    <a:cubicBezTo>
                      <a:pt x="504" y="577"/>
                      <a:pt x="504" y="578"/>
                      <a:pt x="504" y="578"/>
                    </a:cubicBezTo>
                    <a:lnTo>
                      <a:pt x="546" y="620"/>
                    </a:lnTo>
                    <a:close/>
                    <a:moveTo>
                      <a:pt x="642" y="475"/>
                    </a:moveTo>
                    <a:cubicBezTo>
                      <a:pt x="619" y="441"/>
                      <a:pt x="583" y="417"/>
                      <a:pt x="542" y="410"/>
                    </a:cubicBezTo>
                    <a:cubicBezTo>
                      <a:pt x="533" y="408"/>
                      <a:pt x="523" y="407"/>
                      <a:pt x="513" y="407"/>
                    </a:cubicBezTo>
                    <a:cubicBezTo>
                      <a:pt x="438" y="407"/>
                      <a:pt x="373" y="460"/>
                      <a:pt x="359" y="534"/>
                    </a:cubicBezTo>
                    <a:cubicBezTo>
                      <a:pt x="343" y="619"/>
                      <a:pt x="399" y="701"/>
                      <a:pt x="484" y="717"/>
                    </a:cubicBezTo>
                    <a:cubicBezTo>
                      <a:pt x="493" y="719"/>
                      <a:pt x="503" y="720"/>
                      <a:pt x="513" y="720"/>
                    </a:cubicBezTo>
                    <a:cubicBezTo>
                      <a:pt x="588" y="720"/>
                      <a:pt x="653" y="666"/>
                      <a:pt x="667" y="593"/>
                    </a:cubicBezTo>
                    <a:cubicBezTo>
                      <a:pt x="675" y="552"/>
                      <a:pt x="666" y="510"/>
                      <a:pt x="642" y="475"/>
                    </a:cubicBezTo>
                    <a:close/>
                    <a:moveTo>
                      <a:pt x="643" y="588"/>
                    </a:moveTo>
                    <a:lnTo>
                      <a:pt x="643" y="588"/>
                    </a:lnTo>
                    <a:cubicBezTo>
                      <a:pt x="631" y="650"/>
                      <a:pt x="576" y="696"/>
                      <a:pt x="513" y="696"/>
                    </a:cubicBezTo>
                    <a:cubicBezTo>
                      <a:pt x="505" y="696"/>
                      <a:pt x="496" y="695"/>
                      <a:pt x="488" y="693"/>
                    </a:cubicBezTo>
                    <a:cubicBezTo>
                      <a:pt x="416" y="680"/>
                      <a:pt x="369" y="610"/>
                      <a:pt x="383" y="538"/>
                    </a:cubicBezTo>
                    <a:cubicBezTo>
                      <a:pt x="395" y="476"/>
                      <a:pt x="449" y="431"/>
                      <a:pt x="513" y="431"/>
                    </a:cubicBezTo>
                    <a:cubicBezTo>
                      <a:pt x="521" y="431"/>
                      <a:pt x="529" y="432"/>
                      <a:pt x="538" y="433"/>
                    </a:cubicBezTo>
                    <a:cubicBezTo>
                      <a:pt x="573" y="440"/>
                      <a:pt x="603" y="460"/>
                      <a:pt x="622" y="489"/>
                    </a:cubicBezTo>
                    <a:cubicBezTo>
                      <a:pt x="642" y="518"/>
                      <a:pt x="650" y="553"/>
                      <a:pt x="643" y="588"/>
                    </a:cubicBezTo>
                    <a:close/>
                    <a:moveTo>
                      <a:pt x="329" y="587"/>
                    </a:moveTo>
                    <a:lnTo>
                      <a:pt x="226" y="587"/>
                    </a:lnTo>
                    <a:lnTo>
                      <a:pt x="226" y="428"/>
                    </a:lnTo>
                    <a:lnTo>
                      <a:pt x="386" y="428"/>
                    </a:lnTo>
                    <a:cubicBezTo>
                      <a:pt x="396" y="418"/>
                      <a:pt x="407" y="410"/>
                      <a:pt x="419" y="403"/>
                    </a:cubicBezTo>
                    <a:lnTo>
                      <a:pt x="419" y="403"/>
                    </a:lnTo>
                    <a:lnTo>
                      <a:pt x="419" y="244"/>
                    </a:lnTo>
                    <a:lnTo>
                      <a:pt x="582" y="244"/>
                    </a:lnTo>
                    <a:cubicBezTo>
                      <a:pt x="586" y="244"/>
                      <a:pt x="589" y="247"/>
                      <a:pt x="589" y="251"/>
                    </a:cubicBezTo>
                    <a:lnTo>
                      <a:pt x="589" y="394"/>
                    </a:lnTo>
                    <a:cubicBezTo>
                      <a:pt x="598" y="398"/>
                      <a:pt x="606" y="403"/>
                      <a:pt x="614" y="408"/>
                    </a:cubicBezTo>
                    <a:lnTo>
                      <a:pt x="614" y="403"/>
                    </a:lnTo>
                    <a:lnTo>
                      <a:pt x="614" y="251"/>
                    </a:lnTo>
                    <a:lnTo>
                      <a:pt x="614" y="166"/>
                    </a:lnTo>
                    <a:cubicBezTo>
                      <a:pt x="614" y="148"/>
                      <a:pt x="600" y="134"/>
                      <a:pt x="582" y="134"/>
                    </a:cubicBezTo>
                    <a:lnTo>
                      <a:pt x="32" y="134"/>
                    </a:lnTo>
                    <a:cubicBezTo>
                      <a:pt x="14" y="134"/>
                      <a:pt x="0" y="148"/>
                      <a:pt x="0" y="166"/>
                    </a:cubicBezTo>
                    <a:lnTo>
                      <a:pt x="0" y="251"/>
                    </a:lnTo>
                    <a:lnTo>
                      <a:pt x="0" y="403"/>
                    </a:lnTo>
                    <a:lnTo>
                      <a:pt x="0" y="428"/>
                    </a:lnTo>
                    <a:lnTo>
                      <a:pt x="0" y="580"/>
                    </a:lnTo>
                    <a:lnTo>
                      <a:pt x="0" y="599"/>
                    </a:lnTo>
                    <a:cubicBezTo>
                      <a:pt x="0" y="617"/>
                      <a:pt x="14" y="631"/>
                      <a:pt x="32" y="631"/>
                    </a:cubicBezTo>
                    <a:lnTo>
                      <a:pt x="340" y="631"/>
                    </a:lnTo>
                    <a:cubicBezTo>
                      <a:pt x="334" y="617"/>
                      <a:pt x="330" y="602"/>
                      <a:pt x="329" y="587"/>
                    </a:cubicBezTo>
                    <a:close/>
                    <a:moveTo>
                      <a:pt x="25" y="251"/>
                    </a:moveTo>
                    <a:lnTo>
                      <a:pt x="25" y="251"/>
                    </a:lnTo>
                    <a:cubicBezTo>
                      <a:pt x="25" y="247"/>
                      <a:pt x="28" y="244"/>
                      <a:pt x="32" y="244"/>
                    </a:cubicBezTo>
                    <a:lnTo>
                      <a:pt x="201" y="244"/>
                    </a:lnTo>
                    <a:lnTo>
                      <a:pt x="201" y="403"/>
                    </a:lnTo>
                    <a:lnTo>
                      <a:pt x="25" y="403"/>
                    </a:lnTo>
                    <a:lnTo>
                      <a:pt x="25" y="251"/>
                    </a:lnTo>
                    <a:close/>
                    <a:moveTo>
                      <a:pt x="201" y="428"/>
                    </a:moveTo>
                    <a:lnTo>
                      <a:pt x="201" y="428"/>
                    </a:lnTo>
                    <a:lnTo>
                      <a:pt x="201" y="587"/>
                    </a:lnTo>
                    <a:lnTo>
                      <a:pt x="32" y="587"/>
                    </a:lnTo>
                    <a:cubicBezTo>
                      <a:pt x="28" y="587"/>
                      <a:pt x="25" y="584"/>
                      <a:pt x="25" y="580"/>
                    </a:cubicBezTo>
                    <a:lnTo>
                      <a:pt x="25" y="428"/>
                    </a:lnTo>
                    <a:lnTo>
                      <a:pt x="201" y="428"/>
                    </a:lnTo>
                    <a:close/>
                    <a:moveTo>
                      <a:pt x="226" y="403"/>
                    </a:moveTo>
                    <a:lnTo>
                      <a:pt x="226" y="403"/>
                    </a:lnTo>
                    <a:lnTo>
                      <a:pt x="226" y="244"/>
                    </a:lnTo>
                    <a:lnTo>
                      <a:pt x="394" y="244"/>
                    </a:lnTo>
                    <a:lnTo>
                      <a:pt x="394" y="403"/>
                    </a:lnTo>
                    <a:lnTo>
                      <a:pt x="226" y="403"/>
                    </a:lnTo>
                    <a:close/>
                    <a:moveTo>
                      <a:pt x="406" y="166"/>
                    </a:moveTo>
                    <a:lnTo>
                      <a:pt x="406" y="166"/>
                    </a:lnTo>
                    <a:cubicBezTo>
                      <a:pt x="418" y="166"/>
                      <a:pt x="428" y="176"/>
                      <a:pt x="428" y="188"/>
                    </a:cubicBezTo>
                    <a:cubicBezTo>
                      <a:pt x="428" y="200"/>
                      <a:pt x="418" y="209"/>
                      <a:pt x="406" y="209"/>
                    </a:cubicBezTo>
                    <a:cubicBezTo>
                      <a:pt x="394" y="209"/>
                      <a:pt x="385" y="200"/>
                      <a:pt x="385" y="188"/>
                    </a:cubicBezTo>
                    <a:cubicBezTo>
                      <a:pt x="385" y="176"/>
                      <a:pt x="394" y="166"/>
                      <a:pt x="406" y="166"/>
                    </a:cubicBezTo>
                    <a:close/>
                    <a:moveTo>
                      <a:pt x="213" y="166"/>
                    </a:moveTo>
                    <a:lnTo>
                      <a:pt x="213" y="166"/>
                    </a:lnTo>
                    <a:cubicBezTo>
                      <a:pt x="225" y="166"/>
                      <a:pt x="235" y="176"/>
                      <a:pt x="235" y="188"/>
                    </a:cubicBezTo>
                    <a:cubicBezTo>
                      <a:pt x="235" y="200"/>
                      <a:pt x="225" y="209"/>
                      <a:pt x="213" y="209"/>
                    </a:cubicBezTo>
                    <a:cubicBezTo>
                      <a:pt x="201" y="209"/>
                      <a:pt x="192" y="200"/>
                      <a:pt x="192" y="188"/>
                    </a:cubicBezTo>
                    <a:cubicBezTo>
                      <a:pt x="192" y="176"/>
                      <a:pt x="201" y="166"/>
                      <a:pt x="213" y="166"/>
                    </a:cubicBezTo>
                    <a:close/>
                  </a:path>
                </a:pathLst>
              </a:custGeom>
              <a:solidFill>
                <a:srgbClr val="00AAA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zh-CN" altLang="en-US" sz="135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064544"/>
            <a:ext cx="2828925" cy="231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3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MINI-PIP tracking system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319099" y="2574281"/>
            <a:ext cx="1673605" cy="2001259"/>
            <a:chOff x="1423" y="-1124"/>
            <a:chExt cx="4832" cy="5778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423" y="1565"/>
              <a:ext cx="4832" cy="3089"/>
            </a:xfrm>
            <a:custGeom>
              <a:avLst/>
              <a:gdLst>
                <a:gd name="T0" fmla="*/ 2042 w 2042"/>
                <a:gd name="T1" fmla="*/ 1233 h 1306"/>
                <a:gd name="T2" fmla="*/ 1970 w 2042"/>
                <a:gd name="T3" fmla="*/ 1306 h 1306"/>
                <a:gd name="T4" fmla="*/ 72 w 2042"/>
                <a:gd name="T5" fmla="*/ 1306 h 1306"/>
                <a:gd name="T6" fmla="*/ 0 w 2042"/>
                <a:gd name="T7" fmla="*/ 1233 h 1306"/>
                <a:gd name="T8" fmla="*/ 0 w 2042"/>
                <a:gd name="T9" fmla="*/ 72 h 1306"/>
                <a:gd name="T10" fmla="*/ 72 w 2042"/>
                <a:gd name="T11" fmla="*/ 0 h 1306"/>
                <a:gd name="T12" fmla="*/ 1970 w 2042"/>
                <a:gd name="T13" fmla="*/ 0 h 1306"/>
                <a:gd name="T14" fmla="*/ 2042 w 2042"/>
                <a:gd name="T15" fmla="*/ 72 h 1306"/>
                <a:gd name="T16" fmla="*/ 2042 w 2042"/>
                <a:gd name="T17" fmla="*/ 1233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2" h="1306">
                  <a:moveTo>
                    <a:pt x="2042" y="1233"/>
                  </a:moveTo>
                  <a:cubicBezTo>
                    <a:pt x="2042" y="1273"/>
                    <a:pt x="2009" y="1306"/>
                    <a:pt x="1970" y="1306"/>
                  </a:cubicBezTo>
                  <a:cubicBezTo>
                    <a:pt x="72" y="1306"/>
                    <a:pt x="72" y="1306"/>
                    <a:pt x="72" y="1306"/>
                  </a:cubicBezTo>
                  <a:cubicBezTo>
                    <a:pt x="33" y="1306"/>
                    <a:pt x="0" y="1273"/>
                    <a:pt x="0" y="123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3" y="0"/>
                    <a:pt x="72" y="0"/>
                  </a:cubicBezTo>
                  <a:cubicBezTo>
                    <a:pt x="1970" y="0"/>
                    <a:pt x="1970" y="0"/>
                    <a:pt x="1970" y="0"/>
                  </a:cubicBezTo>
                  <a:cubicBezTo>
                    <a:pt x="2009" y="0"/>
                    <a:pt x="2042" y="32"/>
                    <a:pt x="2042" y="72"/>
                  </a:cubicBezTo>
                  <a:cubicBezTo>
                    <a:pt x="2042" y="1233"/>
                    <a:pt x="2042" y="1233"/>
                    <a:pt x="2042" y="1233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088" y="1565"/>
              <a:ext cx="4167" cy="3089"/>
            </a:xfrm>
            <a:custGeom>
              <a:avLst/>
              <a:gdLst>
                <a:gd name="T0" fmla="*/ 1689 w 1761"/>
                <a:gd name="T1" fmla="*/ 0 h 1306"/>
                <a:gd name="T2" fmla="*/ 838 w 1761"/>
                <a:gd name="T3" fmla="*/ 0 h 1306"/>
                <a:gd name="T4" fmla="*/ 839 w 1761"/>
                <a:gd name="T5" fmla="*/ 54 h 1306"/>
                <a:gd name="T6" fmla="*/ 443 w 1761"/>
                <a:gd name="T7" fmla="*/ 1011 h 1306"/>
                <a:gd name="T8" fmla="*/ 0 w 1761"/>
                <a:gd name="T9" fmla="*/ 1306 h 1306"/>
                <a:gd name="T10" fmla="*/ 1689 w 1761"/>
                <a:gd name="T11" fmla="*/ 1306 h 1306"/>
                <a:gd name="T12" fmla="*/ 1761 w 1761"/>
                <a:gd name="T13" fmla="*/ 1233 h 1306"/>
                <a:gd name="T14" fmla="*/ 1761 w 1761"/>
                <a:gd name="T15" fmla="*/ 72 h 1306"/>
                <a:gd name="T16" fmla="*/ 1689 w 1761"/>
                <a:gd name="T17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1" h="1306">
                  <a:moveTo>
                    <a:pt x="1689" y="0"/>
                  </a:moveTo>
                  <a:cubicBezTo>
                    <a:pt x="838" y="0"/>
                    <a:pt x="838" y="0"/>
                    <a:pt x="838" y="0"/>
                  </a:cubicBezTo>
                  <a:cubicBezTo>
                    <a:pt x="839" y="18"/>
                    <a:pt x="839" y="36"/>
                    <a:pt x="839" y="54"/>
                  </a:cubicBezTo>
                  <a:cubicBezTo>
                    <a:pt x="839" y="411"/>
                    <a:pt x="695" y="758"/>
                    <a:pt x="443" y="1011"/>
                  </a:cubicBezTo>
                  <a:cubicBezTo>
                    <a:pt x="315" y="1138"/>
                    <a:pt x="164" y="1238"/>
                    <a:pt x="0" y="1306"/>
                  </a:cubicBezTo>
                  <a:cubicBezTo>
                    <a:pt x="1689" y="1306"/>
                    <a:pt x="1689" y="1306"/>
                    <a:pt x="1689" y="1306"/>
                  </a:cubicBezTo>
                  <a:cubicBezTo>
                    <a:pt x="1728" y="1306"/>
                    <a:pt x="1761" y="1273"/>
                    <a:pt x="1761" y="1233"/>
                  </a:cubicBezTo>
                  <a:cubicBezTo>
                    <a:pt x="1761" y="72"/>
                    <a:pt x="1761" y="72"/>
                    <a:pt x="1761" y="72"/>
                  </a:cubicBezTo>
                  <a:cubicBezTo>
                    <a:pt x="1761" y="32"/>
                    <a:pt x="1728" y="0"/>
                    <a:pt x="1689" y="0"/>
                  </a:cubicBezTo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594" y="1565"/>
              <a:ext cx="3661" cy="3089"/>
            </a:xfrm>
            <a:custGeom>
              <a:avLst/>
              <a:gdLst>
                <a:gd name="T0" fmla="*/ 1475 w 1547"/>
                <a:gd name="T1" fmla="*/ 0 h 1306"/>
                <a:gd name="T2" fmla="*/ 858 w 1547"/>
                <a:gd name="T3" fmla="*/ 0 h 1306"/>
                <a:gd name="T4" fmla="*/ 859 w 1547"/>
                <a:gd name="T5" fmla="*/ 46 h 1306"/>
                <a:gd name="T6" fmla="*/ 462 w 1547"/>
                <a:gd name="T7" fmla="*/ 1003 h 1306"/>
                <a:gd name="T8" fmla="*/ 0 w 1547"/>
                <a:gd name="T9" fmla="*/ 1306 h 1306"/>
                <a:gd name="T10" fmla="*/ 1475 w 1547"/>
                <a:gd name="T11" fmla="*/ 1306 h 1306"/>
                <a:gd name="T12" fmla="*/ 1547 w 1547"/>
                <a:gd name="T13" fmla="*/ 1233 h 1306"/>
                <a:gd name="T14" fmla="*/ 1547 w 1547"/>
                <a:gd name="T15" fmla="*/ 72 h 1306"/>
                <a:gd name="T16" fmla="*/ 1475 w 1547"/>
                <a:gd name="T17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7" h="1306">
                  <a:moveTo>
                    <a:pt x="1475" y="0"/>
                  </a:moveTo>
                  <a:cubicBezTo>
                    <a:pt x="858" y="0"/>
                    <a:pt x="858" y="0"/>
                    <a:pt x="858" y="0"/>
                  </a:cubicBezTo>
                  <a:cubicBezTo>
                    <a:pt x="859" y="15"/>
                    <a:pt x="859" y="30"/>
                    <a:pt x="859" y="46"/>
                  </a:cubicBezTo>
                  <a:cubicBezTo>
                    <a:pt x="859" y="404"/>
                    <a:pt x="715" y="751"/>
                    <a:pt x="462" y="1003"/>
                  </a:cubicBezTo>
                  <a:cubicBezTo>
                    <a:pt x="330" y="1136"/>
                    <a:pt x="172" y="1238"/>
                    <a:pt x="0" y="1306"/>
                  </a:cubicBezTo>
                  <a:cubicBezTo>
                    <a:pt x="1475" y="1306"/>
                    <a:pt x="1475" y="1306"/>
                    <a:pt x="1475" y="1306"/>
                  </a:cubicBezTo>
                  <a:cubicBezTo>
                    <a:pt x="1514" y="1306"/>
                    <a:pt x="1547" y="1273"/>
                    <a:pt x="1547" y="1233"/>
                  </a:cubicBezTo>
                  <a:cubicBezTo>
                    <a:pt x="1547" y="72"/>
                    <a:pt x="1547" y="72"/>
                    <a:pt x="1547" y="72"/>
                  </a:cubicBezTo>
                  <a:cubicBezTo>
                    <a:pt x="1547" y="32"/>
                    <a:pt x="1514" y="0"/>
                    <a:pt x="1475" y="0"/>
                  </a:cubicBezTo>
                  <a:close/>
                </a:path>
              </a:pathLst>
            </a:custGeom>
            <a:solidFill>
              <a:srgbClr val="08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591" y="1740"/>
              <a:ext cx="4496" cy="2736"/>
            </a:xfrm>
            <a:prstGeom prst="rect">
              <a:avLst/>
            </a:prstGeom>
            <a:solidFill>
              <a:srgbClr val="00A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3789" y="1605"/>
              <a:ext cx="100" cy="10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775" y="1591"/>
              <a:ext cx="128" cy="128"/>
            </a:xfrm>
            <a:custGeom>
              <a:avLst/>
              <a:gdLst>
                <a:gd name="T0" fmla="*/ 48 w 54"/>
                <a:gd name="T1" fmla="*/ 27 h 54"/>
                <a:gd name="T2" fmla="*/ 43 w 54"/>
                <a:gd name="T3" fmla="*/ 27 h 54"/>
                <a:gd name="T4" fmla="*/ 39 w 54"/>
                <a:gd name="T5" fmla="*/ 39 h 54"/>
                <a:gd name="T6" fmla="*/ 27 w 54"/>
                <a:gd name="T7" fmla="*/ 43 h 54"/>
                <a:gd name="T8" fmla="*/ 15 w 54"/>
                <a:gd name="T9" fmla="*/ 39 h 54"/>
                <a:gd name="T10" fmla="*/ 11 w 54"/>
                <a:gd name="T11" fmla="*/ 27 h 54"/>
                <a:gd name="T12" fmla="*/ 15 w 54"/>
                <a:gd name="T13" fmla="*/ 16 h 54"/>
                <a:gd name="T14" fmla="*/ 27 w 54"/>
                <a:gd name="T15" fmla="*/ 11 h 54"/>
                <a:gd name="T16" fmla="*/ 39 w 54"/>
                <a:gd name="T17" fmla="*/ 16 h 54"/>
                <a:gd name="T18" fmla="*/ 43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32"/>
                    <a:pt x="41" y="36"/>
                    <a:pt x="39" y="39"/>
                  </a:cubicBezTo>
                  <a:cubicBezTo>
                    <a:pt x="36" y="42"/>
                    <a:pt x="32" y="43"/>
                    <a:pt x="27" y="43"/>
                  </a:cubicBezTo>
                  <a:cubicBezTo>
                    <a:pt x="22" y="43"/>
                    <a:pt x="18" y="42"/>
                    <a:pt x="15" y="39"/>
                  </a:cubicBezTo>
                  <a:cubicBezTo>
                    <a:pt x="13" y="36"/>
                    <a:pt x="11" y="32"/>
                    <a:pt x="11" y="27"/>
                  </a:cubicBezTo>
                  <a:cubicBezTo>
                    <a:pt x="11" y="23"/>
                    <a:pt x="13" y="19"/>
                    <a:pt x="15" y="16"/>
                  </a:cubicBezTo>
                  <a:cubicBezTo>
                    <a:pt x="18" y="13"/>
                    <a:pt x="22" y="11"/>
                    <a:pt x="27" y="11"/>
                  </a:cubicBezTo>
                  <a:cubicBezTo>
                    <a:pt x="32" y="11"/>
                    <a:pt x="36" y="13"/>
                    <a:pt x="39" y="16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1591" y="1017"/>
              <a:ext cx="4396" cy="3459"/>
            </a:xfrm>
            <a:custGeom>
              <a:avLst/>
              <a:gdLst>
                <a:gd name="T0" fmla="*/ 1775 w 1858"/>
                <a:gd name="T1" fmla="*/ 431 h 1463"/>
                <a:gd name="T2" fmla="*/ 1462 w 1858"/>
                <a:gd name="T3" fmla="*/ 0 h 1463"/>
                <a:gd name="T4" fmla="*/ 1383 w 1858"/>
                <a:gd name="T5" fmla="*/ 79 h 1463"/>
                <a:gd name="T6" fmla="*/ 1673 w 1858"/>
                <a:gd name="T7" fmla="*/ 476 h 1463"/>
                <a:gd name="T8" fmla="*/ 1702 w 1858"/>
                <a:gd name="T9" fmla="*/ 823 h 1463"/>
                <a:gd name="T10" fmla="*/ 1393 w 1858"/>
                <a:gd name="T11" fmla="*/ 1072 h 1463"/>
                <a:gd name="T12" fmla="*/ 1108 w 1858"/>
                <a:gd name="T13" fmla="*/ 1143 h 1463"/>
                <a:gd name="T14" fmla="*/ 1050 w 1858"/>
                <a:gd name="T15" fmla="*/ 1095 h 1463"/>
                <a:gd name="T16" fmla="*/ 1064 w 1858"/>
                <a:gd name="T17" fmla="*/ 1052 h 1463"/>
                <a:gd name="T18" fmla="*/ 1001 w 1858"/>
                <a:gd name="T19" fmla="*/ 976 h 1463"/>
                <a:gd name="T20" fmla="*/ 1005 w 1858"/>
                <a:gd name="T21" fmla="*/ 943 h 1463"/>
                <a:gd name="T22" fmla="*/ 870 w 1858"/>
                <a:gd name="T23" fmla="*/ 809 h 1463"/>
                <a:gd name="T24" fmla="*/ 809 w 1858"/>
                <a:gd name="T25" fmla="*/ 824 h 1463"/>
                <a:gd name="T26" fmla="*/ 819 w 1858"/>
                <a:gd name="T27" fmla="*/ 777 h 1463"/>
                <a:gd name="T28" fmla="*/ 698 w 1858"/>
                <a:gd name="T29" fmla="*/ 656 h 1463"/>
                <a:gd name="T30" fmla="*/ 671 w 1858"/>
                <a:gd name="T31" fmla="*/ 659 h 1463"/>
                <a:gd name="T32" fmla="*/ 671 w 1858"/>
                <a:gd name="T33" fmla="*/ 656 h 1463"/>
                <a:gd name="T34" fmla="*/ 591 w 1858"/>
                <a:gd name="T35" fmla="*/ 547 h 1463"/>
                <a:gd name="T36" fmla="*/ 599 w 1858"/>
                <a:gd name="T37" fmla="*/ 503 h 1463"/>
                <a:gd name="T38" fmla="*/ 474 w 1858"/>
                <a:gd name="T39" fmla="*/ 378 h 1463"/>
                <a:gd name="T40" fmla="*/ 408 w 1858"/>
                <a:gd name="T41" fmla="*/ 397 h 1463"/>
                <a:gd name="T42" fmla="*/ 410 w 1858"/>
                <a:gd name="T43" fmla="*/ 378 h 1463"/>
                <a:gd name="T44" fmla="*/ 386 w 1858"/>
                <a:gd name="T45" fmla="*/ 306 h 1463"/>
                <a:gd name="T46" fmla="*/ 193 w 1858"/>
                <a:gd name="T47" fmla="*/ 306 h 1463"/>
                <a:gd name="T48" fmla="*/ 193 w 1858"/>
                <a:gd name="T49" fmla="*/ 306 h 1463"/>
                <a:gd name="T50" fmla="*/ 0 w 1858"/>
                <a:gd name="T51" fmla="*/ 306 h 1463"/>
                <a:gd name="T52" fmla="*/ 0 w 1858"/>
                <a:gd name="T53" fmla="*/ 1462 h 1463"/>
                <a:gd name="T54" fmla="*/ 991 w 1858"/>
                <a:gd name="T55" fmla="*/ 1463 h 1463"/>
                <a:gd name="T56" fmla="*/ 991 w 1858"/>
                <a:gd name="T57" fmla="*/ 1462 h 1463"/>
                <a:gd name="T58" fmla="*/ 1269 w 1858"/>
                <a:gd name="T59" fmla="*/ 1462 h 1463"/>
                <a:gd name="T60" fmla="*/ 1270 w 1858"/>
                <a:gd name="T61" fmla="*/ 1450 h 1463"/>
                <a:gd name="T62" fmla="*/ 1248 w 1858"/>
                <a:gd name="T63" fmla="*/ 1383 h 1463"/>
                <a:gd name="T64" fmla="*/ 1270 w 1858"/>
                <a:gd name="T65" fmla="*/ 1316 h 1463"/>
                <a:gd name="T66" fmla="*/ 1234 w 1858"/>
                <a:gd name="T67" fmla="*/ 1233 h 1463"/>
                <a:gd name="T68" fmla="*/ 1432 w 1858"/>
                <a:gd name="T69" fmla="*/ 1177 h 1463"/>
                <a:gd name="T70" fmla="*/ 1805 w 1858"/>
                <a:gd name="T71" fmla="*/ 866 h 1463"/>
                <a:gd name="T72" fmla="*/ 1775 w 1858"/>
                <a:gd name="T73" fmla="*/ 431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8" h="1463">
                  <a:moveTo>
                    <a:pt x="1775" y="431"/>
                  </a:moveTo>
                  <a:cubicBezTo>
                    <a:pt x="1714" y="292"/>
                    <a:pt x="1605" y="143"/>
                    <a:pt x="1462" y="0"/>
                  </a:cubicBezTo>
                  <a:cubicBezTo>
                    <a:pt x="1383" y="79"/>
                    <a:pt x="1383" y="79"/>
                    <a:pt x="1383" y="79"/>
                  </a:cubicBezTo>
                  <a:cubicBezTo>
                    <a:pt x="1517" y="212"/>
                    <a:pt x="1617" y="350"/>
                    <a:pt x="1673" y="476"/>
                  </a:cubicBezTo>
                  <a:cubicBezTo>
                    <a:pt x="1733" y="609"/>
                    <a:pt x="1742" y="726"/>
                    <a:pt x="1702" y="823"/>
                  </a:cubicBezTo>
                  <a:cubicBezTo>
                    <a:pt x="1658" y="928"/>
                    <a:pt x="1554" y="1012"/>
                    <a:pt x="1393" y="1072"/>
                  </a:cubicBezTo>
                  <a:cubicBezTo>
                    <a:pt x="1311" y="1102"/>
                    <a:pt x="1216" y="1126"/>
                    <a:pt x="1108" y="1143"/>
                  </a:cubicBezTo>
                  <a:cubicBezTo>
                    <a:pt x="1095" y="1121"/>
                    <a:pt x="1075" y="1103"/>
                    <a:pt x="1050" y="1095"/>
                  </a:cubicBezTo>
                  <a:cubicBezTo>
                    <a:pt x="1059" y="1083"/>
                    <a:pt x="1064" y="1068"/>
                    <a:pt x="1064" y="1052"/>
                  </a:cubicBezTo>
                  <a:cubicBezTo>
                    <a:pt x="1064" y="1014"/>
                    <a:pt x="1037" y="983"/>
                    <a:pt x="1001" y="976"/>
                  </a:cubicBezTo>
                  <a:cubicBezTo>
                    <a:pt x="1003" y="966"/>
                    <a:pt x="1005" y="955"/>
                    <a:pt x="1005" y="943"/>
                  </a:cubicBezTo>
                  <a:cubicBezTo>
                    <a:pt x="1005" y="869"/>
                    <a:pt x="945" y="809"/>
                    <a:pt x="870" y="809"/>
                  </a:cubicBezTo>
                  <a:cubicBezTo>
                    <a:pt x="849" y="809"/>
                    <a:pt x="828" y="814"/>
                    <a:pt x="809" y="824"/>
                  </a:cubicBezTo>
                  <a:cubicBezTo>
                    <a:pt x="816" y="809"/>
                    <a:pt x="819" y="793"/>
                    <a:pt x="819" y="777"/>
                  </a:cubicBezTo>
                  <a:cubicBezTo>
                    <a:pt x="819" y="710"/>
                    <a:pt x="765" y="656"/>
                    <a:pt x="698" y="656"/>
                  </a:cubicBezTo>
                  <a:cubicBezTo>
                    <a:pt x="689" y="656"/>
                    <a:pt x="679" y="657"/>
                    <a:pt x="671" y="659"/>
                  </a:cubicBezTo>
                  <a:cubicBezTo>
                    <a:pt x="671" y="658"/>
                    <a:pt x="671" y="657"/>
                    <a:pt x="671" y="656"/>
                  </a:cubicBezTo>
                  <a:cubicBezTo>
                    <a:pt x="671" y="605"/>
                    <a:pt x="637" y="561"/>
                    <a:pt x="591" y="547"/>
                  </a:cubicBezTo>
                  <a:cubicBezTo>
                    <a:pt x="596" y="533"/>
                    <a:pt x="599" y="518"/>
                    <a:pt x="599" y="503"/>
                  </a:cubicBezTo>
                  <a:cubicBezTo>
                    <a:pt x="599" y="434"/>
                    <a:pt x="543" y="378"/>
                    <a:pt x="474" y="378"/>
                  </a:cubicBezTo>
                  <a:cubicBezTo>
                    <a:pt x="450" y="378"/>
                    <a:pt x="427" y="385"/>
                    <a:pt x="408" y="397"/>
                  </a:cubicBezTo>
                  <a:cubicBezTo>
                    <a:pt x="409" y="390"/>
                    <a:pt x="410" y="384"/>
                    <a:pt x="410" y="378"/>
                  </a:cubicBezTo>
                  <a:cubicBezTo>
                    <a:pt x="410" y="351"/>
                    <a:pt x="401" y="326"/>
                    <a:pt x="386" y="306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1462"/>
                    <a:pt x="0" y="1462"/>
                    <a:pt x="0" y="1462"/>
                  </a:cubicBezTo>
                  <a:cubicBezTo>
                    <a:pt x="991" y="1463"/>
                    <a:pt x="991" y="1463"/>
                    <a:pt x="991" y="1463"/>
                  </a:cubicBezTo>
                  <a:cubicBezTo>
                    <a:pt x="991" y="1462"/>
                    <a:pt x="991" y="1462"/>
                    <a:pt x="991" y="1462"/>
                  </a:cubicBezTo>
                  <a:cubicBezTo>
                    <a:pt x="1269" y="1462"/>
                    <a:pt x="1269" y="1462"/>
                    <a:pt x="1269" y="1462"/>
                  </a:cubicBezTo>
                  <a:cubicBezTo>
                    <a:pt x="1270" y="1458"/>
                    <a:pt x="1270" y="1454"/>
                    <a:pt x="1270" y="1450"/>
                  </a:cubicBezTo>
                  <a:cubicBezTo>
                    <a:pt x="1270" y="1425"/>
                    <a:pt x="1262" y="1402"/>
                    <a:pt x="1248" y="1383"/>
                  </a:cubicBezTo>
                  <a:cubicBezTo>
                    <a:pt x="1262" y="1365"/>
                    <a:pt x="1270" y="1341"/>
                    <a:pt x="1270" y="1316"/>
                  </a:cubicBezTo>
                  <a:cubicBezTo>
                    <a:pt x="1270" y="1283"/>
                    <a:pt x="1256" y="1254"/>
                    <a:pt x="1234" y="1233"/>
                  </a:cubicBezTo>
                  <a:cubicBezTo>
                    <a:pt x="1306" y="1218"/>
                    <a:pt x="1372" y="1199"/>
                    <a:pt x="1432" y="1177"/>
                  </a:cubicBezTo>
                  <a:cubicBezTo>
                    <a:pt x="1623" y="1106"/>
                    <a:pt x="1749" y="1001"/>
                    <a:pt x="1805" y="866"/>
                  </a:cubicBezTo>
                  <a:cubicBezTo>
                    <a:pt x="1858" y="739"/>
                    <a:pt x="1848" y="593"/>
                    <a:pt x="1775" y="431"/>
                  </a:cubicBezTo>
                  <a:close/>
                </a:path>
              </a:pathLst>
            </a:custGeom>
            <a:solidFill>
              <a:srgbClr val="F39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1591" y="1052"/>
              <a:ext cx="4344" cy="3424"/>
            </a:xfrm>
            <a:custGeom>
              <a:avLst/>
              <a:gdLst>
                <a:gd name="T0" fmla="*/ 1756 w 1836"/>
                <a:gd name="T1" fmla="*/ 424 h 1448"/>
                <a:gd name="T2" fmla="*/ 1447 w 1836"/>
                <a:gd name="T3" fmla="*/ 0 h 1448"/>
                <a:gd name="T4" fmla="*/ 1398 w 1836"/>
                <a:gd name="T5" fmla="*/ 49 h 1448"/>
                <a:gd name="T6" fmla="*/ 1693 w 1836"/>
                <a:gd name="T7" fmla="*/ 452 h 1448"/>
                <a:gd name="T8" fmla="*/ 1722 w 1836"/>
                <a:gd name="T9" fmla="*/ 816 h 1448"/>
                <a:gd name="T10" fmla="*/ 981 w 1836"/>
                <a:gd name="T11" fmla="*/ 1166 h 1448"/>
                <a:gd name="T12" fmla="*/ 836 w 1836"/>
                <a:gd name="T13" fmla="*/ 1023 h 1448"/>
                <a:gd name="T14" fmla="*/ 755 w 1836"/>
                <a:gd name="T15" fmla="*/ 1048 h 1448"/>
                <a:gd name="T16" fmla="*/ 706 w 1836"/>
                <a:gd name="T17" fmla="*/ 1026 h 1448"/>
                <a:gd name="T18" fmla="*/ 711 w 1836"/>
                <a:gd name="T19" fmla="*/ 978 h 1448"/>
                <a:gd name="T20" fmla="*/ 505 w 1836"/>
                <a:gd name="T21" fmla="*/ 772 h 1448"/>
                <a:gd name="T22" fmla="*/ 446 w 1836"/>
                <a:gd name="T23" fmla="*/ 780 h 1448"/>
                <a:gd name="T24" fmla="*/ 318 w 1836"/>
                <a:gd name="T25" fmla="*/ 669 h 1448"/>
                <a:gd name="T26" fmla="*/ 135 w 1836"/>
                <a:gd name="T27" fmla="*/ 497 h 1448"/>
                <a:gd name="T28" fmla="*/ 0 w 1836"/>
                <a:gd name="T29" fmla="*/ 557 h 1448"/>
                <a:gd name="T30" fmla="*/ 0 w 1836"/>
                <a:gd name="T31" fmla="*/ 1026 h 1448"/>
                <a:gd name="T32" fmla="*/ 0 w 1836"/>
                <a:gd name="T33" fmla="*/ 1026 h 1448"/>
                <a:gd name="T34" fmla="*/ 0 w 1836"/>
                <a:gd name="T35" fmla="*/ 1448 h 1448"/>
                <a:gd name="T36" fmla="*/ 1113 w 1836"/>
                <a:gd name="T37" fmla="*/ 1448 h 1448"/>
                <a:gd name="T38" fmla="*/ 1126 w 1836"/>
                <a:gd name="T39" fmla="*/ 1378 h 1448"/>
                <a:gd name="T40" fmla="*/ 1054 w 1836"/>
                <a:gd name="T41" fmla="*/ 1227 h 1448"/>
                <a:gd name="T42" fmla="*/ 1424 w 1836"/>
                <a:gd name="T43" fmla="*/ 1142 h 1448"/>
                <a:gd name="T44" fmla="*/ 1786 w 1836"/>
                <a:gd name="T45" fmla="*/ 843 h 1448"/>
                <a:gd name="T46" fmla="*/ 1756 w 1836"/>
                <a:gd name="T47" fmla="*/ 424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6" h="1448">
                  <a:moveTo>
                    <a:pt x="1756" y="424"/>
                  </a:moveTo>
                  <a:cubicBezTo>
                    <a:pt x="1695" y="288"/>
                    <a:pt x="1589" y="141"/>
                    <a:pt x="1447" y="0"/>
                  </a:cubicBezTo>
                  <a:cubicBezTo>
                    <a:pt x="1398" y="49"/>
                    <a:pt x="1398" y="49"/>
                    <a:pt x="1398" y="49"/>
                  </a:cubicBezTo>
                  <a:cubicBezTo>
                    <a:pt x="1534" y="184"/>
                    <a:pt x="1635" y="324"/>
                    <a:pt x="1693" y="452"/>
                  </a:cubicBezTo>
                  <a:cubicBezTo>
                    <a:pt x="1754" y="591"/>
                    <a:pt x="1764" y="713"/>
                    <a:pt x="1722" y="816"/>
                  </a:cubicBezTo>
                  <a:cubicBezTo>
                    <a:pt x="1644" y="1004"/>
                    <a:pt x="1390" y="1123"/>
                    <a:pt x="981" y="1166"/>
                  </a:cubicBezTo>
                  <a:cubicBezTo>
                    <a:pt x="980" y="1087"/>
                    <a:pt x="916" y="1023"/>
                    <a:pt x="836" y="1023"/>
                  </a:cubicBezTo>
                  <a:cubicBezTo>
                    <a:pt x="806" y="1023"/>
                    <a:pt x="778" y="1032"/>
                    <a:pt x="755" y="1048"/>
                  </a:cubicBezTo>
                  <a:cubicBezTo>
                    <a:pt x="741" y="1038"/>
                    <a:pt x="724" y="1030"/>
                    <a:pt x="706" y="1026"/>
                  </a:cubicBezTo>
                  <a:cubicBezTo>
                    <a:pt x="709" y="1011"/>
                    <a:pt x="711" y="995"/>
                    <a:pt x="711" y="978"/>
                  </a:cubicBezTo>
                  <a:cubicBezTo>
                    <a:pt x="711" y="864"/>
                    <a:pt x="619" y="772"/>
                    <a:pt x="505" y="772"/>
                  </a:cubicBezTo>
                  <a:cubicBezTo>
                    <a:pt x="485" y="772"/>
                    <a:pt x="465" y="775"/>
                    <a:pt x="446" y="780"/>
                  </a:cubicBezTo>
                  <a:cubicBezTo>
                    <a:pt x="423" y="725"/>
                    <a:pt x="376" y="684"/>
                    <a:pt x="318" y="669"/>
                  </a:cubicBezTo>
                  <a:cubicBezTo>
                    <a:pt x="311" y="573"/>
                    <a:pt x="232" y="497"/>
                    <a:pt x="135" y="497"/>
                  </a:cubicBezTo>
                  <a:cubicBezTo>
                    <a:pt x="81" y="497"/>
                    <a:pt x="33" y="520"/>
                    <a:pt x="0" y="557"/>
                  </a:cubicBezTo>
                  <a:cubicBezTo>
                    <a:pt x="0" y="1026"/>
                    <a:pt x="0" y="1026"/>
                    <a:pt x="0" y="1026"/>
                  </a:cubicBezTo>
                  <a:cubicBezTo>
                    <a:pt x="0" y="1026"/>
                    <a:pt x="0" y="1026"/>
                    <a:pt x="0" y="1026"/>
                  </a:cubicBezTo>
                  <a:cubicBezTo>
                    <a:pt x="0" y="1448"/>
                    <a:pt x="0" y="1448"/>
                    <a:pt x="0" y="1448"/>
                  </a:cubicBezTo>
                  <a:cubicBezTo>
                    <a:pt x="1113" y="1448"/>
                    <a:pt x="1113" y="1448"/>
                    <a:pt x="1113" y="1448"/>
                  </a:cubicBezTo>
                  <a:cubicBezTo>
                    <a:pt x="1121" y="1426"/>
                    <a:pt x="1126" y="1403"/>
                    <a:pt x="1126" y="1378"/>
                  </a:cubicBezTo>
                  <a:cubicBezTo>
                    <a:pt x="1126" y="1317"/>
                    <a:pt x="1098" y="1263"/>
                    <a:pt x="1054" y="1227"/>
                  </a:cubicBezTo>
                  <a:cubicBezTo>
                    <a:pt x="1197" y="1209"/>
                    <a:pt x="1321" y="1180"/>
                    <a:pt x="1424" y="1142"/>
                  </a:cubicBezTo>
                  <a:cubicBezTo>
                    <a:pt x="1610" y="1073"/>
                    <a:pt x="1732" y="972"/>
                    <a:pt x="1786" y="843"/>
                  </a:cubicBezTo>
                  <a:cubicBezTo>
                    <a:pt x="1836" y="722"/>
                    <a:pt x="1826" y="581"/>
                    <a:pt x="1756" y="424"/>
                  </a:cubicBezTo>
                  <a:close/>
                </a:path>
              </a:pathLst>
            </a:custGeom>
            <a:solidFill>
              <a:srgbClr val="F39C11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605" y="1064"/>
              <a:ext cx="4406" cy="3426"/>
            </a:xfrm>
            <a:custGeom>
              <a:avLst/>
              <a:gdLst>
                <a:gd name="T0" fmla="*/ 1429 w 1862"/>
                <a:gd name="T1" fmla="*/ 0 h 1449"/>
                <a:gd name="T2" fmla="*/ 1400 w 1862"/>
                <a:gd name="T3" fmla="*/ 30 h 1449"/>
                <a:gd name="T4" fmla="*/ 1733 w 1862"/>
                <a:gd name="T5" fmla="*/ 809 h 1449"/>
                <a:gd name="T6" fmla="*/ 653 w 1862"/>
                <a:gd name="T7" fmla="*/ 1195 h 1449"/>
                <a:gd name="T8" fmla="*/ 653 w 1862"/>
                <a:gd name="T9" fmla="*/ 1187 h 1449"/>
                <a:gd name="T10" fmla="*/ 526 w 1862"/>
                <a:gd name="T11" fmla="*/ 1062 h 1449"/>
                <a:gd name="T12" fmla="*/ 465 w 1862"/>
                <a:gd name="T13" fmla="*/ 1078 h 1449"/>
                <a:gd name="T14" fmla="*/ 361 w 1862"/>
                <a:gd name="T15" fmla="*/ 1018 h 1449"/>
                <a:gd name="T16" fmla="*/ 361 w 1862"/>
                <a:gd name="T17" fmla="*/ 1017 h 1449"/>
                <a:gd name="T18" fmla="*/ 232 w 1862"/>
                <a:gd name="T19" fmla="*/ 891 h 1449"/>
                <a:gd name="T20" fmla="*/ 116 w 1862"/>
                <a:gd name="T21" fmla="*/ 968 h 1449"/>
                <a:gd name="T22" fmla="*/ 79 w 1862"/>
                <a:gd name="T23" fmla="*/ 962 h 1449"/>
                <a:gd name="T24" fmla="*/ 0 w 1862"/>
                <a:gd name="T25" fmla="*/ 998 h 1449"/>
                <a:gd name="T26" fmla="*/ 4 w 1862"/>
                <a:gd name="T27" fmla="*/ 1449 h 1449"/>
                <a:gd name="T28" fmla="*/ 773 w 1862"/>
                <a:gd name="T29" fmla="*/ 1443 h 1449"/>
                <a:gd name="T30" fmla="*/ 822 w 1862"/>
                <a:gd name="T31" fmla="*/ 1339 h 1449"/>
                <a:gd name="T32" fmla="*/ 768 w 1862"/>
                <a:gd name="T33" fmla="*/ 1233 h 1449"/>
                <a:gd name="T34" fmla="*/ 1421 w 1862"/>
                <a:gd name="T35" fmla="*/ 1120 h 1449"/>
                <a:gd name="T36" fmla="*/ 1772 w 1862"/>
                <a:gd name="T37" fmla="*/ 825 h 1449"/>
                <a:gd name="T38" fmla="*/ 1429 w 1862"/>
                <a:gd name="T39" fmla="*/ 0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2" h="1449">
                  <a:moveTo>
                    <a:pt x="1429" y="0"/>
                  </a:moveTo>
                  <a:cubicBezTo>
                    <a:pt x="1400" y="30"/>
                    <a:pt x="1400" y="30"/>
                    <a:pt x="1400" y="30"/>
                  </a:cubicBezTo>
                  <a:cubicBezTo>
                    <a:pt x="1694" y="320"/>
                    <a:pt x="1816" y="604"/>
                    <a:pt x="1733" y="809"/>
                  </a:cubicBezTo>
                  <a:cubicBezTo>
                    <a:pt x="1636" y="1050"/>
                    <a:pt x="1263" y="1183"/>
                    <a:pt x="653" y="1195"/>
                  </a:cubicBezTo>
                  <a:cubicBezTo>
                    <a:pt x="653" y="1192"/>
                    <a:pt x="653" y="1190"/>
                    <a:pt x="653" y="1187"/>
                  </a:cubicBezTo>
                  <a:cubicBezTo>
                    <a:pt x="653" y="1117"/>
                    <a:pt x="596" y="1061"/>
                    <a:pt x="526" y="1062"/>
                  </a:cubicBezTo>
                  <a:cubicBezTo>
                    <a:pt x="504" y="1062"/>
                    <a:pt x="483" y="1068"/>
                    <a:pt x="465" y="1078"/>
                  </a:cubicBezTo>
                  <a:cubicBezTo>
                    <a:pt x="442" y="1044"/>
                    <a:pt x="404" y="1021"/>
                    <a:pt x="361" y="1018"/>
                  </a:cubicBezTo>
                  <a:cubicBezTo>
                    <a:pt x="361" y="1017"/>
                    <a:pt x="361" y="1017"/>
                    <a:pt x="361" y="1017"/>
                  </a:cubicBezTo>
                  <a:cubicBezTo>
                    <a:pt x="360" y="947"/>
                    <a:pt x="303" y="890"/>
                    <a:pt x="232" y="891"/>
                  </a:cubicBezTo>
                  <a:cubicBezTo>
                    <a:pt x="180" y="891"/>
                    <a:pt x="136" y="923"/>
                    <a:pt x="116" y="968"/>
                  </a:cubicBezTo>
                  <a:cubicBezTo>
                    <a:pt x="105" y="964"/>
                    <a:pt x="92" y="961"/>
                    <a:pt x="79" y="962"/>
                  </a:cubicBezTo>
                  <a:cubicBezTo>
                    <a:pt x="47" y="962"/>
                    <a:pt x="19" y="976"/>
                    <a:pt x="0" y="998"/>
                  </a:cubicBezTo>
                  <a:cubicBezTo>
                    <a:pt x="4" y="1449"/>
                    <a:pt x="4" y="1449"/>
                    <a:pt x="4" y="1449"/>
                  </a:cubicBezTo>
                  <a:cubicBezTo>
                    <a:pt x="773" y="1443"/>
                    <a:pt x="773" y="1443"/>
                    <a:pt x="773" y="1443"/>
                  </a:cubicBezTo>
                  <a:cubicBezTo>
                    <a:pt x="803" y="1418"/>
                    <a:pt x="822" y="1381"/>
                    <a:pt x="822" y="1339"/>
                  </a:cubicBezTo>
                  <a:cubicBezTo>
                    <a:pt x="822" y="1296"/>
                    <a:pt x="801" y="1257"/>
                    <a:pt x="768" y="1233"/>
                  </a:cubicBezTo>
                  <a:cubicBezTo>
                    <a:pt x="1037" y="1221"/>
                    <a:pt x="1255" y="1183"/>
                    <a:pt x="1421" y="1120"/>
                  </a:cubicBezTo>
                  <a:cubicBezTo>
                    <a:pt x="1603" y="1051"/>
                    <a:pt x="1721" y="952"/>
                    <a:pt x="1772" y="825"/>
                  </a:cubicBezTo>
                  <a:cubicBezTo>
                    <a:pt x="1862" y="603"/>
                    <a:pt x="1737" y="302"/>
                    <a:pt x="1429" y="0"/>
                  </a:cubicBezTo>
                  <a:close/>
                </a:path>
              </a:pathLst>
            </a:custGeom>
            <a:solidFill>
              <a:srgbClr val="F39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650" y="882"/>
              <a:ext cx="533" cy="449"/>
            </a:xfrm>
            <a:custGeom>
              <a:avLst/>
              <a:gdLst>
                <a:gd name="T0" fmla="*/ 0 w 225"/>
                <a:gd name="T1" fmla="*/ 34 h 190"/>
                <a:gd name="T2" fmla="*/ 65 w 225"/>
                <a:gd name="T3" fmla="*/ 153 h 190"/>
                <a:gd name="T4" fmla="*/ 225 w 225"/>
                <a:gd name="T5" fmla="*/ 190 h 190"/>
                <a:gd name="T6" fmla="*/ 34 w 225"/>
                <a:gd name="T7" fmla="*/ 0 h 190"/>
                <a:gd name="T8" fmla="*/ 0 w 225"/>
                <a:gd name="T9" fmla="*/ 3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90">
                  <a:moveTo>
                    <a:pt x="0" y="34"/>
                  </a:moveTo>
                  <a:cubicBezTo>
                    <a:pt x="0" y="34"/>
                    <a:pt x="4" y="124"/>
                    <a:pt x="65" y="153"/>
                  </a:cubicBezTo>
                  <a:cubicBezTo>
                    <a:pt x="127" y="183"/>
                    <a:pt x="225" y="190"/>
                    <a:pt x="225" y="19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82B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681" y="882"/>
              <a:ext cx="336" cy="286"/>
            </a:xfrm>
            <a:custGeom>
              <a:avLst/>
              <a:gdLst>
                <a:gd name="T0" fmla="*/ 0 w 142"/>
                <a:gd name="T1" fmla="*/ 22 h 121"/>
                <a:gd name="T2" fmla="*/ 41 w 142"/>
                <a:gd name="T3" fmla="*/ 98 h 121"/>
                <a:gd name="T4" fmla="*/ 142 w 142"/>
                <a:gd name="T5" fmla="*/ 121 h 121"/>
                <a:gd name="T6" fmla="*/ 21 w 142"/>
                <a:gd name="T7" fmla="*/ 0 h 121"/>
                <a:gd name="T8" fmla="*/ 0 w 142"/>
                <a:gd name="T9" fmla="*/ 2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21">
                  <a:moveTo>
                    <a:pt x="0" y="22"/>
                  </a:moveTo>
                  <a:cubicBezTo>
                    <a:pt x="0" y="22"/>
                    <a:pt x="2" y="79"/>
                    <a:pt x="41" y="98"/>
                  </a:cubicBezTo>
                  <a:cubicBezTo>
                    <a:pt x="80" y="117"/>
                    <a:pt x="142" y="121"/>
                    <a:pt x="142" y="121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82B732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31" y="801"/>
              <a:ext cx="452" cy="530"/>
            </a:xfrm>
            <a:custGeom>
              <a:avLst/>
              <a:gdLst>
                <a:gd name="T0" fmla="*/ 34 w 191"/>
                <a:gd name="T1" fmla="*/ 0 h 224"/>
                <a:gd name="T2" fmla="*/ 153 w 191"/>
                <a:gd name="T3" fmla="*/ 65 h 224"/>
                <a:gd name="T4" fmla="*/ 191 w 191"/>
                <a:gd name="T5" fmla="*/ 224 h 224"/>
                <a:gd name="T6" fmla="*/ 0 w 191"/>
                <a:gd name="T7" fmla="*/ 34 h 224"/>
                <a:gd name="T8" fmla="*/ 34 w 19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4">
                  <a:moveTo>
                    <a:pt x="34" y="0"/>
                  </a:moveTo>
                  <a:cubicBezTo>
                    <a:pt x="34" y="0"/>
                    <a:pt x="124" y="3"/>
                    <a:pt x="153" y="65"/>
                  </a:cubicBezTo>
                  <a:cubicBezTo>
                    <a:pt x="183" y="126"/>
                    <a:pt x="191" y="224"/>
                    <a:pt x="191" y="22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82B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731" y="830"/>
              <a:ext cx="286" cy="338"/>
            </a:xfrm>
            <a:custGeom>
              <a:avLst/>
              <a:gdLst>
                <a:gd name="T0" fmla="*/ 22 w 121"/>
                <a:gd name="T1" fmla="*/ 0 h 143"/>
                <a:gd name="T2" fmla="*/ 98 w 121"/>
                <a:gd name="T3" fmla="*/ 42 h 143"/>
                <a:gd name="T4" fmla="*/ 121 w 121"/>
                <a:gd name="T5" fmla="*/ 143 h 143"/>
                <a:gd name="T6" fmla="*/ 0 w 121"/>
                <a:gd name="T7" fmla="*/ 22 h 143"/>
                <a:gd name="T8" fmla="*/ 22 w 121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3">
                  <a:moveTo>
                    <a:pt x="22" y="0"/>
                  </a:moveTo>
                  <a:cubicBezTo>
                    <a:pt x="22" y="0"/>
                    <a:pt x="79" y="3"/>
                    <a:pt x="98" y="42"/>
                  </a:cubicBezTo>
                  <a:cubicBezTo>
                    <a:pt x="117" y="81"/>
                    <a:pt x="121" y="143"/>
                    <a:pt x="121" y="143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82B732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746" y="-1124"/>
              <a:ext cx="1895" cy="1914"/>
            </a:xfrm>
            <a:custGeom>
              <a:avLst/>
              <a:gdLst>
                <a:gd name="T0" fmla="*/ 789 w 801"/>
                <a:gd name="T1" fmla="*/ 809 h 809"/>
                <a:gd name="T2" fmla="*/ 785 w 801"/>
                <a:gd name="T3" fmla="*/ 808 h 809"/>
                <a:gd name="T4" fmla="*/ 775 w 801"/>
                <a:gd name="T5" fmla="*/ 805 h 809"/>
                <a:gd name="T6" fmla="*/ 739 w 801"/>
                <a:gd name="T7" fmla="*/ 791 h 809"/>
                <a:gd name="T8" fmla="*/ 686 w 801"/>
                <a:gd name="T9" fmla="*/ 766 h 809"/>
                <a:gd name="T10" fmla="*/ 623 w 801"/>
                <a:gd name="T11" fmla="*/ 729 h 809"/>
                <a:gd name="T12" fmla="*/ 588 w 801"/>
                <a:gd name="T13" fmla="*/ 706 h 809"/>
                <a:gd name="T14" fmla="*/ 553 w 801"/>
                <a:gd name="T15" fmla="*/ 679 h 809"/>
                <a:gd name="T16" fmla="*/ 482 w 801"/>
                <a:gd name="T17" fmla="*/ 617 h 809"/>
                <a:gd name="T18" fmla="*/ 450 w 801"/>
                <a:gd name="T19" fmla="*/ 580 h 809"/>
                <a:gd name="T20" fmla="*/ 418 w 801"/>
                <a:gd name="T21" fmla="*/ 539 h 809"/>
                <a:gd name="T22" fmla="*/ 354 w 801"/>
                <a:gd name="T23" fmla="*/ 457 h 809"/>
                <a:gd name="T24" fmla="*/ 287 w 801"/>
                <a:gd name="T25" fmla="*/ 377 h 809"/>
                <a:gd name="T26" fmla="*/ 223 w 801"/>
                <a:gd name="T27" fmla="*/ 299 h 809"/>
                <a:gd name="T28" fmla="*/ 164 w 801"/>
                <a:gd name="T29" fmla="*/ 225 h 809"/>
                <a:gd name="T30" fmla="*/ 137 w 801"/>
                <a:gd name="T31" fmla="*/ 190 h 809"/>
                <a:gd name="T32" fmla="*/ 112 w 801"/>
                <a:gd name="T33" fmla="*/ 158 h 809"/>
                <a:gd name="T34" fmla="*/ 68 w 801"/>
                <a:gd name="T35" fmla="*/ 101 h 809"/>
                <a:gd name="T36" fmla="*/ 50 w 801"/>
                <a:gd name="T37" fmla="*/ 77 h 809"/>
                <a:gd name="T38" fmla="*/ 35 w 801"/>
                <a:gd name="T39" fmla="*/ 57 h 809"/>
                <a:gd name="T40" fmla="*/ 14 w 801"/>
                <a:gd name="T41" fmla="*/ 28 h 809"/>
                <a:gd name="T42" fmla="*/ 6 w 801"/>
                <a:gd name="T43" fmla="*/ 18 h 809"/>
                <a:gd name="T44" fmla="*/ 6 w 801"/>
                <a:gd name="T45" fmla="*/ 5 h 809"/>
                <a:gd name="T46" fmla="*/ 19 w 801"/>
                <a:gd name="T47" fmla="*/ 6 h 809"/>
                <a:gd name="T48" fmla="*/ 29 w 801"/>
                <a:gd name="T49" fmla="*/ 13 h 809"/>
                <a:gd name="T50" fmla="*/ 57 w 801"/>
                <a:gd name="T51" fmla="*/ 35 h 809"/>
                <a:gd name="T52" fmla="*/ 78 w 801"/>
                <a:gd name="T53" fmla="*/ 50 h 809"/>
                <a:gd name="T54" fmla="*/ 101 w 801"/>
                <a:gd name="T55" fmla="*/ 69 h 809"/>
                <a:gd name="T56" fmla="*/ 158 w 801"/>
                <a:gd name="T57" fmla="*/ 113 h 809"/>
                <a:gd name="T58" fmla="*/ 190 w 801"/>
                <a:gd name="T59" fmla="*/ 139 h 809"/>
                <a:gd name="T60" fmla="*/ 224 w 801"/>
                <a:gd name="T61" fmla="*/ 166 h 809"/>
                <a:gd name="T62" fmla="*/ 297 w 801"/>
                <a:gd name="T63" fmla="*/ 226 h 809"/>
                <a:gd name="T64" fmla="*/ 375 w 801"/>
                <a:gd name="T65" fmla="*/ 290 h 809"/>
                <a:gd name="T66" fmla="*/ 454 w 801"/>
                <a:gd name="T67" fmla="*/ 358 h 809"/>
                <a:gd name="T68" fmla="*/ 536 w 801"/>
                <a:gd name="T69" fmla="*/ 423 h 809"/>
                <a:gd name="T70" fmla="*/ 576 w 801"/>
                <a:gd name="T71" fmla="*/ 455 h 809"/>
                <a:gd name="T72" fmla="*/ 613 w 801"/>
                <a:gd name="T73" fmla="*/ 488 h 809"/>
                <a:gd name="T74" fmla="*/ 674 w 801"/>
                <a:gd name="T75" fmla="*/ 559 h 809"/>
                <a:gd name="T76" fmla="*/ 700 w 801"/>
                <a:gd name="T77" fmla="*/ 595 h 809"/>
                <a:gd name="T78" fmla="*/ 723 w 801"/>
                <a:gd name="T79" fmla="*/ 629 h 809"/>
                <a:gd name="T80" fmla="*/ 760 w 801"/>
                <a:gd name="T81" fmla="*/ 693 h 809"/>
                <a:gd name="T82" fmla="*/ 784 w 801"/>
                <a:gd name="T83" fmla="*/ 746 h 809"/>
                <a:gd name="T84" fmla="*/ 797 w 801"/>
                <a:gd name="T85" fmla="*/ 783 h 809"/>
                <a:gd name="T86" fmla="*/ 800 w 801"/>
                <a:gd name="T87" fmla="*/ 793 h 809"/>
                <a:gd name="T88" fmla="*/ 801 w 801"/>
                <a:gd name="T89" fmla="*/ 796 h 809"/>
                <a:gd name="T90" fmla="*/ 789 w 801"/>
                <a:gd name="T9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1" h="809">
                  <a:moveTo>
                    <a:pt x="789" y="809"/>
                  </a:moveTo>
                  <a:cubicBezTo>
                    <a:pt x="789" y="809"/>
                    <a:pt x="788" y="809"/>
                    <a:pt x="785" y="808"/>
                  </a:cubicBezTo>
                  <a:cubicBezTo>
                    <a:pt x="783" y="807"/>
                    <a:pt x="780" y="806"/>
                    <a:pt x="775" y="805"/>
                  </a:cubicBezTo>
                  <a:cubicBezTo>
                    <a:pt x="767" y="802"/>
                    <a:pt x="754" y="797"/>
                    <a:pt x="739" y="791"/>
                  </a:cubicBezTo>
                  <a:cubicBezTo>
                    <a:pt x="724" y="785"/>
                    <a:pt x="706" y="776"/>
                    <a:pt x="686" y="766"/>
                  </a:cubicBezTo>
                  <a:cubicBezTo>
                    <a:pt x="667" y="756"/>
                    <a:pt x="645" y="743"/>
                    <a:pt x="623" y="729"/>
                  </a:cubicBezTo>
                  <a:cubicBezTo>
                    <a:pt x="611" y="722"/>
                    <a:pt x="600" y="714"/>
                    <a:pt x="588" y="706"/>
                  </a:cubicBezTo>
                  <a:cubicBezTo>
                    <a:pt x="577" y="697"/>
                    <a:pt x="565" y="689"/>
                    <a:pt x="553" y="679"/>
                  </a:cubicBezTo>
                  <a:cubicBezTo>
                    <a:pt x="529" y="661"/>
                    <a:pt x="505" y="641"/>
                    <a:pt x="482" y="617"/>
                  </a:cubicBezTo>
                  <a:cubicBezTo>
                    <a:pt x="471" y="605"/>
                    <a:pt x="460" y="593"/>
                    <a:pt x="450" y="580"/>
                  </a:cubicBezTo>
                  <a:cubicBezTo>
                    <a:pt x="439" y="567"/>
                    <a:pt x="429" y="553"/>
                    <a:pt x="418" y="539"/>
                  </a:cubicBezTo>
                  <a:cubicBezTo>
                    <a:pt x="398" y="511"/>
                    <a:pt x="376" y="483"/>
                    <a:pt x="354" y="457"/>
                  </a:cubicBezTo>
                  <a:cubicBezTo>
                    <a:pt x="331" y="430"/>
                    <a:pt x="309" y="404"/>
                    <a:pt x="287" y="377"/>
                  </a:cubicBezTo>
                  <a:cubicBezTo>
                    <a:pt x="265" y="351"/>
                    <a:pt x="244" y="324"/>
                    <a:pt x="223" y="299"/>
                  </a:cubicBezTo>
                  <a:cubicBezTo>
                    <a:pt x="203" y="273"/>
                    <a:pt x="183" y="248"/>
                    <a:pt x="164" y="225"/>
                  </a:cubicBezTo>
                  <a:cubicBezTo>
                    <a:pt x="155" y="213"/>
                    <a:pt x="146" y="201"/>
                    <a:pt x="137" y="190"/>
                  </a:cubicBezTo>
                  <a:cubicBezTo>
                    <a:pt x="129" y="179"/>
                    <a:pt x="120" y="168"/>
                    <a:pt x="112" y="158"/>
                  </a:cubicBezTo>
                  <a:cubicBezTo>
                    <a:pt x="96" y="137"/>
                    <a:pt x="81" y="118"/>
                    <a:pt x="68" y="101"/>
                  </a:cubicBezTo>
                  <a:cubicBezTo>
                    <a:pt x="62" y="93"/>
                    <a:pt x="56" y="85"/>
                    <a:pt x="50" y="77"/>
                  </a:cubicBezTo>
                  <a:cubicBezTo>
                    <a:pt x="45" y="70"/>
                    <a:pt x="40" y="63"/>
                    <a:pt x="35" y="57"/>
                  </a:cubicBezTo>
                  <a:cubicBezTo>
                    <a:pt x="26" y="45"/>
                    <a:pt x="19" y="35"/>
                    <a:pt x="14" y="28"/>
                  </a:cubicBezTo>
                  <a:cubicBezTo>
                    <a:pt x="9" y="22"/>
                    <a:pt x="6" y="18"/>
                    <a:pt x="6" y="18"/>
                  </a:cubicBezTo>
                  <a:cubicBezTo>
                    <a:pt x="6" y="18"/>
                    <a:pt x="0" y="10"/>
                    <a:pt x="6" y="5"/>
                  </a:cubicBezTo>
                  <a:cubicBezTo>
                    <a:pt x="11" y="0"/>
                    <a:pt x="19" y="6"/>
                    <a:pt x="19" y="6"/>
                  </a:cubicBezTo>
                  <a:cubicBezTo>
                    <a:pt x="19" y="6"/>
                    <a:pt x="22" y="8"/>
                    <a:pt x="29" y="13"/>
                  </a:cubicBezTo>
                  <a:cubicBezTo>
                    <a:pt x="36" y="18"/>
                    <a:pt x="45" y="26"/>
                    <a:pt x="57" y="35"/>
                  </a:cubicBezTo>
                  <a:cubicBezTo>
                    <a:pt x="63" y="40"/>
                    <a:pt x="70" y="45"/>
                    <a:pt x="78" y="50"/>
                  </a:cubicBezTo>
                  <a:cubicBezTo>
                    <a:pt x="85" y="56"/>
                    <a:pt x="93" y="62"/>
                    <a:pt x="101" y="69"/>
                  </a:cubicBezTo>
                  <a:cubicBezTo>
                    <a:pt x="118" y="82"/>
                    <a:pt x="137" y="97"/>
                    <a:pt x="158" y="113"/>
                  </a:cubicBezTo>
                  <a:cubicBezTo>
                    <a:pt x="168" y="121"/>
                    <a:pt x="179" y="130"/>
                    <a:pt x="190" y="139"/>
                  </a:cubicBezTo>
                  <a:cubicBezTo>
                    <a:pt x="201" y="147"/>
                    <a:pt x="212" y="157"/>
                    <a:pt x="224" y="166"/>
                  </a:cubicBezTo>
                  <a:cubicBezTo>
                    <a:pt x="247" y="185"/>
                    <a:pt x="272" y="205"/>
                    <a:pt x="297" y="226"/>
                  </a:cubicBezTo>
                  <a:cubicBezTo>
                    <a:pt x="322" y="246"/>
                    <a:pt x="349" y="268"/>
                    <a:pt x="375" y="290"/>
                  </a:cubicBezTo>
                  <a:cubicBezTo>
                    <a:pt x="401" y="312"/>
                    <a:pt x="427" y="335"/>
                    <a:pt x="454" y="358"/>
                  </a:cubicBezTo>
                  <a:cubicBezTo>
                    <a:pt x="480" y="381"/>
                    <a:pt x="508" y="402"/>
                    <a:pt x="536" y="423"/>
                  </a:cubicBezTo>
                  <a:cubicBezTo>
                    <a:pt x="549" y="434"/>
                    <a:pt x="563" y="444"/>
                    <a:pt x="576" y="455"/>
                  </a:cubicBezTo>
                  <a:cubicBezTo>
                    <a:pt x="589" y="466"/>
                    <a:pt x="601" y="477"/>
                    <a:pt x="613" y="488"/>
                  </a:cubicBezTo>
                  <a:cubicBezTo>
                    <a:pt x="636" y="511"/>
                    <a:pt x="656" y="535"/>
                    <a:pt x="674" y="559"/>
                  </a:cubicBezTo>
                  <a:cubicBezTo>
                    <a:pt x="684" y="571"/>
                    <a:pt x="692" y="583"/>
                    <a:pt x="700" y="595"/>
                  </a:cubicBezTo>
                  <a:cubicBezTo>
                    <a:pt x="708" y="607"/>
                    <a:pt x="716" y="618"/>
                    <a:pt x="723" y="629"/>
                  </a:cubicBezTo>
                  <a:cubicBezTo>
                    <a:pt x="737" y="652"/>
                    <a:pt x="749" y="674"/>
                    <a:pt x="760" y="693"/>
                  </a:cubicBezTo>
                  <a:cubicBezTo>
                    <a:pt x="770" y="713"/>
                    <a:pt x="778" y="731"/>
                    <a:pt x="784" y="746"/>
                  </a:cubicBezTo>
                  <a:cubicBezTo>
                    <a:pt x="790" y="762"/>
                    <a:pt x="795" y="774"/>
                    <a:pt x="797" y="783"/>
                  </a:cubicBezTo>
                  <a:cubicBezTo>
                    <a:pt x="799" y="787"/>
                    <a:pt x="800" y="791"/>
                    <a:pt x="800" y="793"/>
                  </a:cubicBezTo>
                  <a:cubicBezTo>
                    <a:pt x="801" y="795"/>
                    <a:pt x="801" y="796"/>
                    <a:pt x="801" y="796"/>
                  </a:cubicBezTo>
                  <a:lnTo>
                    <a:pt x="789" y="809"/>
                  </a:lnTo>
                  <a:close/>
                </a:path>
              </a:pathLst>
            </a:custGeom>
            <a:solidFill>
              <a:srgbClr val="00A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4598" y="492"/>
              <a:ext cx="571" cy="413"/>
            </a:xfrm>
            <a:custGeom>
              <a:avLst/>
              <a:gdLst>
                <a:gd name="T0" fmla="*/ 0 w 241"/>
                <a:gd name="T1" fmla="*/ 0 h 175"/>
                <a:gd name="T2" fmla="*/ 160 w 241"/>
                <a:gd name="T3" fmla="*/ 58 h 175"/>
                <a:gd name="T4" fmla="*/ 241 w 241"/>
                <a:gd name="T5" fmla="*/ 175 h 175"/>
                <a:gd name="T6" fmla="*/ 74 w 241"/>
                <a:gd name="T7" fmla="*/ 98 h 175"/>
                <a:gd name="T8" fmla="*/ 0 w 241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75">
                  <a:moveTo>
                    <a:pt x="0" y="0"/>
                  </a:moveTo>
                  <a:cubicBezTo>
                    <a:pt x="0" y="0"/>
                    <a:pt x="120" y="23"/>
                    <a:pt x="160" y="58"/>
                  </a:cubicBezTo>
                  <a:cubicBezTo>
                    <a:pt x="200" y="92"/>
                    <a:pt x="241" y="175"/>
                    <a:pt x="241" y="175"/>
                  </a:cubicBezTo>
                  <a:cubicBezTo>
                    <a:pt x="74" y="98"/>
                    <a:pt x="74" y="98"/>
                    <a:pt x="74" y="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343" y="742"/>
              <a:ext cx="409" cy="575"/>
            </a:xfrm>
            <a:custGeom>
              <a:avLst/>
              <a:gdLst>
                <a:gd name="T0" fmla="*/ 0 w 173"/>
                <a:gd name="T1" fmla="*/ 0 h 243"/>
                <a:gd name="T2" fmla="*/ 57 w 173"/>
                <a:gd name="T3" fmla="*/ 161 h 243"/>
                <a:gd name="T4" fmla="*/ 173 w 173"/>
                <a:gd name="T5" fmla="*/ 243 h 243"/>
                <a:gd name="T6" fmla="*/ 98 w 173"/>
                <a:gd name="T7" fmla="*/ 75 h 243"/>
                <a:gd name="T8" fmla="*/ 0 w 17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3">
                  <a:moveTo>
                    <a:pt x="0" y="0"/>
                  </a:moveTo>
                  <a:cubicBezTo>
                    <a:pt x="0" y="0"/>
                    <a:pt x="23" y="121"/>
                    <a:pt x="57" y="161"/>
                  </a:cubicBezTo>
                  <a:cubicBezTo>
                    <a:pt x="91" y="201"/>
                    <a:pt x="173" y="243"/>
                    <a:pt x="173" y="243"/>
                  </a:cubicBezTo>
                  <a:cubicBezTo>
                    <a:pt x="98" y="75"/>
                    <a:pt x="98" y="75"/>
                    <a:pt x="98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39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525" y="674"/>
              <a:ext cx="345" cy="343"/>
            </a:xfrm>
            <a:custGeom>
              <a:avLst/>
              <a:gdLst>
                <a:gd name="T0" fmla="*/ 138 w 146"/>
                <a:gd name="T1" fmla="*/ 9 h 145"/>
                <a:gd name="T2" fmla="*/ 138 w 146"/>
                <a:gd name="T3" fmla="*/ 39 h 145"/>
                <a:gd name="T4" fmla="*/ 38 w 146"/>
                <a:gd name="T5" fmla="*/ 137 h 145"/>
                <a:gd name="T6" fmla="*/ 8 w 146"/>
                <a:gd name="T7" fmla="*/ 137 h 145"/>
                <a:gd name="T8" fmla="*/ 8 w 146"/>
                <a:gd name="T9" fmla="*/ 107 h 145"/>
                <a:gd name="T10" fmla="*/ 107 w 146"/>
                <a:gd name="T11" fmla="*/ 8 h 145"/>
                <a:gd name="T12" fmla="*/ 138 w 146"/>
                <a:gd name="T13" fmla="*/ 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5">
                  <a:moveTo>
                    <a:pt x="138" y="9"/>
                  </a:moveTo>
                  <a:cubicBezTo>
                    <a:pt x="146" y="17"/>
                    <a:pt x="146" y="31"/>
                    <a:pt x="138" y="39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0" y="145"/>
                    <a:pt x="17" y="145"/>
                    <a:pt x="8" y="137"/>
                  </a:cubicBezTo>
                  <a:cubicBezTo>
                    <a:pt x="0" y="128"/>
                    <a:pt x="0" y="115"/>
                    <a:pt x="8" y="107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16" y="0"/>
                    <a:pt x="129" y="0"/>
                    <a:pt x="13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4149" y="295"/>
              <a:ext cx="400" cy="398"/>
            </a:xfrm>
            <a:custGeom>
              <a:avLst/>
              <a:gdLst>
                <a:gd name="T0" fmla="*/ 159 w 169"/>
                <a:gd name="T1" fmla="*/ 10 h 168"/>
                <a:gd name="T2" fmla="*/ 160 w 169"/>
                <a:gd name="T3" fmla="*/ 45 h 168"/>
                <a:gd name="T4" fmla="*/ 45 w 169"/>
                <a:gd name="T5" fmla="*/ 158 h 168"/>
                <a:gd name="T6" fmla="*/ 10 w 169"/>
                <a:gd name="T7" fmla="*/ 158 h 168"/>
                <a:gd name="T8" fmla="*/ 10 w 169"/>
                <a:gd name="T9" fmla="*/ 123 h 168"/>
                <a:gd name="T10" fmla="*/ 125 w 169"/>
                <a:gd name="T11" fmla="*/ 10 h 168"/>
                <a:gd name="T12" fmla="*/ 159 w 169"/>
                <a:gd name="T13" fmla="*/ 1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68">
                  <a:moveTo>
                    <a:pt x="159" y="10"/>
                  </a:moveTo>
                  <a:cubicBezTo>
                    <a:pt x="169" y="20"/>
                    <a:pt x="169" y="36"/>
                    <a:pt x="160" y="45"/>
                  </a:cubicBezTo>
                  <a:cubicBezTo>
                    <a:pt x="45" y="158"/>
                    <a:pt x="45" y="158"/>
                    <a:pt x="45" y="158"/>
                  </a:cubicBezTo>
                  <a:cubicBezTo>
                    <a:pt x="35" y="168"/>
                    <a:pt x="20" y="167"/>
                    <a:pt x="10" y="158"/>
                  </a:cubicBezTo>
                  <a:cubicBezTo>
                    <a:pt x="1" y="148"/>
                    <a:pt x="0" y="132"/>
                    <a:pt x="10" y="123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34" y="0"/>
                    <a:pt x="150" y="1"/>
                    <a:pt x="159" y="1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4255" y="402"/>
              <a:ext cx="523" cy="525"/>
            </a:xfrm>
            <a:custGeom>
              <a:avLst/>
              <a:gdLst>
                <a:gd name="T0" fmla="*/ 0 w 523"/>
                <a:gd name="T1" fmla="*/ 267 h 525"/>
                <a:gd name="T2" fmla="*/ 289 w 523"/>
                <a:gd name="T3" fmla="*/ 525 h 525"/>
                <a:gd name="T4" fmla="*/ 523 w 523"/>
                <a:gd name="T5" fmla="*/ 291 h 525"/>
                <a:gd name="T6" fmla="*/ 272 w 523"/>
                <a:gd name="T7" fmla="*/ 0 h 525"/>
                <a:gd name="T8" fmla="*/ 0 w 523"/>
                <a:gd name="T9" fmla="*/ 26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5">
                  <a:moveTo>
                    <a:pt x="0" y="267"/>
                  </a:moveTo>
                  <a:lnTo>
                    <a:pt x="289" y="525"/>
                  </a:lnTo>
                  <a:lnTo>
                    <a:pt x="523" y="291"/>
                  </a:lnTo>
                  <a:lnTo>
                    <a:pt x="272" y="0"/>
                  </a:lnTo>
                  <a:lnTo>
                    <a:pt x="0" y="267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4454" y="605"/>
              <a:ext cx="511" cy="511"/>
            </a:xfrm>
            <a:custGeom>
              <a:avLst/>
              <a:gdLst>
                <a:gd name="T0" fmla="*/ 3 w 216"/>
                <a:gd name="T1" fmla="*/ 0 h 216"/>
                <a:gd name="T2" fmla="*/ 6 w 216"/>
                <a:gd name="T3" fmla="*/ 2 h 216"/>
                <a:gd name="T4" fmla="*/ 15 w 216"/>
                <a:gd name="T5" fmla="*/ 6 h 216"/>
                <a:gd name="T6" fmla="*/ 44 w 216"/>
                <a:gd name="T7" fmla="*/ 25 h 216"/>
                <a:gd name="T8" fmla="*/ 53 w 216"/>
                <a:gd name="T9" fmla="*/ 32 h 216"/>
                <a:gd name="T10" fmla="*/ 63 w 216"/>
                <a:gd name="T11" fmla="*/ 39 h 216"/>
                <a:gd name="T12" fmla="*/ 81 w 216"/>
                <a:gd name="T13" fmla="*/ 57 h 216"/>
                <a:gd name="T14" fmla="*/ 91 w 216"/>
                <a:gd name="T15" fmla="*/ 67 h 216"/>
                <a:gd name="T16" fmla="*/ 100 w 216"/>
                <a:gd name="T17" fmla="*/ 77 h 216"/>
                <a:gd name="T18" fmla="*/ 118 w 216"/>
                <a:gd name="T19" fmla="*/ 99 h 216"/>
                <a:gd name="T20" fmla="*/ 137 w 216"/>
                <a:gd name="T21" fmla="*/ 120 h 216"/>
                <a:gd name="T22" fmla="*/ 155 w 216"/>
                <a:gd name="T23" fmla="*/ 140 h 216"/>
                <a:gd name="T24" fmla="*/ 171 w 216"/>
                <a:gd name="T25" fmla="*/ 160 h 216"/>
                <a:gd name="T26" fmla="*/ 186 w 216"/>
                <a:gd name="T27" fmla="*/ 177 h 216"/>
                <a:gd name="T28" fmla="*/ 199 w 216"/>
                <a:gd name="T29" fmla="*/ 192 h 216"/>
                <a:gd name="T30" fmla="*/ 208 w 216"/>
                <a:gd name="T31" fmla="*/ 204 h 216"/>
                <a:gd name="T32" fmla="*/ 216 w 216"/>
                <a:gd name="T33" fmla="*/ 214 h 216"/>
                <a:gd name="T34" fmla="*/ 214 w 216"/>
                <a:gd name="T35" fmla="*/ 216 h 216"/>
                <a:gd name="T36" fmla="*/ 204 w 216"/>
                <a:gd name="T37" fmla="*/ 208 h 216"/>
                <a:gd name="T38" fmla="*/ 192 w 216"/>
                <a:gd name="T39" fmla="*/ 198 h 216"/>
                <a:gd name="T40" fmla="*/ 178 w 216"/>
                <a:gd name="T41" fmla="*/ 186 h 216"/>
                <a:gd name="T42" fmla="*/ 160 w 216"/>
                <a:gd name="T43" fmla="*/ 171 h 216"/>
                <a:gd name="T44" fmla="*/ 141 w 216"/>
                <a:gd name="T45" fmla="*/ 154 h 216"/>
                <a:gd name="T46" fmla="*/ 120 w 216"/>
                <a:gd name="T47" fmla="*/ 136 h 216"/>
                <a:gd name="T48" fmla="*/ 99 w 216"/>
                <a:gd name="T49" fmla="*/ 118 h 216"/>
                <a:gd name="T50" fmla="*/ 77 w 216"/>
                <a:gd name="T51" fmla="*/ 99 h 216"/>
                <a:gd name="T52" fmla="*/ 67 w 216"/>
                <a:gd name="T53" fmla="*/ 91 h 216"/>
                <a:gd name="T54" fmla="*/ 57 w 216"/>
                <a:gd name="T55" fmla="*/ 81 h 216"/>
                <a:gd name="T56" fmla="*/ 39 w 216"/>
                <a:gd name="T57" fmla="*/ 63 h 216"/>
                <a:gd name="T58" fmla="*/ 32 w 216"/>
                <a:gd name="T59" fmla="*/ 53 h 216"/>
                <a:gd name="T60" fmla="*/ 25 w 216"/>
                <a:gd name="T61" fmla="*/ 44 h 216"/>
                <a:gd name="T62" fmla="*/ 6 w 216"/>
                <a:gd name="T63" fmla="*/ 15 h 216"/>
                <a:gd name="T64" fmla="*/ 2 w 216"/>
                <a:gd name="T65" fmla="*/ 6 h 216"/>
                <a:gd name="T66" fmla="*/ 0 w 216"/>
                <a:gd name="T67" fmla="*/ 3 h 216"/>
                <a:gd name="T68" fmla="*/ 3 w 216"/>
                <a:gd name="T6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216">
                  <a:moveTo>
                    <a:pt x="3" y="0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8" y="3"/>
                    <a:pt x="11" y="4"/>
                    <a:pt x="15" y="6"/>
                  </a:cubicBezTo>
                  <a:cubicBezTo>
                    <a:pt x="22" y="11"/>
                    <a:pt x="33" y="17"/>
                    <a:pt x="44" y="25"/>
                  </a:cubicBezTo>
                  <a:cubicBezTo>
                    <a:pt x="47" y="27"/>
                    <a:pt x="50" y="30"/>
                    <a:pt x="53" y="32"/>
                  </a:cubicBezTo>
                  <a:cubicBezTo>
                    <a:pt x="56" y="34"/>
                    <a:pt x="59" y="37"/>
                    <a:pt x="63" y="39"/>
                  </a:cubicBezTo>
                  <a:cubicBezTo>
                    <a:pt x="69" y="45"/>
                    <a:pt x="75" y="50"/>
                    <a:pt x="81" y="57"/>
                  </a:cubicBezTo>
                  <a:cubicBezTo>
                    <a:pt x="85" y="60"/>
                    <a:pt x="88" y="63"/>
                    <a:pt x="91" y="67"/>
                  </a:cubicBezTo>
                  <a:cubicBezTo>
                    <a:pt x="94" y="70"/>
                    <a:pt x="97" y="74"/>
                    <a:pt x="100" y="77"/>
                  </a:cubicBezTo>
                  <a:cubicBezTo>
                    <a:pt x="105" y="84"/>
                    <a:pt x="112" y="92"/>
                    <a:pt x="118" y="99"/>
                  </a:cubicBezTo>
                  <a:cubicBezTo>
                    <a:pt x="124" y="106"/>
                    <a:pt x="130" y="113"/>
                    <a:pt x="137" y="120"/>
                  </a:cubicBezTo>
                  <a:cubicBezTo>
                    <a:pt x="143" y="127"/>
                    <a:pt x="149" y="134"/>
                    <a:pt x="155" y="140"/>
                  </a:cubicBezTo>
                  <a:cubicBezTo>
                    <a:pt x="160" y="147"/>
                    <a:pt x="166" y="154"/>
                    <a:pt x="171" y="160"/>
                  </a:cubicBezTo>
                  <a:cubicBezTo>
                    <a:pt x="177" y="166"/>
                    <a:pt x="182" y="172"/>
                    <a:pt x="186" y="177"/>
                  </a:cubicBezTo>
                  <a:cubicBezTo>
                    <a:pt x="191" y="183"/>
                    <a:pt x="195" y="188"/>
                    <a:pt x="199" y="192"/>
                  </a:cubicBezTo>
                  <a:cubicBezTo>
                    <a:pt x="202" y="197"/>
                    <a:pt x="206" y="200"/>
                    <a:pt x="208" y="204"/>
                  </a:cubicBezTo>
                  <a:cubicBezTo>
                    <a:pt x="213" y="210"/>
                    <a:pt x="216" y="214"/>
                    <a:pt x="216" y="214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216"/>
                    <a:pt x="210" y="213"/>
                    <a:pt x="204" y="208"/>
                  </a:cubicBezTo>
                  <a:cubicBezTo>
                    <a:pt x="201" y="205"/>
                    <a:pt x="197" y="202"/>
                    <a:pt x="192" y="198"/>
                  </a:cubicBezTo>
                  <a:cubicBezTo>
                    <a:pt x="188" y="195"/>
                    <a:pt x="183" y="190"/>
                    <a:pt x="178" y="186"/>
                  </a:cubicBezTo>
                  <a:cubicBezTo>
                    <a:pt x="172" y="181"/>
                    <a:pt x="166" y="176"/>
                    <a:pt x="160" y="171"/>
                  </a:cubicBezTo>
                  <a:cubicBezTo>
                    <a:pt x="154" y="166"/>
                    <a:pt x="147" y="160"/>
                    <a:pt x="141" y="154"/>
                  </a:cubicBezTo>
                  <a:cubicBezTo>
                    <a:pt x="134" y="149"/>
                    <a:pt x="127" y="143"/>
                    <a:pt x="120" y="136"/>
                  </a:cubicBezTo>
                  <a:cubicBezTo>
                    <a:pt x="113" y="130"/>
                    <a:pt x="106" y="124"/>
                    <a:pt x="99" y="118"/>
                  </a:cubicBezTo>
                  <a:cubicBezTo>
                    <a:pt x="92" y="111"/>
                    <a:pt x="84" y="105"/>
                    <a:pt x="77" y="99"/>
                  </a:cubicBezTo>
                  <a:cubicBezTo>
                    <a:pt x="74" y="96"/>
                    <a:pt x="70" y="94"/>
                    <a:pt x="67" y="91"/>
                  </a:cubicBezTo>
                  <a:cubicBezTo>
                    <a:pt x="63" y="88"/>
                    <a:pt x="60" y="85"/>
                    <a:pt x="57" y="81"/>
                  </a:cubicBezTo>
                  <a:cubicBezTo>
                    <a:pt x="50" y="75"/>
                    <a:pt x="45" y="69"/>
                    <a:pt x="39" y="63"/>
                  </a:cubicBezTo>
                  <a:cubicBezTo>
                    <a:pt x="37" y="59"/>
                    <a:pt x="34" y="56"/>
                    <a:pt x="32" y="53"/>
                  </a:cubicBezTo>
                  <a:cubicBezTo>
                    <a:pt x="30" y="50"/>
                    <a:pt x="27" y="47"/>
                    <a:pt x="25" y="44"/>
                  </a:cubicBezTo>
                  <a:cubicBezTo>
                    <a:pt x="17" y="33"/>
                    <a:pt x="11" y="23"/>
                    <a:pt x="6" y="15"/>
                  </a:cubicBezTo>
                  <a:cubicBezTo>
                    <a:pt x="4" y="11"/>
                    <a:pt x="3" y="8"/>
                    <a:pt x="2" y="6"/>
                  </a:cubicBezTo>
                  <a:cubicBezTo>
                    <a:pt x="1" y="4"/>
                    <a:pt x="0" y="3"/>
                    <a:pt x="0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2E39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748" y="-1107"/>
              <a:ext cx="1876" cy="1897"/>
            </a:xfrm>
            <a:custGeom>
              <a:avLst/>
              <a:gdLst>
                <a:gd name="T0" fmla="*/ 4 w 793"/>
                <a:gd name="T1" fmla="*/ 0 h 802"/>
                <a:gd name="T2" fmla="*/ 5 w 793"/>
                <a:gd name="T3" fmla="*/ 11 h 802"/>
                <a:gd name="T4" fmla="*/ 13 w 793"/>
                <a:gd name="T5" fmla="*/ 21 h 802"/>
                <a:gd name="T6" fmla="*/ 34 w 793"/>
                <a:gd name="T7" fmla="*/ 50 h 802"/>
                <a:gd name="T8" fmla="*/ 49 w 793"/>
                <a:gd name="T9" fmla="*/ 70 h 802"/>
                <a:gd name="T10" fmla="*/ 67 w 793"/>
                <a:gd name="T11" fmla="*/ 94 h 802"/>
                <a:gd name="T12" fmla="*/ 111 w 793"/>
                <a:gd name="T13" fmla="*/ 151 h 802"/>
                <a:gd name="T14" fmla="*/ 136 w 793"/>
                <a:gd name="T15" fmla="*/ 183 h 802"/>
                <a:gd name="T16" fmla="*/ 163 w 793"/>
                <a:gd name="T17" fmla="*/ 218 h 802"/>
                <a:gd name="T18" fmla="*/ 222 w 793"/>
                <a:gd name="T19" fmla="*/ 292 h 802"/>
                <a:gd name="T20" fmla="*/ 286 w 793"/>
                <a:gd name="T21" fmla="*/ 370 h 802"/>
                <a:gd name="T22" fmla="*/ 353 w 793"/>
                <a:gd name="T23" fmla="*/ 450 h 802"/>
                <a:gd name="T24" fmla="*/ 417 w 793"/>
                <a:gd name="T25" fmla="*/ 532 h 802"/>
                <a:gd name="T26" fmla="*/ 449 w 793"/>
                <a:gd name="T27" fmla="*/ 573 h 802"/>
                <a:gd name="T28" fmla="*/ 481 w 793"/>
                <a:gd name="T29" fmla="*/ 610 h 802"/>
                <a:gd name="T30" fmla="*/ 552 w 793"/>
                <a:gd name="T31" fmla="*/ 672 h 802"/>
                <a:gd name="T32" fmla="*/ 587 w 793"/>
                <a:gd name="T33" fmla="*/ 699 h 802"/>
                <a:gd name="T34" fmla="*/ 622 w 793"/>
                <a:gd name="T35" fmla="*/ 722 h 802"/>
                <a:gd name="T36" fmla="*/ 685 w 793"/>
                <a:gd name="T37" fmla="*/ 759 h 802"/>
                <a:gd name="T38" fmla="*/ 738 w 793"/>
                <a:gd name="T39" fmla="*/ 784 h 802"/>
                <a:gd name="T40" fmla="*/ 774 w 793"/>
                <a:gd name="T41" fmla="*/ 798 h 802"/>
                <a:gd name="T42" fmla="*/ 784 w 793"/>
                <a:gd name="T43" fmla="*/ 801 h 802"/>
                <a:gd name="T44" fmla="*/ 788 w 793"/>
                <a:gd name="T45" fmla="*/ 802 h 802"/>
                <a:gd name="T46" fmla="*/ 793 w 793"/>
                <a:gd name="T47" fmla="*/ 797 h 802"/>
                <a:gd name="T48" fmla="*/ 4 w 793"/>
                <a:gd name="T49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3" h="802">
                  <a:moveTo>
                    <a:pt x="4" y="0"/>
                  </a:moveTo>
                  <a:cubicBezTo>
                    <a:pt x="0" y="5"/>
                    <a:pt x="5" y="11"/>
                    <a:pt x="5" y="11"/>
                  </a:cubicBezTo>
                  <a:cubicBezTo>
                    <a:pt x="5" y="11"/>
                    <a:pt x="8" y="15"/>
                    <a:pt x="13" y="21"/>
                  </a:cubicBezTo>
                  <a:cubicBezTo>
                    <a:pt x="18" y="28"/>
                    <a:pt x="25" y="38"/>
                    <a:pt x="34" y="50"/>
                  </a:cubicBezTo>
                  <a:cubicBezTo>
                    <a:pt x="39" y="56"/>
                    <a:pt x="44" y="63"/>
                    <a:pt x="49" y="70"/>
                  </a:cubicBezTo>
                  <a:cubicBezTo>
                    <a:pt x="55" y="78"/>
                    <a:pt x="61" y="86"/>
                    <a:pt x="67" y="94"/>
                  </a:cubicBezTo>
                  <a:cubicBezTo>
                    <a:pt x="80" y="111"/>
                    <a:pt x="95" y="130"/>
                    <a:pt x="111" y="151"/>
                  </a:cubicBezTo>
                  <a:cubicBezTo>
                    <a:pt x="119" y="161"/>
                    <a:pt x="128" y="172"/>
                    <a:pt x="136" y="183"/>
                  </a:cubicBezTo>
                  <a:cubicBezTo>
                    <a:pt x="145" y="194"/>
                    <a:pt x="154" y="206"/>
                    <a:pt x="163" y="218"/>
                  </a:cubicBezTo>
                  <a:cubicBezTo>
                    <a:pt x="182" y="241"/>
                    <a:pt x="202" y="266"/>
                    <a:pt x="222" y="292"/>
                  </a:cubicBezTo>
                  <a:cubicBezTo>
                    <a:pt x="243" y="317"/>
                    <a:pt x="264" y="344"/>
                    <a:pt x="286" y="370"/>
                  </a:cubicBezTo>
                  <a:cubicBezTo>
                    <a:pt x="308" y="397"/>
                    <a:pt x="330" y="423"/>
                    <a:pt x="353" y="450"/>
                  </a:cubicBezTo>
                  <a:cubicBezTo>
                    <a:pt x="375" y="476"/>
                    <a:pt x="397" y="504"/>
                    <a:pt x="417" y="532"/>
                  </a:cubicBezTo>
                  <a:cubicBezTo>
                    <a:pt x="428" y="546"/>
                    <a:pt x="438" y="560"/>
                    <a:pt x="449" y="573"/>
                  </a:cubicBezTo>
                  <a:cubicBezTo>
                    <a:pt x="459" y="586"/>
                    <a:pt x="470" y="598"/>
                    <a:pt x="481" y="610"/>
                  </a:cubicBezTo>
                  <a:cubicBezTo>
                    <a:pt x="504" y="634"/>
                    <a:pt x="528" y="654"/>
                    <a:pt x="552" y="672"/>
                  </a:cubicBezTo>
                  <a:cubicBezTo>
                    <a:pt x="564" y="682"/>
                    <a:pt x="576" y="690"/>
                    <a:pt x="587" y="699"/>
                  </a:cubicBezTo>
                  <a:cubicBezTo>
                    <a:pt x="599" y="707"/>
                    <a:pt x="610" y="715"/>
                    <a:pt x="622" y="722"/>
                  </a:cubicBezTo>
                  <a:cubicBezTo>
                    <a:pt x="644" y="736"/>
                    <a:pt x="666" y="749"/>
                    <a:pt x="685" y="759"/>
                  </a:cubicBezTo>
                  <a:cubicBezTo>
                    <a:pt x="705" y="769"/>
                    <a:pt x="723" y="778"/>
                    <a:pt x="738" y="784"/>
                  </a:cubicBezTo>
                  <a:cubicBezTo>
                    <a:pt x="753" y="790"/>
                    <a:pt x="766" y="795"/>
                    <a:pt x="774" y="798"/>
                  </a:cubicBezTo>
                  <a:cubicBezTo>
                    <a:pt x="779" y="799"/>
                    <a:pt x="782" y="800"/>
                    <a:pt x="784" y="801"/>
                  </a:cubicBezTo>
                  <a:cubicBezTo>
                    <a:pt x="787" y="802"/>
                    <a:pt x="788" y="802"/>
                    <a:pt x="788" y="802"/>
                  </a:cubicBezTo>
                  <a:cubicBezTo>
                    <a:pt x="793" y="797"/>
                    <a:pt x="793" y="797"/>
                    <a:pt x="793" y="797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A39E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343" y="742"/>
              <a:ext cx="409" cy="575"/>
            </a:xfrm>
            <a:custGeom>
              <a:avLst/>
              <a:gdLst>
                <a:gd name="T0" fmla="*/ 0 w 173"/>
                <a:gd name="T1" fmla="*/ 0 h 243"/>
                <a:gd name="T2" fmla="*/ 57 w 173"/>
                <a:gd name="T3" fmla="*/ 161 h 243"/>
                <a:gd name="T4" fmla="*/ 173 w 173"/>
                <a:gd name="T5" fmla="*/ 243 h 243"/>
                <a:gd name="T6" fmla="*/ 98 w 173"/>
                <a:gd name="T7" fmla="*/ 75 h 243"/>
                <a:gd name="T8" fmla="*/ 0 w 17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3">
                  <a:moveTo>
                    <a:pt x="0" y="0"/>
                  </a:moveTo>
                  <a:cubicBezTo>
                    <a:pt x="0" y="0"/>
                    <a:pt x="23" y="121"/>
                    <a:pt x="57" y="161"/>
                  </a:cubicBezTo>
                  <a:cubicBezTo>
                    <a:pt x="91" y="201"/>
                    <a:pt x="173" y="243"/>
                    <a:pt x="173" y="243"/>
                  </a:cubicBezTo>
                  <a:cubicBezTo>
                    <a:pt x="98" y="75"/>
                    <a:pt x="98" y="75"/>
                    <a:pt x="98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4525" y="813"/>
              <a:ext cx="206" cy="204"/>
            </a:xfrm>
            <a:custGeom>
              <a:avLst/>
              <a:gdLst>
                <a:gd name="T0" fmla="*/ 56 w 87"/>
                <a:gd name="T1" fmla="*/ 0 h 86"/>
                <a:gd name="T2" fmla="*/ 8 w 87"/>
                <a:gd name="T3" fmla="*/ 48 h 86"/>
                <a:gd name="T4" fmla="*/ 8 w 87"/>
                <a:gd name="T5" fmla="*/ 78 h 86"/>
                <a:gd name="T6" fmla="*/ 38 w 87"/>
                <a:gd name="T7" fmla="*/ 78 h 86"/>
                <a:gd name="T8" fmla="*/ 87 w 87"/>
                <a:gd name="T9" fmla="*/ 30 h 86"/>
                <a:gd name="T10" fmla="*/ 56 w 8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56" y="0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56"/>
                    <a:pt x="0" y="69"/>
                    <a:pt x="8" y="78"/>
                  </a:cubicBezTo>
                  <a:cubicBezTo>
                    <a:pt x="17" y="86"/>
                    <a:pt x="30" y="86"/>
                    <a:pt x="38" y="78"/>
                  </a:cubicBezTo>
                  <a:cubicBezTo>
                    <a:pt x="87" y="30"/>
                    <a:pt x="87" y="30"/>
                    <a:pt x="87" y="3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149" y="456"/>
              <a:ext cx="239" cy="237"/>
            </a:xfrm>
            <a:custGeom>
              <a:avLst/>
              <a:gdLst>
                <a:gd name="T0" fmla="*/ 66 w 101"/>
                <a:gd name="T1" fmla="*/ 0 h 100"/>
                <a:gd name="T2" fmla="*/ 10 w 101"/>
                <a:gd name="T3" fmla="*/ 55 h 100"/>
                <a:gd name="T4" fmla="*/ 10 w 101"/>
                <a:gd name="T5" fmla="*/ 90 h 100"/>
                <a:gd name="T6" fmla="*/ 45 w 101"/>
                <a:gd name="T7" fmla="*/ 90 h 100"/>
                <a:gd name="T8" fmla="*/ 101 w 101"/>
                <a:gd name="T9" fmla="*/ 35 h 100"/>
                <a:gd name="T10" fmla="*/ 66 w 101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0">
                  <a:moveTo>
                    <a:pt x="66" y="0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0" y="64"/>
                    <a:pt x="1" y="80"/>
                    <a:pt x="10" y="90"/>
                  </a:cubicBezTo>
                  <a:cubicBezTo>
                    <a:pt x="20" y="99"/>
                    <a:pt x="35" y="100"/>
                    <a:pt x="45" y="90"/>
                  </a:cubicBezTo>
                  <a:cubicBezTo>
                    <a:pt x="101" y="35"/>
                    <a:pt x="101" y="35"/>
                    <a:pt x="101" y="35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4255" y="539"/>
              <a:ext cx="402" cy="388"/>
            </a:xfrm>
            <a:custGeom>
              <a:avLst/>
              <a:gdLst>
                <a:gd name="T0" fmla="*/ 133 w 402"/>
                <a:gd name="T1" fmla="*/ 0 h 388"/>
                <a:gd name="T2" fmla="*/ 0 w 402"/>
                <a:gd name="T3" fmla="*/ 130 h 388"/>
                <a:gd name="T4" fmla="*/ 289 w 402"/>
                <a:gd name="T5" fmla="*/ 388 h 388"/>
                <a:gd name="T6" fmla="*/ 402 w 402"/>
                <a:gd name="T7" fmla="*/ 274 h 388"/>
                <a:gd name="T8" fmla="*/ 133 w 402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388">
                  <a:moveTo>
                    <a:pt x="133" y="0"/>
                  </a:moveTo>
                  <a:lnTo>
                    <a:pt x="0" y="130"/>
                  </a:lnTo>
                  <a:lnTo>
                    <a:pt x="289" y="388"/>
                  </a:lnTo>
                  <a:lnTo>
                    <a:pt x="402" y="27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4454" y="610"/>
              <a:ext cx="499" cy="499"/>
            </a:xfrm>
            <a:custGeom>
              <a:avLst/>
              <a:gdLst>
                <a:gd name="T0" fmla="*/ 1 w 211"/>
                <a:gd name="T1" fmla="*/ 0 h 211"/>
                <a:gd name="T2" fmla="*/ 0 w 211"/>
                <a:gd name="T3" fmla="*/ 1 h 211"/>
                <a:gd name="T4" fmla="*/ 2 w 211"/>
                <a:gd name="T5" fmla="*/ 4 h 211"/>
                <a:gd name="T6" fmla="*/ 6 w 211"/>
                <a:gd name="T7" fmla="*/ 13 h 211"/>
                <a:gd name="T8" fmla="*/ 25 w 211"/>
                <a:gd name="T9" fmla="*/ 42 h 211"/>
                <a:gd name="T10" fmla="*/ 32 w 211"/>
                <a:gd name="T11" fmla="*/ 51 h 211"/>
                <a:gd name="T12" fmla="*/ 39 w 211"/>
                <a:gd name="T13" fmla="*/ 61 h 211"/>
                <a:gd name="T14" fmla="*/ 57 w 211"/>
                <a:gd name="T15" fmla="*/ 79 h 211"/>
                <a:gd name="T16" fmla="*/ 67 w 211"/>
                <a:gd name="T17" fmla="*/ 89 h 211"/>
                <a:gd name="T18" fmla="*/ 77 w 211"/>
                <a:gd name="T19" fmla="*/ 97 h 211"/>
                <a:gd name="T20" fmla="*/ 99 w 211"/>
                <a:gd name="T21" fmla="*/ 116 h 211"/>
                <a:gd name="T22" fmla="*/ 120 w 211"/>
                <a:gd name="T23" fmla="*/ 134 h 211"/>
                <a:gd name="T24" fmla="*/ 141 w 211"/>
                <a:gd name="T25" fmla="*/ 152 h 211"/>
                <a:gd name="T26" fmla="*/ 160 w 211"/>
                <a:gd name="T27" fmla="*/ 169 h 211"/>
                <a:gd name="T28" fmla="*/ 178 w 211"/>
                <a:gd name="T29" fmla="*/ 184 h 211"/>
                <a:gd name="T30" fmla="*/ 192 w 211"/>
                <a:gd name="T31" fmla="*/ 196 h 211"/>
                <a:gd name="T32" fmla="*/ 204 w 211"/>
                <a:gd name="T33" fmla="*/ 206 h 211"/>
                <a:gd name="T34" fmla="*/ 211 w 211"/>
                <a:gd name="T35" fmla="*/ 211 h 211"/>
                <a:gd name="T36" fmla="*/ 1 w 211"/>
                <a:gd name="T3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1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2" y="4"/>
                  </a:cubicBezTo>
                  <a:cubicBezTo>
                    <a:pt x="3" y="6"/>
                    <a:pt x="4" y="9"/>
                    <a:pt x="6" y="13"/>
                  </a:cubicBezTo>
                  <a:cubicBezTo>
                    <a:pt x="11" y="21"/>
                    <a:pt x="17" y="31"/>
                    <a:pt x="25" y="42"/>
                  </a:cubicBezTo>
                  <a:cubicBezTo>
                    <a:pt x="27" y="45"/>
                    <a:pt x="30" y="48"/>
                    <a:pt x="32" y="51"/>
                  </a:cubicBezTo>
                  <a:cubicBezTo>
                    <a:pt x="34" y="54"/>
                    <a:pt x="37" y="57"/>
                    <a:pt x="39" y="61"/>
                  </a:cubicBezTo>
                  <a:cubicBezTo>
                    <a:pt x="45" y="67"/>
                    <a:pt x="50" y="73"/>
                    <a:pt x="57" y="79"/>
                  </a:cubicBezTo>
                  <a:cubicBezTo>
                    <a:pt x="60" y="83"/>
                    <a:pt x="63" y="86"/>
                    <a:pt x="67" y="89"/>
                  </a:cubicBezTo>
                  <a:cubicBezTo>
                    <a:pt x="70" y="92"/>
                    <a:pt x="74" y="94"/>
                    <a:pt x="77" y="97"/>
                  </a:cubicBezTo>
                  <a:cubicBezTo>
                    <a:pt x="84" y="103"/>
                    <a:pt x="92" y="109"/>
                    <a:pt x="99" y="116"/>
                  </a:cubicBezTo>
                  <a:cubicBezTo>
                    <a:pt x="106" y="122"/>
                    <a:pt x="113" y="128"/>
                    <a:pt x="120" y="134"/>
                  </a:cubicBezTo>
                  <a:cubicBezTo>
                    <a:pt x="127" y="141"/>
                    <a:pt x="134" y="147"/>
                    <a:pt x="141" y="152"/>
                  </a:cubicBezTo>
                  <a:cubicBezTo>
                    <a:pt x="147" y="158"/>
                    <a:pt x="154" y="164"/>
                    <a:pt x="160" y="169"/>
                  </a:cubicBezTo>
                  <a:cubicBezTo>
                    <a:pt x="166" y="174"/>
                    <a:pt x="172" y="179"/>
                    <a:pt x="178" y="184"/>
                  </a:cubicBezTo>
                  <a:cubicBezTo>
                    <a:pt x="183" y="188"/>
                    <a:pt x="188" y="193"/>
                    <a:pt x="192" y="196"/>
                  </a:cubicBezTo>
                  <a:cubicBezTo>
                    <a:pt x="197" y="200"/>
                    <a:pt x="201" y="203"/>
                    <a:pt x="204" y="206"/>
                  </a:cubicBezTo>
                  <a:cubicBezTo>
                    <a:pt x="207" y="208"/>
                    <a:pt x="209" y="210"/>
                    <a:pt x="211" y="2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4281" y="3265"/>
              <a:ext cx="194" cy="194"/>
            </a:xfrm>
            <a:prstGeom prst="ellipse">
              <a:avLst/>
            </a:prstGeom>
            <a:solidFill>
              <a:srgbClr val="F39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449" y="3109"/>
              <a:ext cx="83" cy="83"/>
            </a:xfrm>
            <a:prstGeom prst="ellipse">
              <a:avLst/>
            </a:prstGeom>
            <a:solidFill>
              <a:srgbClr val="F39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5526" y="3774"/>
              <a:ext cx="331" cy="333"/>
            </a:xfrm>
            <a:prstGeom prst="ellipse">
              <a:avLst/>
            </a:prstGeom>
            <a:solidFill>
              <a:srgbClr val="F39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04321" y="1389706"/>
            <a:ext cx="1078808" cy="962519"/>
            <a:chOff x="1318127" y="1496672"/>
            <a:chExt cx="1438411" cy="1283358"/>
          </a:xfrm>
        </p:grpSpPr>
        <p:sp>
          <p:nvSpPr>
            <p:cNvPr id="35" name="Freeform 10"/>
            <p:cNvSpPr>
              <a:spLocks/>
            </p:cNvSpPr>
            <p:nvPr/>
          </p:nvSpPr>
          <p:spPr bwMode="auto">
            <a:xfrm rot="17899794" flipH="1">
              <a:off x="1395654" y="1419145"/>
              <a:ext cx="1283358" cy="1438411"/>
            </a:xfrm>
            <a:custGeom>
              <a:avLst/>
              <a:gdLst>
                <a:gd name="T0" fmla="*/ 449 w 455"/>
                <a:gd name="T1" fmla="*/ 209 h 510"/>
                <a:gd name="T2" fmla="*/ 212 w 455"/>
                <a:gd name="T3" fmla="*/ 10 h 510"/>
                <a:gd name="T4" fmla="*/ 10 w 455"/>
                <a:gd name="T5" fmla="*/ 245 h 510"/>
                <a:gd name="T6" fmla="*/ 247 w 455"/>
                <a:gd name="T7" fmla="*/ 444 h 510"/>
                <a:gd name="T8" fmla="*/ 262 w 455"/>
                <a:gd name="T9" fmla="*/ 442 h 510"/>
                <a:gd name="T10" fmla="*/ 349 w 455"/>
                <a:gd name="T11" fmla="*/ 510 h 510"/>
                <a:gd name="T12" fmla="*/ 352 w 455"/>
                <a:gd name="T13" fmla="*/ 408 h 510"/>
                <a:gd name="T14" fmla="*/ 449 w 455"/>
                <a:gd name="T15" fmla="*/ 209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510">
                  <a:moveTo>
                    <a:pt x="449" y="209"/>
                  </a:moveTo>
                  <a:cubicBezTo>
                    <a:pt x="439" y="90"/>
                    <a:pt x="333" y="0"/>
                    <a:pt x="212" y="10"/>
                  </a:cubicBezTo>
                  <a:cubicBezTo>
                    <a:pt x="91" y="20"/>
                    <a:pt x="0" y="125"/>
                    <a:pt x="10" y="245"/>
                  </a:cubicBezTo>
                  <a:cubicBezTo>
                    <a:pt x="20" y="365"/>
                    <a:pt x="126" y="454"/>
                    <a:pt x="247" y="444"/>
                  </a:cubicBezTo>
                  <a:cubicBezTo>
                    <a:pt x="252" y="444"/>
                    <a:pt x="257" y="443"/>
                    <a:pt x="262" y="442"/>
                  </a:cubicBezTo>
                  <a:cubicBezTo>
                    <a:pt x="349" y="510"/>
                    <a:pt x="349" y="510"/>
                    <a:pt x="349" y="510"/>
                  </a:cubicBezTo>
                  <a:cubicBezTo>
                    <a:pt x="352" y="408"/>
                    <a:pt x="352" y="408"/>
                    <a:pt x="352" y="408"/>
                  </a:cubicBezTo>
                  <a:cubicBezTo>
                    <a:pt x="416" y="365"/>
                    <a:pt x="455" y="291"/>
                    <a:pt x="449" y="209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135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6551" y="1782711"/>
              <a:ext cx="10690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>
                <a:defRPr/>
              </a:pPr>
              <a:r>
                <a:rPr lang="en-US" sz="2400" b="1" kern="0" dirty="0">
                  <a:solidFill>
                    <a:srgbClr val="FCFCF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93%</a:t>
              </a:r>
              <a:endParaRPr lang="en-GB" sz="2400" b="1" kern="0" dirty="0">
                <a:solidFill>
                  <a:srgbClr val="FCFCF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58428" y="725582"/>
            <a:ext cx="568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Overall MINIPIP flow display and follow up system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26529" y="1020675"/>
            <a:ext cx="448262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A System developed to control MINIPIP start from request received until first article approved, gather Quality/Planner/Engineering/Production info together timely to trace and monitoring MINIPIP process</a:t>
            </a:r>
          </a:p>
        </p:txBody>
      </p:sp>
      <p:sp>
        <p:nvSpPr>
          <p:cNvPr id="39" name="Oval 38"/>
          <p:cNvSpPr/>
          <p:nvPr/>
        </p:nvSpPr>
        <p:spPr>
          <a:xfrm>
            <a:off x="3617115" y="1853683"/>
            <a:ext cx="707000" cy="707000"/>
          </a:xfrm>
          <a:prstGeom prst="ellipse">
            <a:avLst/>
          </a:prstGeom>
          <a:noFill/>
          <a:ln w="28575" cap="flat" cmpd="sng" algn="ctr">
            <a:solidFill>
              <a:srgbClr val="82B73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27060" y="1853683"/>
            <a:ext cx="707000" cy="707000"/>
          </a:xfrm>
          <a:prstGeom prst="ellipse">
            <a:avLst/>
          </a:prstGeom>
          <a:noFill/>
          <a:ln w="28575" cap="flat" cmpd="sng" algn="ctr">
            <a:solidFill>
              <a:srgbClr val="E2376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72087" y="1853683"/>
            <a:ext cx="707000" cy="707000"/>
          </a:xfrm>
          <a:prstGeom prst="ellipse">
            <a:avLst/>
          </a:prstGeom>
          <a:noFill/>
          <a:ln w="28575" cap="flat" cmpd="sng" algn="ctr">
            <a:solidFill>
              <a:srgbClr val="F39C1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74069" y="2618618"/>
            <a:ext cx="11849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checking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78130" y="2618618"/>
            <a:ext cx="16946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Different color for </a:t>
            </a:r>
          </a:p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card progress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84269" y="2618618"/>
            <a:ext cx="9925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Link and 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supervise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7160337" y="2071216"/>
            <a:ext cx="240446" cy="271932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rgbClr val="E2376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5457419" y="2071216"/>
            <a:ext cx="336337" cy="271932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F39C1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3858264" y="2042591"/>
            <a:ext cx="224702" cy="329181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rgbClr val="82B73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0022" y="3187130"/>
            <a:ext cx="14061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Check the doc work;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FAI;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build and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engineer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sign off;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01780" y="3180148"/>
            <a:ext cx="1571264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complete;</a:t>
            </a:r>
          </a:p>
          <a:p>
            <a:pPr algn="ctr"/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 gathered waiting </a:t>
            </a:r>
            <a:endParaRPr lang="en-US" sz="10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check;</a:t>
            </a:r>
            <a:endParaRPr lang="en-US" sz="10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checking, </a:t>
            </a:r>
          </a:p>
          <a:p>
            <a:pPr algn="ctr"/>
            <a:r>
              <a:rPr lang="en-US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needed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67894" y="3180149"/>
            <a:ext cx="146706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MINIPIP complete =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ECO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complete +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FA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approved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Having inside sales,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mfg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QA,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shipping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feedback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86582" y="3114294"/>
            <a:ext cx="38504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looks like?</a:t>
            </a:r>
            <a:endParaRPr lang="en-GB" sz="2100" b="1" i="1" u="sng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8375" y="3503353"/>
            <a:ext cx="6407250" cy="129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6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/>
      <p:bldP spid="44" grpId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/>
      <p:bldP spid="48" grpId="1"/>
      <p:bldP spid="49" grpId="0"/>
      <p:bldP spid="49" grpId="1"/>
      <p:bldP spid="50" grpId="0"/>
      <p:bldP spid="50" grpId="1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IIVI">
      <a:dk1>
        <a:sysClr val="windowText" lastClr="000000"/>
      </a:dk1>
      <a:lt1>
        <a:sysClr val="window" lastClr="FFFFFF"/>
      </a:lt1>
      <a:dk2>
        <a:srgbClr val="971A1E"/>
      </a:dk2>
      <a:lt2>
        <a:srgbClr val="FFFFFF"/>
      </a:lt2>
      <a:accent1>
        <a:srgbClr val="971A1E"/>
      </a:accent1>
      <a:accent2>
        <a:srgbClr val="00629B"/>
      </a:accent2>
      <a:accent3>
        <a:srgbClr val="A5AAAD"/>
      </a:accent3>
      <a:accent4>
        <a:srgbClr val="76232F"/>
      </a:accent4>
      <a:accent5>
        <a:srgbClr val="4EC3E0"/>
      </a:accent5>
      <a:accent6>
        <a:srgbClr val="595959"/>
      </a:accent6>
      <a:hlink>
        <a:srgbClr val="003865"/>
      </a:hlink>
      <a:folHlink>
        <a:srgbClr val="4EC3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</Words>
  <Application>Microsoft Office PowerPoint</Application>
  <PresentationFormat>On-screen Show (16:9)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Gill Sans</vt:lpstr>
      <vt:lpstr>微软雅黑</vt:lpstr>
      <vt:lpstr>ＭＳ Ｐゴシック</vt:lpstr>
      <vt:lpstr>宋体</vt:lpstr>
      <vt:lpstr>Arial</vt:lpstr>
      <vt:lpstr>Calibri</vt:lpstr>
      <vt:lpstr>Wingdings</vt:lpstr>
      <vt:lpstr>Office Theme</vt:lpstr>
      <vt:lpstr>WUXI E-INFO</vt:lpstr>
      <vt:lpstr>PowerPoint Presentation</vt:lpstr>
      <vt:lpstr>NPI Engineering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MINI-PIP tracking system</vt:lpstr>
      <vt:lpstr>Trace Checking Enhancement</vt:lpstr>
      <vt:lpstr>Information Interaction</vt:lpstr>
      <vt:lpstr>Report show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2019-09-04T11:57:08Z</dcterms:created>
  <dcterms:modified xsi:type="dcterms:W3CDTF">2020-06-30T12:01:04Z</dcterms:modified>
</cp:coreProperties>
</file>