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66" r:id="rId3"/>
    <p:sldId id="267" r:id="rId4"/>
    <p:sldId id="272" r:id="rId5"/>
    <p:sldId id="273" r:id="rId6"/>
    <p:sldId id="260" r:id="rId7"/>
    <p:sldId id="268" r:id="rId8"/>
    <p:sldId id="269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1618"/>
    <a:srgbClr val="8A181B"/>
    <a:srgbClr val="971A1E"/>
    <a:srgbClr val="CBCBCB"/>
    <a:srgbClr val="B11F22"/>
    <a:srgbClr val="F5F5F7"/>
    <a:srgbClr val="FFFFFF"/>
    <a:srgbClr val="E9EAEE"/>
    <a:srgbClr val="BBAC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29" autoAdjust="0"/>
  </p:normalViewPr>
  <p:slideViewPr>
    <p:cSldViewPr>
      <p:cViewPr varScale="1">
        <p:scale>
          <a:sx n="328" d="100"/>
          <a:sy n="328" d="100"/>
        </p:scale>
        <p:origin x="798" y="159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R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49565" y="3068464"/>
            <a:ext cx="7315200" cy="34148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549565" y="1504950"/>
            <a:ext cx="7315200" cy="656614"/>
          </a:xfrm>
        </p:spPr>
        <p:txBody>
          <a:bodyPr/>
          <a:lstStyle>
            <a:lvl1pPr algn="l">
              <a:defRPr sz="3200" b="1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49565" y="2209800"/>
            <a:ext cx="7315200" cy="5905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2636141" y="4882802"/>
            <a:ext cx="3664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</a:rPr>
              <a:t>II-VI Incorporated CONFIDENTIAL - Export Control Classification EAR99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9565" y="3449464"/>
            <a:ext cx="7315200" cy="34148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Author, Title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7" y="186094"/>
            <a:ext cx="1371600" cy="94052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228600"/>
            <a:ext cx="2886582" cy="52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968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733550"/>
            <a:ext cx="9144000" cy="167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2343150"/>
            <a:ext cx="7772400" cy="480060"/>
          </a:xfrm>
        </p:spPr>
        <p:txBody>
          <a:bodyPr>
            <a:normAutofit/>
          </a:bodyPr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sub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90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 Red">
    <p:bg>
      <p:bgPr>
        <a:gradFill flip="none" rotWithShape="1">
          <a:gsLst>
            <a:gs pos="39000">
              <a:srgbClr val="971A1E"/>
            </a:gs>
            <a:gs pos="100000">
              <a:srgbClr val="7C1618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056" y="1051560"/>
            <a:ext cx="2655888" cy="182118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876550"/>
            <a:ext cx="4206240" cy="75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546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 Gray">
    <p:bg>
      <p:bgPr>
        <a:gradFill>
          <a:gsLst>
            <a:gs pos="16000">
              <a:schemeClr val="bg1"/>
            </a:gs>
            <a:gs pos="100000">
              <a:srgbClr val="CBCBC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548" y="1046030"/>
            <a:ext cx="2660904" cy="182461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876550"/>
            <a:ext cx="4206240" cy="75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157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548" y="1046030"/>
            <a:ext cx="2660904" cy="18246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876550"/>
            <a:ext cx="4206240" cy="75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877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Gra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49565" y="3068464"/>
            <a:ext cx="7315200" cy="34148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b="0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549565" y="1504950"/>
            <a:ext cx="7315200" cy="656614"/>
          </a:xfrm>
        </p:spPr>
        <p:txBody>
          <a:bodyPr/>
          <a:lstStyle>
            <a:lvl1pPr algn="l">
              <a:defRPr sz="3200" b="1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49565" y="2209800"/>
            <a:ext cx="7315200" cy="5905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0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2680223" y="4882802"/>
            <a:ext cx="35766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 smtClean="0">
                <a:solidFill>
                  <a:srgbClr val="971A1E"/>
                </a:solidFill>
              </a:rPr>
              <a:t>II-VI Incorporated CONFIDENTIAL - Export Control Classification EAR99</a:t>
            </a:r>
            <a:endParaRPr lang="en-US" sz="900" b="1" dirty="0">
              <a:solidFill>
                <a:srgbClr val="971A1E"/>
              </a:solidFill>
            </a:endParaRP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9565" y="3449464"/>
            <a:ext cx="7315200" cy="34148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b="0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Author, Title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92" y="186094"/>
            <a:ext cx="1373505" cy="94183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228600"/>
            <a:ext cx="2886582" cy="52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775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49565" y="3068464"/>
            <a:ext cx="7315200" cy="34148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b="0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549565" y="1504950"/>
            <a:ext cx="7315200" cy="656614"/>
          </a:xfrm>
        </p:spPr>
        <p:txBody>
          <a:bodyPr/>
          <a:lstStyle>
            <a:lvl1pPr algn="l">
              <a:defRPr sz="3200" b="1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49565" y="2209800"/>
            <a:ext cx="7315200" cy="5905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0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2680223" y="4882802"/>
            <a:ext cx="35766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 smtClean="0">
                <a:solidFill>
                  <a:srgbClr val="971A1E"/>
                </a:solidFill>
              </a:rPr>
              <a:t>II-VI Incorporated CONFIDENTIAL - Export Control Classification EAR99</a:t>
            </a:r>
            <a:endParaRPr lang="en-US" sz="900" b="1" dirty="0">
              <a:solidFill>
                <a:srgbClr val="971A1E"/>
              </a:solidFill>
            </a:endParaRP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9565" y="3449464"/>
            <a:ext cx="7315200" cy="34148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b="0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Author,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92" y="186094"/>
            <a:ext cx="1373505" cy="9418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228600"/>
            <a:ext cx="2886582" cy="52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6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Gray">
    <p:bg>
      <p:bgPr>
        <a:gradFill flip="none" rotWithShape="1">
          <a:gsLst>
            <a:gs pos="16000">
              <a:srgbClr val="FFFFFF"/>
            </a:gs>
            <a:gs pos="68000">
              <a:srgbClr val="F5F5F7"/>
            </a:gs>
            <a:gs pos="100000">
              <a:srgbClr val="E9EAE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855478"/>
            <a:ext cx="9144000" cy="2880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457199" y="628650"/>
            <a:ext cx="8229600" cy="41696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Box 44"/>
          <p:cNvSpPr txBox="1">
            <a:spLocks noChangeArrowheads="1"/>
          </p:cNvSpPr>
          <p:nvPr userDrawn="1"/>
        </p:nvSpPr>
        <p:spPr bwMode="auto">
          <a:xfrm>
            <a:off x="8153400" y="4882802"/>
            <a:ext cx="762000" cy="228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en-US" altLang="ja-JP" sz="900" b="0" dirty="0">
                <a:solidFill>
                  <a:schemeClr val="bg1"/>
                </a:solidFill>
                <a:ea typeface="ＭＳ Ｐゴシック" pitchFamily="50" charset="-128"/>
              </a:rPr>
              <a:t>Page </a:t>
            </a:r>
            <a:fld id="{032EE007-7F05-48DE-8A90-62481044B1DE}" type="slidenum">
              <a:rPr lang="en-US" altLang="ja-JP" sz="900" b="0" smtClean="0">
                <a:solidFill>
                  <a:schemeClr val="bg1"/>
                </a:solidFill>
                <a:ea typeface="ＭＳ Ｐゴシック" pitchFamily="50" charset="-128"/>
              </a:rPr>
              <a:pPr algn="r">
                <a:defRPr/>
              </a:pPr>
              <a:t>‹#›</a:t>
            </a:fld>
            <a:endParaRPr lang="en-US" altLang="ja-JP" sz="900" b="0" dirty="0">
              <a:solidFill>
                <a:schemeClr val="bg1"/>
              </a:solidFill>
              <a:ea typeface="ＭＳ Ｐゴシック" pitchFamily="50" charset="-128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2666597" y="4882802"/>
            <a:ext cx="34884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0" dirty="0" smtClean="0">
                <a:solidFill>
                  <a:schemeClr val="bg1"/>
                </a:solidFill>
              </a:rPr>
              <a:t>II-VI Incorporated CONFIDENTIAL - Export Control Classification EAR99</a:t>
            </a:r>
            <a:endParaRPr lang="en-US" sz="9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719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855478"/>
            <a:ext cx="9144000" cy="2880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457199" y="628650"/>
            <a:ext cx="8229600" cy="41696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Box 44"/>
          <p:cNvSpPr txBox="1">
            <a:spLocks noChangeArrowheads="1"/>
          </p:cNvSpPr>
          <p:nvPr userDrawn="1"/>
        </p:nvSpPr>
        <p:spPr bwMode="auto">
          <a:xfrm>
            <a:off x="8153400" y="4882802"/>
            <a:ext cx="762000" cy="228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en-US" altLang="ja-JP" sz="900" b="0" dirty="0">
                <a:solidFill>
                  <a:schemeClr val="bg1"/>
                </a:solidFill>
                <a:ea typeface="ＭＳ Ｐゴシック" pitchFamily="50" charset="-128"/>
              </a:rPr>
              <a:t>Page </a:t>
            </a:r>
            <a:fld id="{032EE007-7F05-48DE-8A90-62481044B1DE}" type="slidenum">
              <a:rPr lang="en-US" altLang="ja-JP" sz="900" b="0" smtClean="0">
                <a:solidFill>
                  <a:schemeClr val="bg1"/>
                </a:solidFill>
                <a:ea typeface="ＭＳ Ｐゴシック" pitchFamily="50" charset="-128"/>
              </a:rPr>
              <a:pPr algn="r">
                <a:defRPr/>
              </a:pPr>
              <a:t>‹#›</a:t>
            </a:fld>
            <a:endParaRPr lang="en-US" altLang="ja-JP" sz="900" b="0" dirty="0">
              <a:solidFill>
                <a:schemeClr val="bg1"/>
              </a:solidFill>
              <a:ea typeface="ＭＳ Ｐゴシック" pitchFamily="50" charset="-128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2666597" y="4882802"/>
            <a:ext cx="34884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0" dirty="0" smtClean="0">
                <a:solidFill>
                  <a:schemeClr val="bg1"/>
                </a:solidFill>
              </a:rPr>
              <a:t>II-VI Incorporated CONFIDENTIAL - Export Control Classification EAR99</a:t>
            </a:r>
            <a:endParaRPr lang="en-US" sz="9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641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855478"/>
            <a:ext cx="9144000" cy="2880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457200" y="628650"/>
            <a:ext cx="3937000" cy="41696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3"/>
          </p:nvPr>
        </p:nvSpPr>
        <p:spPr>
          <a:xfrm>
            <a:off x="4749800" y="628650"/>
            <a:ext cx="3937000" cy="41696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Box 44"/>
          <p:cNvSpPr txBox="1">
            <a:spLocks noChangeArrowheads="1"/>
          </p:cNvSpPr>
          <p:nvPr userDrawn="1"/>
        </p:nvSpPr>
        <p:spPr bwMode="auto">
          <a:xfrm>
            <a:off x="8153400" y="4882802"/>
            <a:ext cx="762000" cy="228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en-US" altLang="ja-JP" sz="900" b="0" dirty="0">
                <a:solidFill>
                  <a:schemeClr val="bg1"/>
                </a:solidFill>
                <a:ea typeface="ＭＳ Ｐゴシック" pitchFamily="50" charset="-128"/>
              </a:rPr>
              <a:t>Page </a:t>
            </a:r>
            <a:fld id="{032EE007-7F05-48DE-8A90-62481044B1DE}" type="slidenum">
              <a:rPr lang="en-US" altLang="ja-JP" sz="900" b="0" smtClean="0">
                <a:solidFill>
                  <a:schemeClr val="bg1"/>
                </a:solidFill>
                <a:ea typeface="ＭＳ Ｐゴシック" pitchFamily="50" charset="-128"/>
              </a:rPr>
              <a:pPr algn="r">
                <a:defRPr/>
              </a:pPr>
              <a:t>‹#›</a:t>
            </a:fld>
            <a:endParaRPr lang="en-US" altLang="ja-JP" sz="900" b="0" dirty="0">
              <a:solidFill>
                <a:schemeClr val="bg1"/>
              </a:solidFill>
              <a:ea typeface="ＭＳ Ｐゴシック" pitchFamily="50" charset="-128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2666597" y="4882802"/>
            <a:ext cx="34884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0" dirty="0" smtClean="0">
                <a:solidFill>
                  <a:schemeClr val="bg1"/>
                </a:solidFill>
              </a:rPr>
              <a:t>II-VI Incorporated CONFIDENTIAL - Export Control Classification EAR99</a:t>
            </a:r>
            <a:endParaRPr lang="en-US" sz="9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399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855478"/>
            <a:ext cx="9144000" cy="2880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Box 44"/>
          <p:cNvSpPr txBox="1">
            <a:spLocks noChangeArrowheads="1"/>
          </p:cNvSpPr>
          <p:nvPr userDrawn="1"/>
        </p:nvSpPr>
        <p:spPr bwMode="auto">
          <a:xfrm>
            <a:off x="8153400" y="4882802"/>
            <a:ext cx="762000" cy="228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en-US" altLang="ja-JP" sz="900" b="0" dirty="0">
                <a:solidFill>
                  <a:schemeClr val="bg1"/>
                </a:solidFill>
                <a:ea typeface="ＭＳ Ｐゴシック" pitchFamily="50" charset="-128"/>
              </a:rPr>
              <a:t>Page </a:t>
            </a:r>
            <a:fld id="{032EE007-7F05-48DE-8A90-62481044B1DE}" type="slidenum">
              <a:rPr lang="en-US" altLang="ja-JP" sz="900" b="0" smtClean="0">
                <a:solidFill>
                  <a:schemeClr val="bg1"/>
                </a:solidFill>
                <a:ea typeface="ＭＳ Ｐゴシック" pitchFamily="50" charset="-128"/>
              </a:rPr>
              <a:pPr algn="r">
                <a:defRPr/>
              </a:pPr>
              <a:t>‹#›</a:t>
            </a:fld>
            <a:endParaRPr lang="en-US" altLang="ja-JP" sz="900" b="0" dirty="0">
              <a:solidFill>
                <a:schemeClr val="bg1"/>
              </a:solidFill>
              <a:ea typeface="ＭＳ Ｐゴシック" pitchFamily="50" charset="-128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2666597" y="4882802"/>
            <a:ext cx="34884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0" dirty="0" smtClean="0">
                <a:solidFill>
                  <a:schemeClr val="bg1"/>
                </a:solidFill>
              </a:rPr>
              <a:t>II-VI Incorporated CONFIDENTIAL - Export Control Classification EAR99</a:t>
            </a:r>
            <a:endParaRPr lang="en-US" sz="9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159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855478"/>
            <a:ext cx="9144000" cy="288022"/>
          </a:xfrm>
          <a:prstGeom prst="rect">
            <a:avLst/>
          </a:prstGeom>
        </p:spPr>
      </p:pic>
      <p:sp>
        <p:nvSpPr>
          <p:cNvPr id="12" name="Text Box 44"/>
          <p:cNvSpPr txBox="1">
            <a:spLocks noChangeArrowheads="1"/>
          </p:cNvSpPr>
          <p:nvPr userDrawn="1"/>
        </p:nvSpPr>
        <p:spPr bwMode="auto">
          <a:xfrm>
            <a:off x="8153400" y="4882802"/>
            <a:ext cx="762000" cy="228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en-US" altLang="ja-JP" sz="900" b="0" dirty="0">
                <a:solidFill>
                  <a:schemeClr val="bg1"/>
                </a:solidFill>
                <a:ea typeface="ＭＳ Ｐゴシック" pitchFamily="50" charset="-128"/>
              </a:rPr>
              <a:t>Page </a:t>
            </a:r>
            <a:fld id="{032EE007-7F05-48DE-8A90-62481044B1DE}" type="slidenum">
              <a:rPr lang="en-US" altLang="ja-JP" sz="900" b="0" smtClean="0">
                <a:solidFill>
                  <a:schemeClr val="bg1"/>
                </a:solidFill>
                <a:ea typeface="ＭＳ Ｐゴシック" pitchFamily="50" charset="-128"/>
              </a:rPr>
              <a:pPr algn="r">
                <a:defRPr/>
              </a:pPr>
              <a:t>‹#›</a:t>
            </a:fld>
            <a:endParaRPr lang="en-US" altLang="ja-JP" sz="900" b="0" dirty="0">
              <a:solidFill>
                <a:schemeClr val="bg1"/>
              </a:solidFill>
              <a:ea typeface="ＭＳ Ｐゴシック" pitchFamily="50" charset="-128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2666597" y="4882802"/>
            <a:ext cx="34884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0" dirty="0" smtClean="0">
                <a:solidFill>
                  <a:schemeClr val="bg1"/>
                </a:solidFill>
              </a:rPr>
              <a:t>II-VI Incorporated CONFIDENTIAL - Export Control Classification EAR99</a:t>
            </a:r>
            <a:endParaRPr lang="en-US" sz="9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597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le 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733550"/>
            <a:ext cx="9144000" cy="167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2343150"/>
            <a:ext cx="7772400" cy="480060"/>
          </a:xfrm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sub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662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48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57200" y="628650"/>
            <a:ext cx="8229600" cy="4320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71" r:id="rId2"/>
    <p:sldLayoutId id="2147483673" r:id="rId3"/>
    <p:sldLayoutId id="2147483668" r:id="rId4"/>
    <p:sldLayoutId id="2147483674" r:id="rId5"/>
    <p:sldLayoutId id="2147483669" r:id="rId6"/>
    <p:sldLayoutId id="2147483670" r:id="rId7"/>
    <p:sldLayoutId id="2147483664" r:id="rId8"/>
    <p:sldLayoutId id="2147483677" r:id="rId9"/>
    <p:sldLayoutId id="2147483678" r:id="rId10"/>
    <p:sldLayoutId id="2147483665" r:id="rId11"/>
    <p:sldLayoutId id="2147483675" r:id="rId12"/>
    <p:sldLayoutId id="2147483676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lang="en-US" sz="3200" b="1" kern="1200" dirty="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342900" marR="0" indent="-3429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971A1E"/>
        </a:buClr>
        <a:buSzTx/>
        <a:buFont typeface="Wingdings" pitchFamily="2" charset="2"/>
        <a:buChar char="§"/>
        <a:tabLst/>
        <a:defRPr kumimoji="0" lang="en-US" sz="2000" b="1" i="0" u="none" strike="noStrike" kern="0" cap="none" spc="0" normalizeH="0" baseline="0" dirty="0" smtClean="0">
          <a:ln>
            <a:noFill/>
          </a:ln>
          <a:solidFill>
            <a:srgbClr val="000000"/>
          </a:solidFill>
          <a:effectLst/>
          <a:uLnTx/>
          <a:uFillTx/>
          <a:latin typeface="Calibri" panose="020F0502020204030204" pitchFamily="34" charset="0"/>
          <a:ea typeface="+mn-ea"/>
          <a:cs typeface="+mn-cs"/>
        </a:defRPr>
      </a:lvl1pPr>
      <a:lvl2pPr marL="742950" marR="0" indent="-28575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971A1E"/>
        </a:buClr>
        <a:buSzTx/>
        <a:buFontTx/>
        <a:buChar char="•"/>
        <a:tabLst/>
        <a:defRPr kumimoji="0" lang="en-US" sz="1800" b="0" i="0" u="none" strike="noStrike" kern="0" cap="none" spc="0" normalizeH="0" baseline="0" dirty="0" smtClean="0">
          <a:ln>
            <a:noFill/>
          </a:ln>
          <a:solidFill>
            <a:srgbClr val="000000"/>
          </a:solidFill>
          <a:effectLst/>
          <a:uLnTx/>
          <a:uFillTx/>
          <a:latin typeface="Calibri" panose="020F0502020204030204" pitchFamily="34" charset="0"/>
          <a:ea typeface="+mn-ea"/>
          <a:cs typeface="+mn-cs"/>
        </a:defRPr>
      </a:lvl2pPr>
      <a:lvl3pPr marL="114300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971A1E"/>
        </a:buClr>
        <a:buSzTx/>
        <a:buFontTx/>
        <a:buChar char="•"/>
        <a:tabLst/>
        <a:defRPr kumimoji="0" lang="en-US" sz="1600" b="0" i="0" u="none" strike="noStrike" kern="0" cap="none" spc="0" normalizeH="0" baseline="0" dirty="0" smtClean="0">
          <a:ln>
            <a:noFill/>
          </a:ln>
          <a:solidFill>
            <a:srgbClr val="000000"/>
          </a:solidFill>
          <a:effectLst/>
          <a:uLnTx/>
          <a:uFillTx/>
          <a:latin typeface="Calibri" panose="020F0502020204030204" pitchFamily="34" charset="0"/>
          <a:ea typeface="+mn-ea"/>
          <a:cs typeface="+mn-cs"/>
        </a:defRPr>
      </a:lvl3pPr>
      <a:lvl4pPr marL="160020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tabLst/>
        <a:defRPr kumimoji="0" lang="en-US" sz="1400" b="0" i="0" u="none" strike="noStrike" kern="0" cap="none" spc="0" normalizeH="0" baseline="0" dirty="0" smtClean="0">
          <a:ln>
            <a:noFill/>
          </a:ln>
          <a:solidFill>
            <a:srgbClr val="000000"/>
          </a:solidFill>
          <a:effectLst/>
          <a:uLnTx/>
          <a:uFillTx/>
          <a:latin typeface="Calibri" panose="020F0502020204030204" pitchFamily="34" charset="0"/>
          <a:ea typeface="+mn-ea"/>
          <a:cs typeface="+mn-cs"/>
        </a:defRPr>
      </a:lvl4pPr>
      <a:lvl5pPr marL="205740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tabLst/>
        <a:defRPr kumimoji="0" lang="en-US" sz="1200" b="0" i="0" u="none" strike="noStrike" kern="0" cap="none" spc="0" normalizeH="0" baseline="0" dirty="0">
          <a:ln>
            <a:noFill/>
          </a:ln>
          <a:solidFill>
            <a:srgbClr val="000000"/>
          </a:solidFill>
          <a:effectLst/>
          <a:uLnTx/>
          <a:uFillTx/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43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2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1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1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PPT Template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 unified template</a:t>
            </a:r>
          </a:p>
          <a:p>
            <a:pPr lvl="1"/>
            <a:r>
              <a:rPr lang="en-US" dirty="0" smtClean="0"/>
              <a:t>This template serves </a:t>
            </a:r>
            <a:r>
              <a:rPr lang="en-US" u="sng" dirty="0" smtClean="0"/>
              <a:t>all</a:t>
            </a:r>
            <a:r>
              <a:rPr lang="en-US" dirty="0" smtClean="0"/>
              <a:t> II-VI business units</a:t>
            </a:r>
          </a:p>
          <a:p>
            <a:pPr lvl="1"/>
            <a:r>
              <a:rPr lang="en-US" dirty="0" smtClean="0"/>
              <a:t>The II-VI logo and tag line should be left intact and never be covered by content</a:t>
            </a:r>
          </a:p>
          <a:p>
            <a:pPr lvl="1"/>
            <a:r>
              <a:rPr lang="en-US" dirty="0" smtClean="0"/>
              <a:t>3 color options are provided for the title slide and the closing slides: white, gray &amp; red</a:t>
            </a:r>
          </a:p>
          <a:p>
            <a:pPr lvl="1"/>
            <a:r>
              <a:rPr lang="en-US" dirty="0" smtClean="0"/>
              <a:t>2 color options for the inside slides: white or gray</a:t>
            </a:r>
          </a:p>
          <a:p>
            <a:r>
              <a:rPr lang="en-US" dirty="0" smtClean="0"/>
              <a:t>Footer marking requirements</a:t>
            </a:r>
          </a:p>
          <a:p>
            <a:pPr lvl="1"/>
            <a:r>
              <a:rPr lang="en-US" dirty="0"/>
              <a:t>Please see Policy No. CSO-008: Information Classification &amp; Document Marking Policy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xport control classification: EAR 99, EAR Controlled or ITAR</a:t>
            </a:r>
          </a:p>
          <a:p>
            <a:pPr lvl="2"/>
            <a:r>
              <a:rPr lang="en-US" dirty="0" smtClean="0"/>
              <a:t>Internal classification: PUBLIC, CONFIDENTIAL or RESTRICTED</a:t>
            </a:r>
          </a:p>
          <a:p>
            <a:pPr lvl="1"/>
            <a:r>
              <a:rPr lang="en-US" dirty="0" smtClean="0"/>
              <a:t>To edit </a:t>
            </a:r>
            <a:r>
              <a:rPr lang="en-US" dirty="0"/>
              <a:t>the </a:t>
            </a:r>
            <a:r>
              <a:rPr lang="en-US" dirty="0" smtClean="0"/>
              <a:t>mark in the footer, </a:t>
            </a:r>
            <a:r>
              <a:rPr lang="en-US" dirty="0"/>
              <a:t>go </a:t>
            </a:r>
            <a:r>
              <a:rPr lang="en-US" dirty="0" smtClean="0"/>
              <a:t>to: </a:t>
            </a:r>
            <a:r>
              <a:rPr lang="en-US" dirty="0"/>
              <a:t>View &gt;&gt; Slide </a:t>
            </a:r>
            <a:r>
              <a:rPr lang="en-US" dirty="0" smtClean="0"/>
              <a:t>Master</a:t>
            </a:r>
            <a:endParaRPr lang="en-US" dirty="0"/>
          </a:p>
          <a:p>
            <a:pPr lvl="2"/>
            <a:r>
              <a:rPr lang="en-US" dirty="0"/>
              <a:t>Then </a:t>
            </a:r>
            <a:r>
              <a:rPr lang="en-US" dirty="0" smtClean="0"/>
              <a:t>edit </a:t>
            </a:r>
            <a:r>
              <a:rPr lang="en-US" dirty="0"/>
              <a:t>the mark on each of the master </a:t>
            </a:r>
            <a:r>
              <a:rPr lang="en-US" dirty="0" smtClean="0"/>
              <a:t>slides</a:t>
            </a:r>
          </a:p>
          <a:p>
            <a:r>
              <a:rPr lang="en-US" dirty="0" smtClean="0"/>
              <a:t>Color &amp; Font</a:t>
            </a:r>
          </a:p>
          <a:p>
            <a:pPr lvl="1"/>
            <a:r>
              <a:rPr lang="en-US" dirty="0" smtClean="0"/>
              <a:t>The color palette matches the colors defined in our brand guidelines</a:t>
            </a:r>
          </a:p>
          <a:p>
            <a:pPr lvl="1"/>
            <a:r>
              <a:rPr lang="en-US" dirty="0" smtClean="0"/>
              <a:t>The bullet color matches the footer and is RGB: 151, 26, 30</a:t>
            </a:r>
          </a:p>
          <a:p>
            <a:pPr lvl="1"/>
            <a:r>
              <a:rPr lang="en-US" dirty="0" smtClean="0"/>
              <a:t>The font should be consistent throughout the slides; default is Calibri</a:t>
            </a:r>
          </a:p>
          <a:p>
            <a:r>
              <a:rPr lang="en-US" dirty="0" smtClean="0"/>
              <a:t>Questions or need help transferring content to this template?</a:t>
            </a:r>
          </a:p>
          <a:p>
            <a:pPr lvl="1"/>
            <a:r>
              <a:rPr lang="en-US" dirty="0" smtClean="0"/>
              <a:t>Contact: Mark Lourie – mark.lourie@ii-vi.com</a:t>
            </a:r>
          </a:p>
          <a:p>
            <a:pPr lvl="1"/>
            <a:r>
              <a:rPr lang="en-US" dirty="0" smtClean="0"/>
              <a:t>Template Released</a:t>
            </a:r>
            <a:r>
              <a:rPr lang="en-US" dirty="0"/>
              <a:t> </a:t>
            </a:r>
            <a:r>
              <a:rPr lang="en-US" dirty="0" smtClean="0"/>
              <a:t>on 9/1/2019</a:t>
            </a:r>
          </a:p>
        </p:txBody>
      </p:sp>
    </p:spTree>
    <p:extLst>
      <p:ext uri="{BB962C8B-B14F-4D97-AF65-F5344CB8AC3E}">
        <p14:creationId xmlns:p14="http://schemas.microsoft.com/office/powerpoint/2010/main" val="294834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25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571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071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IIVI">
      <a:dk1>
        <a:sysClr val="windowText" lastClr="000000"/>
      </a:dk1>
      <a:lt1>
        <a:sysClr val="window" lastClr="FFFFFF"/>
      </a:lt1>
      <a:dk2>
        <a:srgbClr val="971A1E"/>
      </a:dk2>
      <a:lt2>
        <a:srgbClr val="FFFFFF"/>
      </a:lt2>
      <a:accent1>
        <a:srgbClr val="971A1E"/>
      </a:accent1>
      <a:accent2>
        <a:srgbClr val="00629B"/>
      </a:accent2>
      <a:accent3>
        <a:srgbClr val="A5AAAD"/>
      </a:accent3>
      <a:accent4>
        <a:srgbClr val="76232F"/>
      </a:accent4>
      <a:accent5>
        <a:srgbClr val="4EC3E0"/>
      </a:accent5>
      <a:accent6>
        <a:srgbClr val="595959"/>
      </a:accent6>
      <a:hlink>
        <a:srgbClr val="003865"/>
      </a:hlink>
      <a:folHlink>
        <a:srgbClr val="4EC3E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180</Words>
  <Application>Microsoft Office PowerPoint</Application>
  <PresentationFormat>On-screen Show (16:9)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ＭＳ Ｐゴシック</vt:lpstr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PPT Template Guidelines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2019-09-04T11:57:08Z</dcterms:created>
  <dcterms:modified xsi:type="dcterms:W3CDTF">2019-09-05T16:31:02Z</dcterms:modified>
</cp:coreProperties>
</file>