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8" r:id="rId3"/>
    <p:sldId id="280" r:id="rId4"/>
    <p:sldId id="279" r:id="rId5"/>
    <p:sldId id="281" r:id="rId6"/>
    <p:sldId id="287" r:id="rId7"/>
    <p:sldId id="282" r:id="rId8"/>
    <p:sldId id="284" r:id="rId9"/>
    <p:sldId id="286" r:id="rId10"/>
    <p:sldId id="285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F22"/>
    <a:srgbClr val="7C1618"/>
    <a:srgbClr val="8A181B"/>
    <a:srgbClr val="971A1E"/>
    <a:srgbClr val="CBCBCB"/>
    <a:srgbClr val="F5F5F7"/>
    <a:srgbClr val="FFFFFF"/>
    <a:srgbClr val="E9EAEE"/>
    <a:srgbClr val="BBA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475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D5B5F-104F-46AD-9264-A8F7D75CB8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DC7C9E-3873-4BAC-8E2F-D34786D5C2AD}">
      <dgm:prSet phldrT="[Text]"/>
      <dgm:spPr/>
      <dgm:t>
        <a:bodyPr/>
        <a:lstStyle/>
        <a:p>
          <a:r>
            <a:rPr lang="en-US" dirty="0" smtClean="0"/>
            <a:t>SN</a:t>
          </a:r>
          <a:endParaRPr lang="en-US" dirty="0"/>
        </a:p>
      </dgm:t>
    </dgm:pt>
    <dgm:pt modelId="{EC65ADFB-4F42-46AD-AA83-BB3C48C34E13}" type="parTrans" cxnId="{9DC6F0EC-4189-4BA9-996E-AB05502228F0}">
      <dgm:prSet/>
      <dgm:spPr/>
      <dgm:t>
        <a:bodyPr/>
        <a:lstStyle/>
        <a:p>
          <a:endParaRPr lang="en-US"/>
        </a:p>
      </dgm:t>
    </dgm:pt>
    <dgm:pt modelId="{DD400296-0CED-4AFE-A2CB-C32E253C8B3D}" type="sibTrans" cxnId="{9DC6F0EC-4189-4BA9-996E-AB05502228F0}">
      <dgm:prSet/>
      <dgm:spPr/>
      <dgm:t>
        <a:bodyPr/>
        <a:lstStyle/>
        <a:p>
          <a:endParaRPr lang="en-US"/>
        </a:p>
      </dgm:t>
    </dgm:pt>
    <dgm:pt modelId="{A0D2C787-43A6-446C-9C4D-3E3827E9E73A}">
      <dgm:prSet phldrT="[Text]"/>
      <dgm:spPr/>
      <dgm:t>
        <a:bodyPr/>
        <a:lstStyle/>
        <a:p>
          <a:r>
            <a:rPr lang="en-US" dirty="0" smtClean="0"/>
            <a:t>MES</a:t>
          </a:r>
          <a:endParaRPr lang="en-US" dirty="0"/>
        </a:p>
      </dgm:t>
    </dgm:pt>
    <dgm:pt modelId="{E97A59FD-C360-47F4-A6EC-02AFDE31F1A3}" type="parTrans" cxnId="{D89BBFEE-1342-414A-AA77-BFB3401FEFB8}">
      <dgm:prSet/>
      <dgm:spPr/>
      <dgm:t>
        <a:bodyPr/>
        <a:lstStyle/>
        <a:p>
          <a:endParaRPr lang="en-US"/>
        </a:p>
      </dgm:t>
    </dgm:pt>
    <dgm:pt modelId="{02FD7053-61CB-47D2-B0F3-392627334BAF}" type="sibTrans" cxnId="{D89BBFEE-1342-414A-AA77-BFB3401FEFB8}">
      <dgm:prSet/>
      <dgm:spPr/>
      <dgm:t>
        <a:bodyPr/>
        <a:lstStyle/>
        <a:p>
          <a:endParaRPr lang="en-US"/>
        </a:p>
      </dgm:t>
    </dgm:pt>
    <dgm:pt modelId="{C7CABD4A-6EBC-477F-99E6-9362FAFB6572}">
      <dgm:prSet phldrT="[Text]"/>
      <dgm:spPr/>
      <dgm:t>
        <a:bodyPr/>
        <a:lstStyle/>
        <a:p>
          <a:r>
            <a:rPr lang="en-US" dirty="0" smtClean="0"/>
            <a:t>WAFER LEVEL</a:t>
          </a:r>
          <a:endParaRPr lang="en-US" dirty="0"/>
        </a:p>
      </dgm:t>
    </dgm:pt>
    <dgm:pt modelId="{1D5F40A0-FB85-492E-BF0A-44AE6EB08E94}" type="parTrans" cxnId="{E5A01DF6-FA23-470F-8BF1-CA93C2C45693}">
      <dgm:prSet/>
      <dgm:spPr/>
      <dgm:t>
        <a:bodyPr/>
        <a:lstStyle/>
        <a:p>
          <a:endParaRPr lang="en-US"/>
        </a:p>
      </dgm:t>
    </dgm:pt>
    <dgm:pt modelId="{11FA986F-947C-4339-A5CB-2F5FA3AD5B02}" type="sibTrans" cxnId="{E5A01DF6-FA23-470F-8BF1-CA93C2C45693}">
      <dgm:prSet/>
      <dgm:spPr/>
      <dgm:t>
        <a:bodyPr/>
        <a:lstStyle/>
        <a:p>
          <a:endParaRPr lang="en-US"/>
        </a:p>
      </dgm:t>
    </dgm:pt>
    <dgm:pt modelId="{59178710-DE98-4E77-9145-A3AE205FF0E0}" type="pres">
      <dgm:prSet presAssocID="{459D5B5F-104F-46AD-9264-A8F7D75CB8E9}" presName="Name0" presStyleCnt="0">
        <dgm:presLayoutVars>
          <dgm:dir/>
          <dgm:resizeHandles val="exact"/>
        </dgm:presLayoutVars>
      </dgm:prSet>
      <dgm:spPr/>
    </dgm:pt>
    <dgm:pt modelId="{3760D8BA-F94A-4E68-A251-8057DF1B03C3}" type="pres">
      <dgm:prSet presAssocID="{8DDC7C9E-3873-4BAC-8E2F-D34786D5C2AD}" presName="node" presStyleLbl="node1" presStyleIdx="0" presStyleCnt="3" custScaleX="28799" custScaleY="28301" custLinFactNeighborY="-34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657C-C56C-47EF-9786-9F8A948141D1}" type="pres">
      <dgm:prSet presAssocID="{DD400296-0CED-4AFE-A2CB-C32E253C8B3D}" presName="sibTrans" presStyleLbl="sibTrans2D1" presStyleIdx="0" presStyleCnt="2" custScaleX="65843" custScaleY="64702"/>
      <dgm:spPr/>
      <dgm:t>
        <a:bodyPr/>
        <a:lstStyle/>
        <a:p>
          <a:endParaRPr lang="en-US"/>
        </a:p>
      </dgm:t>
    </dgm:pt>
    <dgm:pt modelId="{876D8015-4766-45B8-A92D-9C33C97D597C}" type="pres">
      <dgm:prSet presAssocID="{DD400296-0CED-4AFE-A2CB-C32E253C8B3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2384826-C65D-440C-AB1B-9B49F3BBBBC2}" type="pres">
      <dgm:prSet presAssocID="{A0D2C787-43A6-446C-9C4D-3E3827E9E73A}" presName="node" presStyleLbl="node1" presStyleIdx="1" presStyleCnt="3" custScaleX="28799" custScaleY="28301" custLinFactNeighborY="-34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F6909-F561-4790-9D56-4F436817B386}" type="pres">
      <dgm:prSet presAssocID="{02FD7053-61CB-47D2-B0F3-392627334BAF}" presName="sibTrans" presStyleLbl="sibTrans2D1" presStyleIdx="1" presStyleCnt="2" custScaleX="65843" custScaleY="64702"/>
      <dgm:spPr/>
      <dgm:t>
        <a:bodyPr/>
        <a:lstStyle/>
        <a:p>
          <a:endParaRPr lang="en-US"/>
        </a:p>
      </dgm:t>
    </dgm:pt>
    <dgm:pt modelId="{87BAF333-2B00-418D-9E39-618DE05D384F}" type="pres">
      <dgm:prSet presAssocID="{02FD7053-61CB-47D2-B0F3-392627334BA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22D838C-FA33-448B-935C-DC675B687AE4}" type="pres">
      <dgm:prSet presAssocID="{C7CABD4A-6EBC-477F-99E6-9362FAFB6572}" presName="node" presStyleLbl="node1" presStyleIdx="2" presStyleCnt="3" custScaleX="28799" custScaleY="28301" custLinFactNeighborY="-34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E22499-A954-4A1A-9A1A-B6C3D251B7F3}" type="presOf" srcId="{02FD7053-61CB-47D2-B0F3-392627334BAF}" destId="{87BAF333-2B00-418D-9E39-618DE05D384F}" srcOrd="1" destOrd="0" presId="urn:microsoft.com/office/officeart/2005/8/layout/process1"/>
    <dgm:cxn modelId="{CD284C86-582E-4305-8151-97DA45E609C8}" type="presOf" srcId="{459D5B5F-104F-46AD-9264-A8F7D75CB8E9}" destId="{59178710-DE98-4E77-9145-A3AE205FF0E0}" srcOrd="0" destOrd="0" presId="urn:microsoft.com/office/officeart/2005/8/layout/process1"/>
    <dgm:cxn modelId="{1F0CB63B-5538-493B-B414-0F34F939263B}" type="presOf" srcId="{02FD7053-61CB-47D2-B0F3-392627334BAF}" destId="{F24F6909-F561-4790-9D56-4F436817B386}" srcOrd="0" destOrd="0" presId="urn:microsoft.com/office/officeart/2005/8/layout/process1"/>
    <dgm:cxn modelId="{BA104EE3-16FC-4775-B806-B1BD90E75C59}" type="presOf" srcId="{8DDC7C9E-3873-4BAC-8E2F-D34786D5C2AD}" destId="{3760D8BA-F94A-4E68-A251-8057DF1B03C3}" srcOrd="0" destOrd="0" presId="urn:microsoft.com/office/officeart/2005/8/layout/process1"/>
    <dgm:cxn modelId="{9DC6F0EC-4189-4BA9-996E-AB05502228F0}" srcId="{459D5B5F-104F-46AD-9264-A8F7D75CB8E9}" destId="{8DDC7C9E-3873-4BAC-8E2F-D34786D5C2AD}" srcOrd="0" destOrd="0" parTransId="{EC65ADFB-4F42-46AD-AA83-BB3C48C34E13}" sibTransId="{DD400296-0CED-4AFE-A2CB-C32E253C8B3D}"/>
    <dgm:cxn modelId="{D946E52F-707D-4148-A38E-39712EFEFC99}" type="presOf" srcId="{DD400296-0CED-4AFE-A2CB-C32E253C8B3D}" destId="{876D8015-4766-45B8-A92D-9C33C97D597C}" srcOrd="1" destOrd="0" presId="urn:microsoft.com/office/officeart/2005/8/layout/process1"/>
    <dgm:cxn modelId="{E5A01DF6-FA23-470F-8BF1-CA93C2C45693}" srcId="{459D5B5F-104F-46AD-9264-A8F7D75CB8E9}" destId="{C7CABD4A-6EBC-477F-99E6-9362FAFB6572}" srcOrd="2" destOrd="0" parTransId="{1D5F40A0-FB85-492E-BF0A-44AE6EB08E94}" sibTransId="{11FA986F-947C-4339-A5CB-2F5FA3AD5B02}"/>
    <dgm:cxn modelId="{C6F7B3DA-6A7B-4388-99CC-045304CCF3A4}" type="presOf" srcId="{A0D2C787-43A6-446C-9C4D-3E3827E9E73A}" destId="{32384826-C65D-440C-AB1B-9B49F3BBBBC2}" srcOrd="0" destOrd="0" presId="urn:microsoft.com/office/officeart/2005/8/layout/process1"/>
    <dgm:cxn modelId="{D89BBFEE-1342-414A-AA77-BFB3401FEFB8}" srcId="{459D5B5F-104F-46AD-9264-A8F7D75CB8E9}" destId="{A0D2C787-43A6-446C-9C4D-3E3827E9E73A}" srcOrd="1" destOrd="0" parTransId="{E97A59FD-C360-47F4-A6EC-02AFDE31F1A3}" sibTransId="{02FD7053-61CB-47D2-B0F3-392627334BAF}"/>
    <dgm:cxn modelId="{9DD823F3-35F5-433E-8963-9FF2C15A5B95}" type="presOf" srcId="{DD400296-0CED-4AFE-A2CB-C32E253C8B3D}" destId="{3A57657C-C56C-47EF-9786-9F8A948141D1}" srcOrd="0" destOrd="0" presId="urn:microsoft.com/office/officeart/2005/8/layout/process1"/>
    <dgm:cxn modelId="{122424C8-5324-4D40-BFD3-C90723B7F140}" type="presOf" srcId="{C7CABD4A-6EBC-477F-99E6-9362FAFB6572}" destId="{222D838C-FA33-448B-935C-DC675B687AE4}" srcOrd="0" destOrd="0" presId="urn:microsoft.com/office/officeart/2005/8/layout/process1"/>
    <dgm:cxn modelId="{AA09EA99-25AF-4980-8338-0499D0D5FB87}" type="presParOf" srcId="{59178710-DE98-4E77-9145-A3AE205FF0E0}" destId="{3760D8BA-F94A-4E68-A251-8057DF1B03C3}" srcOrd="0" destOrd="0" presId="urn:microsoft.com/office/officeart/2005/8/layout/process1"/>
    <dgm:cxn modelId="{BE40A24A-4F1C-49D0-AA10-7E9A077E202D}" type="presParOf" srcId="{59178710-DE98-4E77-9145-A3AE205FF0E0}" destId="{3A57657C-C56C-47EF-9786-9F8A948141D1}" srcOrd="1" destOrd="0" presId="urn:microsoft.com/office/officeart/2005/8/layout/process1"/>
    <dgm:cxn modelId="{7E883039-F4D9-4FF0-87EB-E982297046A8}" type="presParOf" srcId="{3A57657C-C56C-47EF-9786-9F8A948141D1}" destId="{876D8015-4766-45B8-A92D-9C33C97D597C}" srcOrd="0" destOrd="0" presId="urn:microsoft.com/office/officeart/2005/8/layout/process1"/>
    <dgm:cxn modelId="{4DC506E8-D350-4F21-80D8-2618879E26BD}" type="presParOf" srcId="{59178710-DE98-4E77-9145-A3AE205FF0E0}" destId="{32384826-C65D-440C-AB1B-9B49F3BBBBC2}" srcOrd="2" destOrd="0" presId="urn:microsoft.com/office/officeart/2005/8/layout/process1"/>
    <dgm:cxn modelId="{9CE57E22-6BED-476D-9F4B-D70A5B043880}" type="presParOf" srcId="{59178710-DE98-4E77-9145-A3AE205FF0E0}" destId="{F24F6909-F561-4790-9D56-4F436817B386}" srcOrd="3" destOrd="0" presId="urn:microsoft.com/office/officeart/2005/8/layout/process1"/>
    <dgm:cxn modelId="{53811AE0-0ECB-4747-BA37-739F64BEEF34}" type="presParOf" srcId="{F24F6909-F561-4790-9D56-4F436817B386}" destId="{87BAF333-2B00-418D-9E39-618DE05D384F}" srcOrd="0" destOrd="0" presId="urn:microsoft.com/office/officeart/2005/8/layout/process1"/>
    <dgm:cxn modelId="{6C25B2C3-60D2-4603-B36F-DF9873B0B63F}" type="presParOf" srcId="{59178710-DE98-4E77-9145-A3AE205FF0E0}" destId="{222D838C-FA33-448B-935C-DC675B687A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E65C-1309-405D-BB10-E464B3C245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1DE990-21D7-40A1-97A5-6465F87DC36A}">
      <dgm:prSet phldrT="[Text]"/>
      <dgm:spPr/>
      <dgm:t>
        <a:bodyPr/>
        <a:lstStyle/>
        <a:p>
          <a:r>
            <a:rPr lang="en-US" dirty="0" smtClean="0"/>
            <a:t>SN</a:t>
          </a:r>
          <a:endParaRPr lang="en-US" dirty="0"/>
        </a:p>
      </dgm:t>
    </dgm:pt>
    <dgm:pt modelId="{354C9E1C-E7E7-46AE-956A-E222B5B4FAC9}" type="parTrans" cxnId="{F2DCF339-EA13-4646-A391-4BE8B4D271D6}">
      <dgm:prSet/>
      <dgm:spPr/>
      <dgm:t>
        <a:bodyPr/>
        <a:lstStyle/>
        <a:p>
          <a:endParaRPr lang="en-US"/>
        </a:p>
      </dgm:t>
    </dgm:pt>
    <dgm:pt modelId="{7E2BAD75-6474-45D2-8715-0BFA00DEAF7B}" type="sibTrans" cxnId="{F2DCF339-EA13-4646-A391-4BE8B4D271D6}">
      <dgm:prSet/>
      <dgm:spPr/>
      <dgm:t>
        <a:bodyPr/>
        <a:lstStyle/>
        <a:p>
          <a:endParaRPr lang="en-US"/>
        </a:p>
      </dgm:t>
    </dgm:pt>
    <dgm:pt modelId="{C7536998-05B0-490C-A3D9-521FA8E40502}">
      <dgm:prSet phldrT="[Text]"/>
      <dgm:spPr/>
      <dgm:t>
        <a:bodyPr/>
        <a:lstStyle/>
        <a:p>
          <a:r>
            <a:rPr lang="en-US" dirty="0" smtClean="0"/>
            <a:t>OCR (wafer,X,Y)</a:t>
          </a:r>
          <a:endParaRPr lang="en-US" dirty="0"/>
        </a:p>
      </dgm:t>
    </dgm:pt>
    <dgm:pt modelId="{DBF9705C-3837-4581-8CCB-23392046DC52}" type="parTrans" cxnId="{61719FBC-7A95-4A16-8539-8AE29B696336}">
      <dgm:prSet/>
      <dgm:spPr/>
      <dgm:t>
        <a:bodyPr/>
        <a:lstStyle/>
        <a:p>
          <a:endParaRPr lang="en-US"/>
        </a:p>
      </dgm:t>
    </dgm:pt>
    <dgm:pt modelId="{C01E5404-D303-4847-8AE8-950E8287BE62}" type="sibTrans" cxnId="{61719FBC-7A95-4A16-8539-8AE29B696336}">
      <dgm:prSet/>
      <dgm:spPr/>
      <dgm:t>
        <a:bodyPr/>
        <a:lstStyle/>
        <a:p>
          <a:endParaRPr lang="en-US"/>
        </a:p>
      </dgm:t>
    </dgm:pt>
    <dgm:pt modelId="{D8095408-22E9-4CDF-8526-ACAC3B091CBE}">
      <dgm:prSet phldrT="[Text]"/>
      <dgm:spPr/>
      <dgm:t>
        <a:bodyPr/>
        <a:lstStyle/>
        <a:p>
          <a:r>
            <a:rPr lang="en-US" dirty="0" smtClean="0"/>
            <a:t>VCSEL LEVEL</a:t>
          </a:r>
          <a:endParaRPr lang="en-US" dirty="0"/>
        </a:p>
      </dgm:t>
    </dgm:pt>
    <dgm:pt modelId="{42C4AC64-A2BE-4157-9247-8A42EC47DFF6}" type="parTrans" cxnId="{8B049B97-1A8E-45D4-B1CF-D9328111C084}">
      <dgm:prSet/>
      <dgm:spPr/>
      <dgm:t>
        <a:bodyPr/>
        <a:lstStyle/>
        <a:p>
          <a:endParaRPr lang="en-US"/>
        </a:p>
      </dgm:t>
    </dgm:pt>
    <dgm:pt modelId="{9DBF7AFC-2C34-497D-8D93-67F98CA4A350}" type="sibTrans" cxnId="{8B049B97-1A8E-45D4-B1CF-D9328111C084}">
      <dgm:prSet/>
      <dgm:spPr/>
      <dgm:t>
        <a:bodyPr/>
        <a:lstStyle/>
        <a:p>
          <a:endParaRPr lang="en-US"/>
        </a:p>
      </dgm:t>
    </dgm:pt>
    <dgm:pt modelId="{EF44283B-2968-4AFE-BDF3-BCA23108DF4E}" type="pres">
      <dgm:prSet presAssocID="{9C27E65C-1309-405D-BB10-E464B3C245C9}" presName="Name0" presStyleCnt="0">
        <dgm:presLayoutVars>
          <dgm:dir/>
          <dgm:resizeHandles val="exact"/>
        </dgm:presLayoutVars>
      </dgm:prSet>
      <dgm:spPr/>
    </dgm:pt>
    <dgm:pt modelId="{088D2AE9-8AA3-4120-BE56-271AFE571952}" type="pres">
      <dgm:prSet presAssocID="{471DE990-21D7-40A1-97A5-6465F87DC36A}" presName="node" presStyleLbl="node1" presStyleIdx="0" presStyleCnt="3" custScaleX="26708" custScaleY="29164" custLinFactNeighborX="-100" custLinFactNeighborY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E8920-8553-4589-8EF3-159BFCC09D63}" type="pres">
      <dgm:prSet presAssocID="{7E2BAD75-6474-45D2-8715-0BFA00DEAF7B}" presName="sibTrans" presStyleLbl="sibTrans2D1" presStyleIdx="0" presStyleCnt="2" custScaleX="63445" custScaleY="74912"/>
      <dgm:spPr/>
      <dgm:t>
        <a:bodyPr/>
        <a:lstStyle/>
        <a:p>
          <a:endParaRPr lang="en-US"/>
        </a:p>
      </dgm:t>
    </dgm:pt>
    <dgm:pt modelId="{5C8865BF-4018-42C1-B45B-427D8448EC7E}" type="pres">
      <dgm:prSet presAssocID="{7E2BAD75-6474-45D2-8715-0BFA00DEAF7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DA8EC63-A712-43CD-BA20-7B9DA8EB9F50}" type="pres">
      <dgm:prSet presAssocID="{C7536998-05B0-490C-A3D9-521FA8E40502}" presName="node" presStyleLbl="node1" presStyleIdx="1" presStyleCnt="3" custScaleX="26708" custScaleY="29164" custLinFactNeighborX="-100" custLinFactNeighborY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B142C-24B4-4819-AFC7-F71E7BA25324}" type="pres">
      <dgm:prSet presAssocID="{C01E5404-D303-4847-8AE8-950E8287BE62}" presName="sibTrans" presStyleLbl="sibTrans2D1" presStyleIdx="1" presStyleCnt="2" custScaleX="63445" custScaleY="74912"/>
      <dgm:spPr/>
      <dgm:t>
        <a:bodyPr/>
        <a:lstStyle/>
        <a:p>
          <a:endParaRPr lang="en-US"/>
        </a:p>
      </dgm:t>
    </dgm:pt>
    <dgm:pt modelId="{B7DA85D4-A842-4D5C-95D1-5F3F4C08B548}" type="pres">
      <dgm:prSet presAssocID="{C01E5404-D303-4847-8AE8-950E8287BE6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EE2723C-4D96-4831-8D1D-B1924A27EC12}" type="pres">
      <dgm:prSet presAssocID="{D8095408-22E9-4CDF-8526-ACAC3B091CBE}" presName="node" presStyleLbl="node1" presStyleIdx="2" presStyleCnt="3" custScaleX="26708" custScaleY="29164" custLinFactNeighborX="-2454" custLinFactNeighborY="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7C840-251E-4462-82BE-4B37A81796C2}" type="presOf" srcId="{D8095408-22E9-4CDF-8526-ACAC3B091CBE}" destId="{FEE2723C-4D96-4831-8D1D-B1924A27EC12}" srcOrd="0" destOrd="0" presId="urn:microsoft.com/office/officeart/2005/8/layout/process1"/>
    <dgm:cxn modelId="{C171E6E7-60B9-40D0-8422-096506583576}" type="presOf" srcId="{7E2BAD75-6474-45D2-8715-0BFA00DEAF7B}" destId="{5C8865BF-4018-42C1-B45B-427D8448EC7E}" srcOrd="1" destOrd="0" presId="urn:microsoft.com/office/officeart/2005/8/layout/process1"/>
    <dgm:cxn modelId="{9FC2E0B9-5F98-46F2-A436-85CA5754AB8D}" type="presOf" srcId="{9C27E65C-1309-405D-BB10-E464B3C245C9}" destId="{EF44283B-2968-4AFE-BDF3-BCA23108DF4E}" srcOrd="0" destOrd="0" presId="urn:microsoft.com/office/officeart/2005/8/layout/process1"/>
    <dgm:cxn modelId="{092EB2DA-4375-44F1-8F81-75342E24F553}" type="presOf" srcId="{C01E5404-D303-4847-8AE8-950E8287BE62}" destId="{D11B142C-24B4-4819-AFC7-F71E7BA25324}" srcOrd="0" destOrd="0" presId="urn:microsoft.com/office/officeart/2005/8/layout/process1"/>
    <dgm:cxn modelId="{62AE8E5A-EE09-44F7-ACEB-B4E384D7DA9B}" type="presOf" srcId="{471DE990-21D7-40A1-97A5-6465F87DC36A}" destId="{088D2AE9-8AA3-4120-BE56-271AFE571952}" srcOrd="0" destOrd="0" presId="urn:microsoft.com/office/officeart/2005/8/layout/process1"/>
    <dgm:cxn modelId="{46180366-090E-4F5C-B5E6-7512DC798A2F}" type="presOf" srcId="{C01E5404-D303-4847-8AE8-950E8287BE62}" destId="{B7DA85D4-A842-4D5C-95D1-5F3F4C08B548}" srcOrd="1" destOrd="0" presId="urn:microsoft.com/office/officeart/2005/8/layout/process1"/>
    <dgm:cxn modelId="{61719FBC-7A95-4A16-8539-8AE29B696336}" srcId="{9C27E65C-1309-405D-BB10-E464B3C245C9}" destId="{C7536998-05B0-490C-A3D9-521FA8E40502}" srcOrd="1" destOrd="0" parTransId="{DBF9705C-3837-4581-8CCB-23392046DC52}" sibTransId="{C01E5404-D303-4847-8AE8-950E8287BE62}"/>
    <dgm:cxn modelId="{F2DCF339-EA13-4646-A391-4BE8B4D271D6}" srcId="{9C27E65C-1309-405D-BB10-E464B3C245C9}" destId="{471DE990-21D7-40A1-97A5-6465F87DC36A}" srcOrd="0" destOrd="0" parTransId="{354C9E1C-E7E7-46AE-956A-E222B5B4FAC9}" sibTransId="{7E2BAD75-6474-45D2-8715-0BFA00DEAF7B}"/>
    <dgm:cxn modelId="{8B049B97-1A8E-45D4-B1CF-D9328111C084}" srcId="{9C27E65C-1309-405D-BB10-E464B3C245C9}" destId="{D8095408-22E9-4CDF-8526-ACAC3B091CBE}" srcOrd="2" destOrd="0" parTransId="{42C4AC64-A2BE-4157-9247-8A42EC47DFF6}" sibTransId="{9DBF7AFC-2C34-497D-8D93-67F98CA4A350}"/>
    <dgm:cxn modelId="{76D78455-E705-42D7-A4F5-59545ADF5E5B}" type="presOf" srcId="{7E2BAD75-6474-45D2-8715-0BFA00DEAF7B}" destId="{2E8E8920-8553-4589-8EF3-159BFCC09D63}" srcOrd="0" destOrd="0" presId="urn:microsoft.com/office/officeart/2005/8/layout/process1"/>
    <dgm:cxn modelId="{BA37C9A4-462D-456B-A93F-CC6077C2F0C5}" type="presOf" srcId="{C7536998-05B0-490C-A3D9-521FA8E40502}" destId="{6DA8EC63-A712-43CD-BA20-7B9DA8EB9F50}" srcOrd="0" destOrd="0" presId="urn:microsoft.com/office/officeart/2005/8/layout/process1"/>
    <dgm:cxn modelId="{D7D02927-B28B-4B36-991E-910BFD0F3115}" type="presParOf" srcId="{EF44283B-2968-4AFE-BDF3-BCA23108DF4E}" destId="{088D2AE9-8AA3-4120-BE56-271AFE571952}" srcOrd="0" destOrd="0" presId="urn:microsoft.com/office/officeart/2005/8/layout/process1"/>
    <dgm:cxn modelId="{935C279E-563B-4425-B0A4-F876326DBD71}" type="presParOf" srcId="{EF44283B-2968-4AFE-BDF3-BCA23108DF4E}" destId="{2E8E8920-8553-4589-8EF3-159BFCC09D63}" srcOrd="1" destOrd="0" presId="urn:microsoft.com/office/officeart/2005/8/layout/process1"/>
    <dgm:cxn modelId="{76D19FC3-BDDD-45F0-93D0-074F69F4E26D}" type="presParOf" srcId="{2E8E8920-8553-4589-8EF3-159BFCC09D63}" destId="{5C8865BF-4018-42C1-B45B-427D8448EC7E}" srcOrd="0" destOrd="0" presId="urn:microsoft.com/office/officeart/2005/8/layout/process1"/>
    <dgm:cxn modelId="{7583D9B1-9A45-4DDA-8423-96BA374A6F7A}" type="presParOf" srcId="{EF44283B-2968-4AFE-BDF3-BCA23108DF4E}" destId="{6DA8EC63-A712-43CD-BA20-7B9DA8EB9F50}" srcOrd="2" destOrd="0" presId="urn:microsoft.com/office/officeart/2005/8/layout/process1"/>
    <dgm:cxn modelId="{93008460-F860-4F57-A506-1008B5BD0A36}" type="presParOf" srcId="{EF44283B-2968-4AFE-BDF3-BCA23108DF4E}" destId="{D11B142C-24B4-4819-AFC7-F71E7BA25324}" srcOrd="3" destOrd="0" presId="urn:microsoft.com/office/officeart/2005/8/layout/process1"/>
    <dgm:cxn modelId="{7C1ECA99-F943-4F5C-8B62-713076BB4074}" type="presParOf" srcId="{D11B142C-24B4-4819-AFC7-F71E7BA25324}" destId="{B7DA85D4-A842-4D5C-95D1-5F3F4C08B548}" srcOrd="0" destOrd="0" presId="urn:microsoft.com/office/officeart/2005/8/layout/process1"/>
    <dgm:cxn modelId="{04547C50-68AF-4C27-BF5E-392D43E1EFF1}" type="presParOf" srcId="{EF44283B-2968-4AFE-BDF3-BCA23108DF4E}" destId="{FEE2723C-4D96-4831-8D1D-B1924A27EC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D8BA-F94A-4E68-A251-8057DF1B03C3}">
      <dsp:nvSpPr>
        <dsp:cNvPr id="0" name=""/>
        <dsp:cNvSpPr/>
      </dsp:nvSpPr>
      <dsp:spPr>
        <a:xfrm>
          <a:off x="2645" y="654704"/>
          <a:ext cx="1423414" cy="83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SN</a:t>
          </a:r>
          <a:endParaRPr lang="en-US" sz="2200" kern="1200" dirty="0"/>
        </a:p>
      </dsp:txBody>
      <dsp:txXfrm>
        <a:off x="27227" y="679286"/>
        <a:ext cx="1374250" cy="790116"/>
      </dsp:txXfrm>
    </dsp:sp>
    <dsp:sp modelId="{3A57657C-C56C-47EF-9786-9F8A948141D1}">
      <dsp:nvSpPr>
        <dsp:cNvPr id="0" name=""/>
        <dsp:cNvSpPr/>
      </dsp:nvSpPr>
      <dsp:spPr>
        <a:xfrm>
          <a:off x="2099271" y="677798"/>
          <a:ext cx="689920" cy="793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099271" y="836416"/>
        <a:ext cx="482944" cy="475855"/>
      </dsp:txXfrm>
    </dsp:sp>
    <dsp:sp modelId="{32384826-C65D-440C-AB1B-9B49F3BBBBC2}">
      <dsp:nvSpPr>
        <dsp:cNvPr id="0" name=""/>
        <dsp:cNvSpPr/>
      </dsp:nvSpPr>
      <dsp:spPr>
        <a:xfrm>
          <a:off x="3403092" y="654704"/>
          <a:ext cx="1423414" cy="83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MES</a:t>
          </a:r>
          <a:endParaRPr lang="en-US" sz="2200" kern="1200" dirty="0"/>
        </a:p>
      </dsp:txBody>
      <dsp:txXfrm>
        <a:off x="3427674" y="679286"/>
        <a:ext cx="1374250" cy="790116"/>
      </dsp:txXfrm>
    </dsp:sp>
    <dsp:sp modelId="{F24F6909-F561-4790-9D56-4F436817B386}">
      <dsp:nvSpPr>
        <dsp:cNvPr id="0" name=""/>
        <dsp:cNvSpPr/>
      </dsp:nvSpPr>
      <dsp:spPr>
        <a:xfrm>
          <a:off x="5499718" y="677798"/>
          <a:ext cx="689920" cy="7930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499718" y="836416"/>
        <a:ext cx="482944" cy="475855"/>
      </dsp:txXfrm>
    </dsp:sp>
    <dsp:sp modelId="{222D838C-FA33-448B-935C-DC675B687AE4}">
      <dsp:nvSpPr>
        <dsp:cNvPr id="0" name=""/>
        <dsp:cNvSpPr/>
      </dsp:nvSpPr>
      <dsp:spPr>
        <a:xfrm>
          <a:off x="6803539" y="654704"/>
          <a:ext cx="1423414" cy="83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WAFER LEVEL</a:t>
          </a:r>
          <a:endParaRPr lang="en-US" sz="2200" kern="1200" dirty="0"/>
        </a:p>
      </dsp:txBody>
      <dsp:txXfrm>
        <a:off x="6828121" y="679286"/>
        <a:ext cx="1374250" cy="79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D2AE9-8AA3-4120-BE56-271AFE571952}">
      <dsp:nvSpPr>
        <dsp:cNvPr id="0" name=""/>
        <dsp:cNvSpPr/>
      </dsp:nvSpPr>
      <dsp:spPr>
        <a:xfrm>
          <a:off x="7" y="320576"/>
          <a:ext cx="1371579" cy="89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SN</a:t>
          </a:r>
          <a:endParaRPr lang="en-US" sz="2100" kern="1200" dirty="0"/>
        </a:p>
      </dsp:txBody>
      <dsp:txXfrm>
        <a:off x="26327" y="346896"/>
        <a:ext cx="1318939" cy="845983"/>
      </dsp:txXfrm>
    </dsp:sp>
    <dsp:sp modelId="{2E8E8920-8553-4589-8EF3-159BFCC09D63}">
      <dsp:nvSpPr>
        <dsp:cNvPr id="0" name=""/>
        <dsp:cNvSpPr/>
      </dsp:nvSpPr>
      <dsp:spPr>
        <a:xfrm>
          <a:off x="2084123" y="292850"/>
          <a:ext cx="690737" cy="954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84123" y="483665"/>
        <a:ext cx="483516" cy="572445"/>
      </dsp:txXfrm>
    </dsp:sp>
    <dsp:sp modelId="{6DA8EC63-A712-43CD-BA20-7B9DA8EB9F50}">
      <dsp:nvSpPr>
        <dsp:cNvPr id="0" name=""/>
        <dsp:cNvSpPr/>
      </dsp:nvSpPr>
      <dsp:spPr>
        <a:xfrm>
          <a:off x="3425772" y="320576"/>
          <a:ext cx="1371579" cy="89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OCR (wafer,X,Y)</a:t>
          </a:r>
          <a:endParaRPr lang="en-US" sz="2100" kern="1200" dirty="0"/>
        </a:p>
      </dsp:txBody>
      <dsp:txXfrm>
        <a:off x="3452092" y="346896"/>
        <a:ext cx="1318939" cy="845983"/>
      </dsp:txXfrm>
    </dsp:sp>
    <dsp:sp modelId="{D11B142C-24B4-4819-AFC7-F71E7BA25324}">
      <dsp:nvSpPr>
        <dsp:cNvPr id="0" name=""/>
        <dsp:cNvSpPr/>
      </dsp:nvSpPr>
      <dsp:spPr>
        <a:xfrm>
          <a:off x="5483451" y="292850"/>
          <a:ext cx="665108" cy="954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483451" y="483665"/>
        <a:ext cx="465576" cy="572445"/>
      </dsp:txXfrm>
    </dsp:sp>
    <dsp:sp modelId="{FEE2723C-4D96-4831-8D1D-B1924A27EC12}">
      <dsp:nvSpPr>
        <dsp:cNvPr id="0" name=""/>
        <dsp:cNvSpPr/>
      </dsp:nvSpPr>
      <dsp:spPr>
        <a:xfrm>
          <a:off x="6775320" y="320576"/>
          <a:ext cx="1371579" cy="898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VCSEL LEVEL</a:t>
          </a:r>
          <a:endParaRPr lang="en-US" sz="2100" kern="1200" dirty="0"/>
        </a:p>
      </dsp:txBody>
      <dsp:txXfrm>
        <a:off x="6801640" y="346896"/>
        <a:ext cx="1318939" cy="8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36141" y="4882802"/>
            <a:ext cx="3664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7" y="186094"/>
            <a:ext cx="1371600" cy="940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3550"/>
            <a:ext cx="9144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343150"/>
            <a:ext cx="7772400" cy="48006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sub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Red">
    <p:bg>
      <p:bgPr>
        <a:gradFill flip="none" rotWithShape="1">
          <a:gsLst>
            <a:gs pos="39000">
              <a:srgbClr val="971A1E"/>
            </a:gs>
            <a:gs pos="100000">
              <a:srgbClr val="7C1618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56" y="1051560"/>
            <a:ext cx="2655888" cy="18211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Gray">
    <p:bg>
      <p:bgPr>
        <a:gradFill>
          <a:gsLst>
            <a:gs pos="16000">
              <a:schemeClr val="bg1"/>
            </a:gs>
            <a:gs pos="100000">
              <a:srgbClr val="CBCBC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8" y="1046030"/>
            <a:ext cx="2660904" cy="18246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7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8" y="1046030"/>
            <a:ext cx="2660904" cy="1824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876550"/>
            <a:ext cx="4206240" cy="7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80223" y="4882802"/>
            <a:ext cx="3576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971A1E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rgbClr val="971A1E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2" y="186094"/>
            <a:ext cx="1373505" cy="9418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9565" y="3068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549565" y="1504950"/>
            <a:ext cx="7315200" cy="656614"/>
          </a:xfrm>
        </p:spPr>
        <p:txBody>
          <a:bodyPr/>
          <a:lstStyle>
            <a:lvl1pPr algn="l">
              <a:defRPr sz="3200" b="1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49565" y="2209800"/>
            <a:ext cx="7315200" cy="5905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80223" y="4882802"/>
            <a:ext cx="3576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971A1E"/>
                </a:solidFill>
              </a:rPr>
              <a:t>II-VI Incorporated CONFIDENTIAL - Export Control Classification EAR99</a:t>
            </a:r>
            <a:endParaRPr lang="en-US" sz="900" b="1" dirty="0">
              <a:solidFill>
                <a:srgbClr val="971A1E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9565" y="3449464"/>
            <a:ext cx="7315200" cy="341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Author,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2" y="186094"/>
            <a:ext cx="1373505" cy="941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2886582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ay">
    <p:bg>
      <p:bgPr>
        <a:gradFill flip="none" rotWithShape="1">
          <a:gsLst>
            <a:gs pos="16000">
              <a:srgbClr val="FFFFFF"/>
            </a:gs>
            <a:gs pos="68000">
              <a:srgbClr val="F5F5F7"/>
            </a:gs>
            <a:gs pos="100000">
              <a:srgbClr val="E9EA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199" y="628650"/>
            <a:ext cx="8229600" cy="41696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199" y="628650"/>
            <a:ext cx="8229600" cy="41696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628650"/>
            <a:ext cx="3937000" cy="4169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3"/>
          </p:nvPr>
        </p:nvSpPr>
        <p:spPr>
          <a:xfrm>
            <a:off x="4749800" y="628650"/>
            <a:ext cx="3937000" cy="4169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5478"/>
            <a:ext cx="9144000" cy="288022"/>
          </a:xfrm>
          <a:prstGeom prst="rect">
            <a:avLst/>
          </a:prstGeom>
        </p:spPr>
      </p:pic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153400" y="4882802"/>
            <a:ext cx="7620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ja-JP" sz="900" b="0" dirty="0">
                <a:solidFill>
                  <a:schemeClr val="bg1"/>
                </a:solidFill>
                <a:ea typeface="ＭＳ Ｐゴシック" pitchFamily="50" charset="-128"/>
              </a:rPr>
              <a:t>Page </a:t>
            </a:r>
            <a:fld id="{032EE007-7F05-48DE-8A90-62481044B1DE}" type="slidenum">
              <a:rPr lang="en-US" altLang="ja-JP" sz="900" b="0" smtClean="0">
                <a:solidFill>
                  <a:schemeClr val="bg1"/>
                </a:solidFill>
                <a:ea typeface="ＭＳ Ｐゴシック" pitchFamily="50" charset="-128"/>
              </a:rPr>
              <a:pPr algn="r">
                <a:defRPr/>
              </a:pPr>
              <a:t>‹#›</a:t>
            </a:fld>
            <a:endParaRPr lang="en-US" altLang="ja-JP" sz="900" b="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66597" y="4882802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</a:rPr>
              <a:t>II-VI Incorporated CONFIDENTIAL - Export Control Classification EAR99</a:t>
            </a:r>
            <a:endParaRPr lang="en-US" sz="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le 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3550"/>
            <a:ext cx="91440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343150"/>
            <a:ext cx="7772400" cy="48006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sub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628650"/>
            <a:ext cx="822960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73" r:id="rId3"/>
    <p:sldLayoutId id="2147483668" r:id="rId4"/>
    <p:sldLayoutId id="2147483674" r:id="rId5"/>
    <p:sldLayoutId id="2147483669" r:id="rId6"/>
    <p:sldLayoutId id="2147483670" r:id="rId7"/>
    <p:sldLayoutId id="2147483664" r:id="rId8"/>
    <p:sldLayoutId id="2147483677" r:id="rId9"/>
    <p:sldLayoutId id="2147483678" r:id="rId10"/>
    <p:sldLayoutId id="2147483665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200" b="1" kern="1200" dirty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 typeface="Wingdings" pitchFamily="2" charset="2"/>
        <a:buChar char="§"/>
        <a:tabLst/>
        <a:defRPr kumimoji="0" lang="en-US" sz="2000" b="1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Tx/>
        <a:buChar char="•"/>
        <a:tabLst/>
        <a:defRPr kumimoji="0" lang="en-US" sz="18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71A1E"/>
        </a:buClr>
        <a:buSzTx/>
        <a:buFontTx/>
        <a:buChar char="•"/>
        <a:tabLst/>
        <a:defRPr kumimoji="0" lang="en-US" sz="16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0" lang="en-US" sz="14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0" lang="en-US" sz="1200" b="0" i="0" u="none" strike="noStrike" kern="0" cap="none" spc="0" normalizeH="0" baseline="0" dirty="0">
          <a:ln>
            <a:noFill/>
          </a:ln>
          <a:solidFill>
            <a:srgbClr val="000000"/>
          </a:solidFill>
          <a:effectLst/>
          <a:uLnTx/>
          <a:uFillTx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09/07/2020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WUXI SKY EYE OCR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Brad Qiu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SKY EYE ADVANTAGE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42888783"/>
              </p:ext>
            </p:extLst>
          </p:nvPr>
        </p:nvGraphicFramePr>
        <p:xfrm>
          <a:off x="1257300" y="1200150"/>
          <a:ext cx="6629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48754729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30523325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6111508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 OCR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SKY EYE </a:t>
                      </a:r>
                      <a:r>
                        <a:rPr lang="en-US" dirty="0" smtClean="0"/>
                        <a:t>OCR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2555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$10K+ /</a:t>
                      </a:r>
                      <a:r>
                        <a:rPr lang="en-US" baseline="0" dirty="0" smtClean="0"/>
                        <a:t> LICENSE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772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CORRECTIVE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97+%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83837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REVIEW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 mins /160 pics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mins / 160 pics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3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5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7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VCSEL TRACING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58723097"/>
              </p:ext>
            </p:extLst>
          </p:nvPr>
        </p:nvGraphicFramePr>
        <p:xfrm>
          <a:off x="533400" y="677732"/>
          <a:ext cx="8229600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819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VCSEL Trace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43974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VCSEL Trace With OCR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79208803"/>
              </p:ext>
            </p:extLst>
          </p:nvPr>
        </p:nvGraphicFramePr>
        <p:xfrm>
          <a:off x="533400" y="280035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063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OCR THEORY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828800" y="1364725"/>
            <a:ext cx="609600" cy="189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25865"/>
            <a:ext cx="1784466" cy="10668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90800" y="3300151"/>
            <a:ext cx="609600" cy="189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62600" y="2876550"/>
            <a:ext cx="990600" cy="103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AI</a:t>
            </a:r>
            <a:endParaRPr lang="en-US" sz="4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5" y="1057535"/>
            <a:ext cx="883885" cy="883885"/>
          </a:xfrm>
        </p:spPr>
      </p:pic>
      <p:sp>
        <p:nvSpPr>
          <p:cNvPr id="12" name="Rounded Rectangle 11"/>
          <p:cNvSpPr/>
          <p:nvPr/>
        </p:nvSpPr>
        <p:spPr>
          <a:xfrm>
            <a:off x="3352800" y="2876550"/>
            <a:ext cx="1447800" cy="103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KNN,SVM, ANN_MLP</a:t>
            </a:r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8715" y="2876550"/>
            <a:ext cx="1569685" cy="103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IMAGE-LABEL KNOWLEDGE LIBRARY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876800" y="3300149"/>
            <a:ext cx="609600" cy="189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1499477"/>
            <a:ext cx="1524000" cy="122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6705600" y="3300149"/>
            <a:ext cx="533400" cy="189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15200" y="2876550"/>
            <a:ext cx="1143000" cy="103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20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VCSEL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629866"/>
            <a:ext cx="3048001" cy="201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628650"/>
            <a:ext cx="2666999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647950"/>
            <a:ext cx="3041070" cy="2065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69" y="2624762"/>
            <a:ext cx="2673931" cy="20657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114550"/>
            <a:ext cx="1727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PROCESS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35255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VCSEL IMAGE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1523143" y="1726361"/>
            <a:ext cx="304799" cy="7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7946" y="1365767"/>
            <a:ext cx="914400" cy="760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 IMAGE TYPE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480748" y="2126035"/>
            <a:ext cx="91439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0" y="2800350"/>
            <a:ext cx="1005960" cy="1268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00904"/>
            <a:ext cx="990601" cy="126795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928544" y="1715208"/>
            <a:ext cx="304800" cy="7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34101" y="1352550"/>
            <a:ext cx="1039156" cy="77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CAPTURE COORD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092518" y="1317047"/>
            <a:ext cx="1123159" cy="795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SPLIT CHAR IMAGE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3685017" y="2126035"/>
            <a:ext cx="168662" cy="66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44" y="2782350"/>
            <a:ext cx="1777509" cy="53132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432623" y="1716918"/>
            <a:ext cx="304800" cy="73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304324" y="1705471"/>
            <a:ext cx="304800" cy="7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79" y="1306105"/>
            <a:ext cx="814392" cy="79873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5743395" y="1713632"/>
            <a:ext cx="304800" cy="67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754585" y="1373672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 ENHANCE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486400" y="2126035"/>
            <a:ext cx="381000" cy="66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62" y="2782350"/>
            <a:ext cx="2273962" cy="11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6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CNN(Convolutional </a:t>
            </a:r>
            <a:r>
              <a:rPr lang="en-US" sz="2400" dirty="0"/>
              <a:t>Neural </a:t>
            </a:r>
            <a:r>
              <a:rPr lang="en-US" sz="2400" dirty="0" smtClean="0"/>
              <a:t>Network) IMAGE ENHANCE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7" y="819150"/>
            <a:ext cx="3419475" cy="3476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81" y="819150"/>
            <a:ext cx="49105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 MACHINE LEARN – KNN/SVM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00150"/>
            <a:ext cx="3200400" cy="3157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150"/>
            <a:ext cx="3429000" cy="30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MACHINE LEARN </a:t>
            </a:r>
            <a:r>
              <a:rPr lang="en-US" dirty="0" smtClean="0"/>
              <a:t>– ANN_MLP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08831"/>
            <a:ext cx="5334000" cy="3810000"/>
          </a:xfrm>
        </p:spPr>
      </p:pic>
    </p:spTree>
    <p:extLst>
      <p:ext uri="{BB962C8B-B14F-4D97-AF65-F5344CB8AC3E}">
        <p14:creationId xmlns:p14="http://schemas.microsoft.com/office/powerpoint/2010/main" val="29031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SKY EYE OCR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9" y="590550"/>
            <a:ext cx="3856531" cy="38709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666750"/>
            <a:ext cx="4296869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IVI">
      <a:dk1>
        <a:sysClr val="windowText" lastClr="000000"/>
      </a:dk1>
      <a:lt1>
        <a:sysClr val="window" lastClr="FFFFFF"/>
      </a:lt1>
      <a:dk2>
        <a:srgbClr val="971A1E"/>
      </a:dk2>
      <a:lt2>
        <a:srgbClr val="FFFFFF"/>
      </a:lt2>
      <a:accent1>
        <a:srgbClr val="971A1E"/>
      </a:accent1>
      <a:accent2>
        <a:srgbClr val="00629B"/>
      </a:accent2>
      <a:accent3>
        <a:srgbClr val="A5AAAD"/>
      </a:accent3>
      <a:accent4>
        <a:srgbClr val="76232F"/>
      </a:accent4>
      <a:accent5>
        <a:srgbClr val="4EC3E0"/>
      </a:accent5>
      <a:accent6>
        <a:srgbClr val="595959"/>
      </a:accent6>
      <a:hlink>
        <a:srgbClr val="003865"/>
      </a:hlink>
      <a:folHlink>
        <a:srgbClr val="4EC3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On-screen Show (16:9)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Office Theme</vt:lpstr>
      <vt:lpstr>WUXI SKY EYE OCR</vt:lpstr>
      <vt:lpstr>VCSEL TRACING</vt:lpstr>
      <vt:lpstr>OCR THEORY </vt:lpstr>
      <vt:lpstr>VCSEL TYPE</vt:lpstr>
      <vt:lpstr>IMAGE PROCESS</vt:lpstr>
      <vt:lpstr>CNN(Convolutional Neural Network) IMAGE ENHANCE</vt:lpstr>
      <vt:lpstr>AI MACHINE LEARN – KNN/SVM</vt:lpstr>
      <vt:lpstr>AI MACHINE LEARN – ANN_MLP</vt:lpstr>
      <vt:lpstr>SKY EYE OCR</vt:lpstr>
      <vt:lpstr>SKY EYE 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2019-09-04T11:57:08Z</dcterms:created>
  <dcterms:modified xsi:type="dcterms:W3CDTF">2020-12-30T07:40:07Z</dcterms:modified>
</cp:coreProperties>
</file>