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052902-F89E-443A-B27A-8ED8A4AA9ADC}" v="36" dt="2023-10-29T15:41:52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 saylor" userId="36857c8e7e33a397" providerId="LiveId" clId="{9E052902-F89E-443A-B27A-8ED8A4AA9ADC}"/>
    <pc:docChg chg="undo custSel addSld modSld">
      <pc:chgData name="brad saylor" userId="36857c8e7e33a397" providerId="LiveId" clId="{9E052902-F89E-443A-B27A-8ED8A4AA9ADC}" dt="2023-10-29T15:49:55.785" v="738" actId="20577"/>
      <pc:docMkLst>
        <pc:docMk/>
      </pc:docMkLst>
      <pc:sldChg chg="addSp delSp modSp new mod">
        <pc:chgData name="brad saylor" userId="36857c8e7e33a397" providerId="LiveId" clId="{9E052902-F89E-443A-B27A-8ED8A4AA9ADC}" dt="2023-10-29T15:36:35.721" v="277" actId="20577"/>
        <pc:sldMkLst>
          <pc:docMk/>
          <pc:sldMk cId="550927930" sldId="256"/>
        </pc:sldMkLst>
        <pc:spChg chg="del">
          <ac:chgData name="brad saylor" userId="36857c8e7e33a397" providerId="LiveId" clId="{9E052902-F89E-443A-B27A-8ED8A4AA9ADC}" dt="2023-10-29T15:24:10.744" v="1" actId="478"/>
          <ac:spMkLst>
            <pc:docMk/>
            <pc:sldMk cId="550927930" sldId="256"/>
            <ac:spMk id="2" creationId="{4F9D5854-35AC-D699-A5E8-4188A7FCAA14}"/>
          </ac:spMkLst>
        </pc:spChg>
        <pc:spChg chg="del">
          <ac:chgData name="brad saylor" userId="36857c8e7e33a397" providerId="LiveId" clId="{9E052902-F89E-443A-B27A-8ED8A4AA9ADC}" dt="2023-10-29T15:24:10.744" v="1" actId="478"/>
          <ac:spMkLst>
            <pc:docMk/>
            <pc:sldMk cId="550927930" sldId="256"/>
            <ac:spMk id="3" creationId="{D26CA27D-FF4C-EFBF-6FC2-F23A32FDB05D}"/>
          </ac:spMkLst>
        </pc:spChg>
        <pc:spChg chg="add mod">
          <ac:chgData name="brad saylor" userId="36857c8e7e33a397" providerId="LiveId" clId="{9E052902-F89E-443A-B27A-8ED8A4AA9ADC}" dt="2023-10-29T15:24:43.054" v="5" actId="34135"/>
          <ac:spMkLst>
            <pc:docMk/>
            <pc:sldMk cId="550927930" sldId="256"/>
            <ac:spMk id="4" creationId="{AC631E5C-D5A1-47C9-648B-331DDBFBC210}"/>
          </ac:spMkLst>
        </pc:spChg>
        <pc:spChg chg="add mod">
          <ac:chgData name="brad saylor" userId="36857c8e7e33a397" providerId="LiveId" clId="{9E052902-F89E-443A-B27A-8ED8A4AA9ADC}" dt="2023-10-29T15:25:36.205" v="9"/>
          <ac:spMkLst>
            <pc:docMk/>
            <pc:sldMk cId="550927930" sldId="256"/>
            <ac:spMk id="5" creationId="{A78968BB-6C75-E27E-B26F-3D0DF70D6EBA}"/>
          </ac:spMkLst>
        </pc:spChg>
        <pc:spChg chg="add mod">
          <ac:chgData name="brad saylor" userId="36857c8e7e33a397" providerId="LiveId" clId="{9E052902-F89E-443A-B27A-8ED8A4AA9ADC}" dt="2023-10-29T15:26:27.500" v="17" actId="1076"/>
          <ac:spMkLst>
            <pc:docMk/>
            <pc:sldMk cId="550927930" sldId="256"/>
            <ac:spMk id="6" creationId="{A748CACF-042D-76F6-D16F-C529F82A374A}"/>
          </ac:spMkLst>
        </pc:spChg>
        <pc:spChg chg="add mod">
          <ac:chgData name="brad saylor" userId="36857c8e7e33a397" providerId="LiveId" clId="{9E052902-F89E-443A-B27A-8ED8A4AA9ADC}" dt="2023-10-29T15:25:56.376" v="15" actId="14100"/>
          <ac:spMkLst>
            <pc:docMk/>
            <pc:sldMk cId="550927930" sldId="256"/>
            <ac:spMk id="7" creationId="{3644E6DE-AB18-BE43-C867-4664E3807814}"/>
          </ac:spMkLst>
        </pc:spChg>
        <pc:spChg chg="add mod">
          <ac:chgData name="brad saylor" userId="36857c8e7e33a397" providerId="LiveId" clId="{9E052902-F89E-443A-B27A-8ED8A4AA9ADC}" dt="2023-10-29T15:36:35.721" v="277" actId="20577"/>
          <ac:spMkLst>
            <pc:docMk/>
            <pc:sldMk cId="550927930" sldId="256"/>
            <ac:spMk id="8" creationId="{AC14E496-DCA6-B418-A94F-6BAB9365B897}"/>
          </ac:spMkLst>
        </pc:spChg>
        <pc:spChg chg="add del mod">
          <ac:chgData name="brad saylor" userId="36857c8e7e33a397" providerId="LiveId" clId="{9E052902-F89E-443A-B27A-8ED8A4AA9ADC}" dt="2023-10-29T15:26:43.521" v="26" actId="478"/>
          <ac:spMkLst>
            <pc:docMk/>
            <pc:sldMk cId="550927930" sldId="256"/>
            <ac:spMk id="9" creationId="{6CA2582E-1A92-199A-3EF2-3D07958A395A}"/>
          </ac:spMkLst>
        </pc:spChg>
        <pc:spChg chg="add mod">
          <ac:chgData name="brad saylor" userId="36857c8e7e33a397" providerId="LiveId" clId="{9E052902-F89E-443A-B27A-8ED8A4AA9ADC}" dt="2023-10-29T15:27:16.355" v="44" actId="1076"/>
          <ac:spMkLst>
            <pc:docMk/>
            <pc:sldMk cId="550927930" sldId="256"/>
            <ac:spMk id="10" creationId="{381D043F-A97C-49E4-E1A0-44EFDCC04EEF}"/>
          </ac:spMkLst>
        </pc:spChg>
        <pc:spChg chg="add mod">
          <ac:chgData name="brad saylor" userId="36857c8e7e33a397" providerId="LiveId" clId="{9E052902-F89E-443A-B27A-8ED8A4AA9ADC}" dt="2023-10-29T15:35:36.536" v="257" actId="552"/>
          <ac:spMkLst>
            <pc:docMk/>
            <pc:sldMk cId="550927930" sldId="256"/>
            <ac:spMk id="11" creationId="{15DAAE47-4830-53CB-28E2-D035BF68D64D}"/>
          </ac:spMkLst>
        </pc:spChg>
        <pc:spChg chg="add mod">
          <ac:chgData name="brad saylor" userId="36857c8e7e33a397" providerId="LiveId" clId="{9E052902-F89E-443A-B27A-8ED8A4AA9ADC}" dt="2023-10-29T15:35:36.536" v="257" actId="552"/>
          <ac:spMkLst>
            <pc:docMk/>
            <pc:sldMk cId="550927930" sldId="256"/>
            <ac:spMk id="12" creationId="{EA2F8219-6706-63AD-5611-2889E375C8B7}"/>
          </ac:spMkLst>
        </pc:spChg>
        <pc:spChg chg="add del mod">
          <ac:chgData name="brad saylor" userId="36857c8e7e33a397" providerId="LiveId" clId="{9E052902-F89E-443A-B27A-8ED8A4AA9ADC}" dt="2023-10-29T15:27:48.537" v="63" actId="478"/>
          <ac:spMkLst>
            <pc:docMk/>
            <pc:sldMk cId="550927930" sldId="256"/>
            <ac:spMk id="13" creationId="{42AABCE2-04DD-BCB7-84E9-9277224EA625}"/>
          </ac:spMkLst>
        </pc:spChg>
        <pc:spChg chg="add del mod">
          <ac:chgData name="brad saylor" userId="36857c8e7e33a397" providerId="LiveId" clId="{9E052902-F89E-443A-B27A-8ED8A4AA9ADC}" dt="2023-10-29T15:27:48.537" v="63" actId="478"/>
          <ac:spMkLst>
            <pc:docMk/>
            <pc:sldMk cId="550927930" sldId="256"/>
            <ac:spMk id="14" creationId="{59D04888-6ADA-2A7C-D2AF-CF68C5373EF6}"/>
          </ac:spMkLst>
        </pc:spChg>
        <pc:spChg chg="add mod">
          <ac:chgData name="brad saylor" userId="36857c8e7e33a397" providerId="LiveId" clId="{9E052902-F89E-443A-B27A-8ED8A4AA9ADC}" dt="2023-10-29T15:35:36.536" v="257" actId="552"/>
          <ac:spMkLst>
            <pc:docMk/>
            <pc:sldMk cId="550927930" sldId="256"/>
            <ac:spMk id="15" creationId="{7890BBCC-762F-C2CB-BE42-FF15EBC1F255}"/>
          </ac:spMkLst>
        </pc:spChg>
        <pc:spChg chg="add mod">
          <ac:chgData name="brad saylor" userId="36857c8e7e33a397" providerId="LiveId" clId="{9E052902-F89E-443A-B27A-8ED8A4AA9ADC}" dt="2023-10-29T15:35:36.536" v="257" actId="552"/>
          <ac:spMkLst>
            <pc:docMk/>
            <pc:sldMk cId="550927930" sldId="256"/>
            <ac:spMk id="16" creationId="{3270B05A-93DC-B249-2501-E1455A68311E}"/>
          </ac:spMkLst>
        </pc:spChg>
        <pc:spChg chg="add mod">
          <ac:chgData name="brad saylor" userId="36857c8e7e33a397" providerId="LiveId" clId="{9E052902-F89E-443A-B27A-8ED8A4AA9ADC}" dt="2023-10-29T15:35:44.392" v="264" actId="1038"/>
          <ac:spMkLst>
            <pc:docMk/>
            <pc:sldMk cId="550927930" sldId="256"/>
            <ac:spMk id="17" creationId="{C6E5FFEB-EC91-2D5B-B9EE-16E99CA38461}"/>
          </ac:spMkLst>
        </pc:spChg>
        <pc:spChg chg="add mod">
          <ac:chgData name="brad saylor" userId="36857c8e7e33a397" providerId="LiveId" clId="{9E052902-F89E-443A-B27A-8ED8A4AA9ADC}" dt="2023-10-29T15:29:12.468" v="112" actId="207"/>
          <ac:spMkLst>
            <pc:docMk/>
            <pc:sldMk cId="550927930" sldId="256"/>
            <ac:spMk id="18" creationId="{15164354-B9D6-C0B7-38E8-DBD1FF26D79B}"/>
          </ac:spMkLst>
        </pc:spChg>
        <pc:spChg chg="add mod">
          <ac:chgData name="brad saylor" userId="36857c8e7e33a397" providerId="LiveId" clId="{9E052902-F89E-443A-B27A-8ED8A4AA9ADC}" dt="2023-10-29T15:29:26.735" v="115" actId="1076"/>
          <ac:spMkLst>
            <pc:docMk/>
            <pc:sldMk cId="550927930" sldId="256"/>
            <ac:spMk id="19" creationId="{C5475C25-F649-436D-2908-B9F8B677EB9D}"/>
          </ac:spMkLst>
        </pc:spChg>
        <pc:spChg chg="add mod">
          <ac:chgData name="brad saylor" userId="36857c8e7e33a397" providerId="LiveId" clId="{9E052902-F89E-443A-B27A-8ED8A4AA9ADC}" dt="2023-10-29T15:29:37.906" v="119" actId="1076"/>
          <ac:spMkLst>
            <pc:docMk/>
            <pc:sldMk cId="550927930" sldId="256"/>
            <ac:spMk id="20" creationId="{A2C59C3C-7237-3A0F-5326-B5C7A427873A}"/>
          </ac:spMkLst>
        </pc:spChg>
        <pc:spChg chg="add mod">
          <ac:chgData name="brad saylor" userId="36857c8e7e33a397" providerId="LiveId" clId="{9E052902-F89E-443A-B27A-8ED8A4AA9ADC}" dt="2023-10-29T15:30:53.769" v="135" actId="20577"/>
          <ac:spMkLst>
            <pc:docMk/>
            <pc:sldMk cId="550927930" sldId="256"/>
            <ac:spMk id="21" creationId="{A417734E-AF6A-1745-5FB8-881307219D17}"/>
          </ac:spMkLst>
        </pc:spChg>
        <pc:spChg chg="add mod">
          <ac:chgData name="brad saylor" userId="36857c8e7e33a397" providerId="LiveId" clId="{9E052902-F89E-443A-B27A-8ED8A4AA9ADC}" dt="2023-10-29T15:31:38.180" v="150" actId="1076"/>
          <ac:spMkLst>
            <pc:docMk/>
            <pc:sldMk cId="550927930" sldId="256"/>
            <ac:spMk id="22" creationId="{F81E9F82-BAD6-50E8-3A18-D3341B40AB45}"/>
          </ac:spMkLst>
        </pc:spChg>
        <pc:spChg chg="add mod">
          <ac:chgData name="brad saylor" userId="36857c8e7e33a397" providerId="LiveId" clId="{9E052902-F89E-443A-B27A-8ED8A4AA9ADC}" dt="2023-10-29T15:31:19.266" v="142" actId="14100"/>
          <ac:spMkLst>
            <pc:docMk/>
            <pc:sldMk cId="550927930" sldId="256"/>
            <ac:spMk id="23" creationId="{B865C64B-CF1A-EF96-88C2-5878C71E5E83}"/>
          </ac:spMkLst>
        </pc:spChg>
        <pc:spChg chg="add mod">
          <ac:chgData name="brad saylor" userId="36857c8e7e33a397" providerId="LiveId" clId="{9E052902-F89E-443A-B27A-8ED8A4AA9ADC}" dt="2023-10-29T15:31:23.445" v="144" actId="14100"/>
          <ac:spMkLst>
            <pc:docMk/>
            <pc:sldMk cId="550927930" sldId="256"/>
            <ac:spMk id="24" creationId="{07FD360C-5F97-68E9-63CF-C5C50736093E}"/>
          </ac:spMkLst>
        </pc:spChg>
        <pc:spChg chg="add mod">
          <ac:chgData name="brad saylor" userId="36857c8e7e33a397" providerId="LiveId" clId="{9E052902-F89E-443A-B27A-8ED8A4AA9ADC}" dt="2023-10-29T15:31:27.314" v="146" actId="14100"/>
          <ac:spMkLst>
            <pc:docMk/>
            <pc:sldMk cId="550927930" sldId="256"/>
            <ac:spMk id="25" creationId="{A6061EC4-DD49-FE69-D264-AC0857FEFE4A}"/>
          </ac:spMkLst>
        </pc:spChg>
        <pc:spChg chg="add mod">
          <ac:chgData name="brad saylor" userId="36857c8e7e33a397" providerId="LiveId" clId="{9E052902-F89E-443A-B27A-8ED8A4AA9ADC}" dt="2023-10-29T15:31:30.835" v="148" actId="14100"/>
          <ac:spMkLst>
            <pc:docMk/>
            <pc:sldMk cId="550927930" sldId="256"/>
            <ac:spMk id="26" creationId="{F1826EA2-8840-53DA-B82C-4FEF5D7673F0}"/>
          </ac:spMkLst>
        </pc:spChg>
        <pc:spChg chg="add mod">
          <ac:chgData name="brad saylor" userId="36857c8e7e33a397" providerId="LiveId" clId="{9E052902-F89E-443A-B27A-8ED8A4AA9ADC}" dt="2023-10-29T15:31:33.603" v="149" actId="571"/>
          <ac:spMkLst>
            <pc:docMk/>
            <pc:sldMk cId="550927930" sldId="256"/>
            <ac:spMk id="27" creationId="{26FD8CFC-7EE5-5961-50E2-79645E87C73E}"/>
          </ac:spMkLst>
        </pc:spChg>
        <pc:spChg chg="add mod">
          <ac:chgData name="brad saylor" userId="36857c8e7e33a397" providerId="LiveId" clId="{9E052902-F89E-443A-B27A-8ED8A4AA9ADC}" dt="2023-10-29T15:31:41.304" v="152" actId="571"/>
          <ac:spMkLst>
            <pc:docMk/>
            <pc:sldMk cId="550927930" sldId="256"/>
            <ac:spMk id="28" creationId="{A1007C21-E2E7-407D-8305-2B82C887672C}"/>
          </ac:spMkLst>
        </pc:spChg>
        <pc:spChg chg="add mod">
          <ac:chgData name="brad saylor" userId="36857c8e7e33a397" providerId="LiveId" clId="{9E052902-F89E-443A-B27A-8ED8A4AA9ADC}" dt="2023-10-29T15:31:41.304" v="152" actId="571"/>
          <ac:spMkLst>
            <pc:docMk/>
            <pc:sldMk cId="550927930" sldId="256"/>
            <ac:spMk id="29" creationId="{9871388D-B395-56DC-7649-827ACFD8BBB8}"/>
          </ac:spMkLst>
        </pc:spChg>
        <pc:spChg chg="add mod">
          <ac:chgData name="brad saylor" userId="36857c8e7e33a397" providerId="LiveId" clId="{9E052902-F89E-443A-B27A-8ED8A4AA9ADC}" dt="2023-10-29T15:31:44.540" v="153" actId="571"/>
          <ac:spMkLst>
            <pc:docMk/>
            <pc:sldMk cId="550927930" sldId="256"/>
            <ac:spMk id="30" creationId="{73787D95-17CA-CE2E-8841-E69D5FE38420}"/>
          </ac:spMkLst>
        </pc:spChg>
        <pc:spChg chg="add mod">
          <ac:chgData name="brad saylor" userId="36857c8e7e33a397" providerId="LiveId" clId="{9E052902-F89E-443A-B27A-8ED8A4AA9ADC}" dt="2023-10-29T15:31:47.181" v="155" actId="571"/>
          <ac:spMkLst>
            <pc:docMk/>
            <pc:sldMk cId="550927930" sldId="256"/>
            <ac:spMk id="31" creationId="{B28A4A98-0383-D766-A003-C45670A13B79}"/>
          </ac:spMkLst>
        </pc:spChg>
        <pc:spChg chg="add mod">
          <ac:chgData name="brad saylor" userId="36857c8e7e33a397" providerId="LiveId" clId="{9E052902-F89E-443A-B27A-8ED8A4AA9ADC}" dt="2023-10-29T15:31:47.181" v="155" actId="571"/>
          <ac:spMkLst>
            <pc:docMk/>
            <pc:sldMk cId="550927930" sldId="256"/>
            <ac:spMk id="32" creationId="{4048A4BB-4EB4-7D57-E37C-037C39365D52}"/>
          </ac:spMkLst>
        </pc:spChg>
        <pc:spChg chg="add mod">
          <ac:chgData name="brad saylor" userId="36857c8e7e33a397" providerId="LiveId" clId="{9E052902-F89E-443A-B27A-8ED8A4AA9ADC}" dt="2023-10-29T15:31:53.727" v="156" actId="571"/>
          <ac:spMkLst>
            <pc:docMk/>
            <pc:sldMk cId="550927930" sldId="256"/>
            <ac:spMk id="33" creationId="{53C594B1-840B-E32D-96BB-5022C15E7C74}"/>
          </ac:spMkLst>
        </pc:spChg>
        <pc:spChg chg="add mod">
          <ac:chgData name="brad saylor" userId="36857c8e7e33a397" providerId="LiveId" clId="{9E052902-F89E-443A-B27A-8ED8A4AA9ADC}" dt="2023-10-29T15:32:40.092" v="161" actId="14100"/>
          <ac:spMkLst>
            <pc:docMk/>
            <pc:sldMk cId="550927930" sldId="256"/>
            <ac:spMk id="34" creationId="{F1CD6CAC-24DF-5538-672B-1E88150E8383}"/>
          </ac:spMkLst>
        </pc:spChg>
        <pc:spChg chg="add mod">
          <ac:chgData name="brad saylor" userId="36857c8e7e33a397" providerId="LiveId" clId="{9E052902-F89E-443A-B27A-8ED8A4AA9ADC}" dt="2023-10-29T15:32:50.369" v="171" actId="20577"/>
          <ac:spMkLst>
            <pc:docMk/>
            <pc:sldMk cId="550927930" sldId="256"/>
            <ac:spMk id="35" creationId="{C06968A7-7D84-C602-2D1C-96D8C48A38BC}"/>
          </ac:spMkLst>
        </pc:spChg>
        <pc:spChg chg="add mod">
          <ac:chgData name="brad saylor" userId="36857c8e7e33a397" providerId="LiveId" clId="{9E052902-F89E-443A-B27A-8ED8A4AA9ADC}" dt="2023-10-29T15:35:36.536" v="257" actId="552"/>
          <ac:spMkLst>
            <pc:docMk/>
            <pc:sldMk cId="550927930" sldId="256"/>
            <ac:spMk id="36" creationId="{76801F23-EC94-6F36-CCAB-19D963EDE620}"/>
          </ac:spMkLst>
        </pc:spChg>
        <pc:spChg chg="add mod">
          <ac:chgData name="brad saylor" userId="36857c8e7e33a397" providerId="LiveId" clId="{9E052902-F89E-443A-B27A-8ED8A4AA9ADC}" dt="2023-10-29T15:35:36.536" v="257" actId="552"/>
          <ac:spMkLst>
            <pc:docMk/>
            <pc:sldMk cId="550927930" sldId="256"/>
            <ac:spMk id="37" creationId="{7E514D5E-B759-5228-B742-F2BD9FE0D315}"/>
          </ac:spMkLst>
        </pc:spChg>
        <pc:spChg chg="add del mod">
          <ac:chgData name="brad saylor" userId="36857c8e7e33a397" providerId="LiveId" clId="{9E052902-F89E-443A-B27A-8ED8A4AA9ADC}" dt="2023-10-29T15:34:37.657" v="225" actId="478"/>
          <ac:spMkLst>
            <pc:docMk/>
            <pc:sldMk cId="550927930" sldId="256"/>
            <ac:spMk id="38" creationId="{DAF47B0C-3906-96F6-6AFE-10E8989138E0}"/>
          </ac:spMkLst>
        </pc:spChg>
        <pc:spChg chg="add mod">
          <ac:chgData name="brad saylor" userId="36857c8e7e33a397" providerId="LiveId" clId="{9E052902-F89E-443A-B27A-8ED8A4AA9ADC}" dt="2023-10-29T15:35:36.536" v="257" actId="552"/>
          <ac:spMkLst>
            <pc:docMk/>
            <pc:sldMk cId="550927930" sldId="256"/>
            <ac:spMk id="39" creationId="{02886B44-05F6-D372-993A-56B7EBCE8F59}"/>
          </ac:spMkLst>
        </pc:spChg>
        <pc:spChg chg="add mod">
          <ac:chgData name="brad saylor" userId="36857c8e7e33a397" providerId="LiveId" clId="{9E052902-F89E-443A-B27A-8ED8A4AA9ADC}" dt="2023-10-29T15:35:44.392" v="264" actId="1038"/>
          <ac:spMkLst>
            <pc:docMk/>
            <pc:sldMk cId="550927930" sldId="256"/>
            <ac:spMk id="40" creationId="{90FDFE81-AAD2-C2C9-0508-228BEB1139B1}"/>
          </ac:spMkLst>
        </pc:spChg>
        <pc:cxnChg chg="add mod">
          <ac:chgData name="brad saylor" userId="36857c8e7e33a397" providerId="LiveId" clId="{9E052902-F89E-443A-B27A-8ED8A4AA9ADC}" dt="2023-10-29T15:36:19.554" v="270" actId="692"/>
          <ac:cxnSpMkLst>
            <pc:docMk/>
            <pc:sldMk cId="550927930" sldId="256"/>
            <ac:cxnSpMk id="42" creationId="{99700F68-941B-6D09-35EA-B6110F3DBFE6}"/>
          </ac:cxnSpMkLst>
        </pc:cxnChg>
      </pc:sldChg>
      <pc:sldChg chg="addSp delSp modSp new mod">
        <pc:chgData name="brad saylor" userId="36857c8e7e33a397" providerId="LiveId" clId="{9E052902-F89E-443A-B27A-8ED8A4AA9ADC}" dt="2023-10-29T15:41:07.952" v="330" actId="1076"/>
        <pc:sldMkLst>
          <pc:docMk/>
          <pc:sldMk cId="2932602700" sldId="257"/>
        </pc:sldMkLst>
        <pc:spChg chg="del">
          <ac:chgData name="brad saylor" userId="36857c8e7e33a397" providerId="LiveId" clId="{9E052902-F89E-443A-B27A-8ED8A4AA9ADC}" dt="2023-10-29T15:37:28.960" v="279" actId="478"/>
          <ac:spMkLst>
            <pc:docMk/>
            <pc:sldMk cId="2932602700" sldId="257"/>
            <ac:spMk id="2" creationId="{4192637B-C696-15C2-90AF-7E6B8D66DC3C}"/>
          </ac:spMkLst>
        </pc:spChg>
        <pc:spChg chg="del">
          <ac:chgData name="brad saylor" userId="36857c8e7e33a397" providerId="LiveId" clId="{9E052902-F89E-443A-B27A-8ED8A4AA9ADC}" dt="2023-10-29T15:37:28.960" v="279" actId="478"/>
          <ac:spMkLst>
            <pc:docMk/>
            <pc:sldMk cId="2932602700" sldId="257"/>
            <ac:spMk id="3" creationId="{817E1228-557F-72B6-492C-5598BA875041}"/>
          </ac:spMkLst>
        </pc:spChg>
        <pc:spChg chg="add mod">
          <ac:chgData name="brad saylor" userId="36857c8e7e33a397" providerId="LiveId" clId="{9E052902-F89E-443A-B27A-8ED8A4AA9ADC}" dt="2023-10-29T15:38:27.787" v="294" actId="14100"/>
          <ac:spMkLst>
            <pc:docMk/>
            <pc:sldMk cId="2932602700" sldId="257"/>
            <ac:spMk id="6" creationId="{9C9A801E-30B3-EA7B-93F4-020A3AC38EC4}"/>
          </ac:spMkLst>
        </pc:spChg>
        <pc:spChg chg="add mod">
          <ac:chgData name="brad saylor" userId="36857c8e7e33a397" providerId="LiveId" clId="{9E052902-F89E-443A-B27A-8ED8A4AA9ADC}" dt="2023-10-29T15:38:44.450" v="299" actId="14100"/>
          <ac:spMkLst>
            <pc:docMk/>
            <pc:sldMk cId="2932602700" sldId="257"/>
            <ac:spMk id="7" creationId="{170DC4CE-2D51-0921-2CCC-33130571A1F6}"/>
          </ac:spMkLst>
        </pc:spChg>
        <pc:spChg chg="add mod">
          <ac:chgData name="brad saylor" userId="36857c8e7e33a397" providerId="LiveId" clId="{9E052902-F89E-443A-B27A-8ED8A4AA9ADC}" dt="2023-10-29T15:38:55.317" v="302" actId="14100"/>
          <ac:spMkLst>
            <pc:docMk/>
            <pc:sldMk cId="2932602700" sldId="257"/>
            <ac:spMk id="8" creationId="{5B878300-6307-FA61-96DD-2D50A16F660E}"/>
          </ac:spMkLst>
        </pc:spChg>
        <pc:spChg chg="add mod">
          <ac:chgData name="brad saylor" userId="36857c8e7e33a397" providerId="LiveId" clId="{9E052902-F89E-443A-B27A-8ED8A4AA9ADC}" dt="2023-10-29T15:39:01.715" v="305" actId="14100"/>
          <ac:spMkLst>
            <pc:docMk/>
            <pc:sldMk cId="2932602700" sldId="257"/>
            <ac:spMk id="9" creationId="{59F4E209-D090-AB74-51C6-D7A88F2A95FF}"/>
          </ac:spMkLst>
        </pc:spChg>
        <pc:spChg chg="add mod">
          <ac:chgData name="brad saylor" userId="36857c8e7e33a397" providerId="LiveId" clId="{9E052902-F89E-443A-B27A-8ED8A4AA9ADC}" dt="2023-10-29T15:39:21.068" v="311" actId="14100"/>
          <ac:spMkLst>
            <pc:docMk/>
            <pc:sldMk cId="2932602700" sldId="257"/>
            <ac:spMk id="10" creationId="{1C1C761E-98C8-376F-FDAE-7EB93839FEB5}"/>
          </ac:spMkLst>
        </pc:spChg>
        <pc:spChg chg="add mod">
          <ac:chgData name="brad saylor" userId="36857c8e7e33a397" providerId="LiveId" clId="{9E052902-F89E-443A-B27A-8ED8A4AA9ADC}" dt="2023-10-29T15:39:32.349" v="314" actId="14100"/>
          <ac:spMkLst>
            <pc:docMk/>
            <pc:sldMk cId="2932602700" sldId="257"/>
            <ac:spMk id="11" creationId="{A1CEB54C-EAC5-1A8C-0490-C61CF4DB0F60}"/>
          </ac:spMkLst>
        </pc:spChg>
        <pc:spChg chg="add mod">
          <ac:chgData name="brad saylor" userId="36857c8e7e33a397" providerId="LiveId" clId="{9E052902-F89E-443A-B27A-8ED8A4AA9ADC}" dt="2023-10-29T15:39:49.395" v="318" actId="14100"/>
          <ac:spMkLst>
            <pc:docMk/>
            <pc:sldMk cId="2932602700" sldId="257"/>
            <ac:spMk id="12" creationId="{F84B8640-F7DD-1834-25F0-B0C45D098067}"/>
          </ac:spMkLst>
        </pc:spChg>
        <pc:spChg chg="add del mod">
          <ac:chgData name="brad saylor" userId="36857c8e7e33a397" providerId="LiveId" clId="{9E052902-F89E-443A-B27A-8ED8A4AA9ADC}" dt="2023-10-29T15:40:21.648" v="321" actId="478"/>
          <ac:spMkLst>
            <pc:docMk/>
            <pc:sldMk cId="2932602700" sldId="257"/>
            <ac:spMk id="13" creationId="{82B0510B-A657-18D4-6421-950E6BFDC2DB}"/>
          </ac:spMkLst>
        </pc:spChg>
        <pc:spChg chg="add mod">
          <ac:chgData name="brad saylor" userId="36857c8e7e33a397" providerId="LiveId" clId="{9E052902-F89E-443A-B27A-8ED8A4AA9ADC}" dt="2023-10-29T15:40:58.063" v="327" actId="1076"/>
          <ac:spMkLst>
            <pc:docMk/>
            <pc:sldMk cId="2932602700" sldId="257"/>
            <ac:spMk id="14" creationId="{287FEDD3-8BE2-8513-C3E3-2F3C09E4D1E6}"/>
          </ac:spMkLst>
        </pc:spChg>
        <pc:spChg chg="add mod">
          <ac:chgData name="brad saylor" userId="36857c8e7e33a397" providerId="LiveId" clId="{9E052902-F89E-443A-B27A-8ED8A4AA9ADC}" dt="2023-10-29T15:41:00.992" v="328" actId="571"/>
          <ac:spMkLst>
            <pc:docMk/>
            <pc:sldMk cId="2932602700" sldId="257"/>
            <ac:spMk id="15" creationId="{4FC9A260-CB19-CF30-0DE9-465F21645973}"/>
          </ac:spMkLst>
        </pc:spChg>
        <pc:spChg chg="add mod">
          <ac:chgData name="brad saylor" userId="36857c8e7e33a397" providerId="LiveId" clId="{9E052902-F89E-443A-B27A-8ED8A4AA9ADC}" dt="2023-10-29T15:41:07.952" v="330" actId="1076"/>
          <ac:spMkLst>
            <pc:docMk/>
            <pc:sldMk cId="2932602700" sldId="257"/>
            <ac:spMk id="16" creationId="{544055D2-5462-A275-2597-6BB26B59193C}"/>
          </ac:spMkLst>
        </pc:spChg>
        <pc:picChg chg="add mod">
          <ac:chgData name="brad saylor" userId="36857c8e7e33a397" providerId="LiveId" clId="{9E052902-F89E-443A-B27A-8ED8A4AA9ADC}" dt="2023-10-29T15:39:16.496" v="310" actId="34135"/>
          <ac:picMkLst>
            <pc:docMk/>
            <pc:sldMk cId="2932602700" sldId="257"/>
            <ac:picMk id="5" creationId="{14510172-F45F-4A79-EA22-93408D31D683}"/>
          </ac:picMkLst>
        </pc:picChg>
      </pc:sldChg>
      <pc:sldChg chg="addSp delSp modSp new mod">
        <pc:chgData name="brad saylor" userId="36857c8e7e33a397" providerId="LiveId" clId="{9E052902-F89E-443A-B27A-8ED8A4AA9ADC}" dt="2023-10-29T15:49:55.785" v="738" actId="20577"/>
        <pc:sldMkLst>
          <pc:docMk/>
          <pc:sldMk cId="670440173" sldId="258"/>
        </pc:sldMkLst>
        <pc:spChg chg="del">
          <ac:chgData name="brad saylor" userId="36857c8e7e33a397" providerId="LiveId" clId="{9E052902-F89E-443A-B27A-8ED8A4AA9ADC}" dt="2023-10-29T15:41:36.121" v="332" actId="478"/>
          <ac:spMkLst>
            <pc:docMk/>
            <pc:sldMk cId="670440173" sldId="258"/>
            <ac:spMk id="2" creationId="{F3C4A445-DF1A-E7BE-7538-4FB5689BEDE8}"/>
          </ac:spMkLst>
        </pc:spChg>
        <pc:spChg chg="del">
          <ac:chgData name="brad saylor" userId="36857c8e7e33a397" providerId="LiveId" clId="{9E052902-F89E-443A-B27A-8ED8A4AA9ADC}" dt="2023-10-29T15:41:36.121" v="332" actId="478"/>
          <ac:spMkLst>
            <pc:docMk/>
            <pc:sldMk cId="670440173" sldId="258"/>
            <ac:spMk id="3" creationId="{7116F6FD-A6B8-1202-E207-C53D95EE78E6}"/>
          </ac:spMkLst>
        </pc:spChg>
        <pc:spChg chg="add mod">
          <ac:chgData name="brad saylor" userId="36857c8e7e33a397" providerId="LiveId" clId="{9E052902-F89E-443A-B27A-8ED8A4AA9ADC}" dt="2023-10-29T15:49:55.785" v="738" actId="20577"/>
          <ac:spMkLst>
            <pc:docMk/>
            <pc:sldMk cId="670440173" sldId="258"/>
            <ac:spMk id="6" creationId="{31205850-D384-B506-E9F4-C40E32DDB62E}"/>
          </ac:spMkLst>
        </pc:spChg>
        <pc:picChg chg="add mod">
          <ac:chgData name="brad saylor" userId="36857c8e7e33a397" providerId="LiveId" clId="{9E052902-F89E-443A-B27A-8ED8A4AA9ADC}" dt="2023-10-29T15:41:45.354" v="337" actId="1076"/>
          <ac:picMkLst>
            <pc:docMk/>
            <pc:sldMk cId="670440173" sldId="258"/>
            <ac:picMk id="5" creationId="{592F890A-7B44-A41B-FBCC-A053426C28B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12F6-ADF1-0344-8C60-F1F72C053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47BC2-FD24-BC1B-9896-6E30E2BCA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263F-0288-87F6-7411-A661D6C3C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168A-5FF0-4A85-AAC9-BC313685964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D1618-0ECD-2B61-2DA0-C8D902AE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CFA96-E45E-2901-9312-96DFABFA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3160-C54F-471D-B211-A72C106BF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0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2D55-4440-0007-D92E-438A10FA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6E8D2-F1E0-176B-728C-4728D5473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B7E92-B536-F05A-73F0-58FCE4EA4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168A-5FF0-4A85-AAC9-BC313685964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BFC7-7814-A862-6227-AF218721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44806-F182-1519-7BEF-437067C1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3160-C54F-471D-B211-A72C106BF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B2B71-E320-A45E-BC56-F0DF7468B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85A54-D8A0-771D-1BCF-022F10A46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AD10A-BE9E-3B32-F456-515864CE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168A-5FF0-4A85-AAC9-BC313685964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60318-4984-644C-3252-188820F6D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C17B2-883C-16D5-7325-239F6DBE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3160-C54F-471D-B211-A72C106BF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6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D096-F9CC-A2AB-0A1C-2DB69394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B6939-F274-C5D5-C695-58AE21311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5D1F-37A4-705B-F990-B8C6CA90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168A-5FF0-4A85-AAC9-BC313685964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56BE7-9F53-0D13-9ACB-27931D1DC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D599D-372F-BFD9-8C31-9C90C912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3160-C54F-471D-B211-A72C106BF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4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DEFC5-8959-25C2-8BEE-1F6D72F3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5C042-CDF2-62E9-8347-9B6494F85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D6BB8-4458-CE9F-0446-CD3638BC4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168A-5FF0-4A85-AAC9-BC313685964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AC7D4-4A4F-F0AC-531C-02EC9490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59D6B-0BEE-4D8E-ADBD-0F5FDC2D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3160-C54F-471D-B211-A72C106BF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8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06804-B6AA-9D37-E69E-46419DF8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D0870-3D10-E44A-0BF1-D72257C54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8EB1C-E4BD-0044-321C-6AA805283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F8938-4C25-CCEB-AB23-30868581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168A-5FF0-4A85-AAC9-BC313685964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243B2-EAB9-0C96-BA3C-67950EFC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499C8-8195-BB8C-8FC0-9847F305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3160-C54F-471D-B211-A72C106BF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4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A7EB4-F3B4-D317-1643-167EB47AA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7DA16-7608-B4DA-6A29-857985974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68113-2F09-45B0-DA76-128DD4401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0D3B2-D9D5-6B99-2B22-47F03C20B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D5904-0BEF-E542-3F86-B7BEED383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4EEBD-4977-3AAE-2E05-ACD15029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168A-5FF0-4A85-AAC9-BC313685964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429EF1-C934-D9EC-5B54-DA2954BF7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2BB40F-9BA5-69F3-1B31-4E0B38A3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3160-C54F-471D-B211-A72C106BF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6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31D5-0424-872B-2FE1-E4F779EAE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EE5F1-96C7-A67B-4FE1-B9D1EEF4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168A-5FF0-4A85-AAC9-BC313685964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775FD-C640-873C-489E-F7D0F3BE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7D1A4-DF67-A4CA-5791-18FB70BD7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3160-C54F-471D-B211-A72C106BF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6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E30C4-5C3C-4B86-B6A4-C2933B7BA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168A-5FF0-4A85-AAC9-BC313685964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5E9C82-6517-2E7C-F67B-65D625C54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2041A-6227-EC94-5778-70258CC4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3160-C54F-471D-B211-A72C106BF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0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0F9C9-ACD9-D1C9-D2D3-C79BA3175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50AE1-C54F-719B-6C34-DC28C5086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B5F0B-DA75-A65C-16AB-D383AE71C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C63ED-B4A1-1DAE-8987-AA0C181B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168A-5FF0-4A85-AAC9-BC313685964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A8AC0-1055-D3F0-2E4E-4757FDDD3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A9573-3082-B319-9CF2-B497E0769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3160-C54F-471D-B211-A72C106BF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1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1B2A-5DE0-8B6A-6566-BDCA45CF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843B06-79FD-1BD8-9D82-2F39EE40D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C58A3-6797-8145-538C-5F03E6F4C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700FE-BF91-5E7B-8B4E-20E1C3EE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168A-5FF0-4A85-AAC9-BC313685964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8605C-64D4-C7AF-2B84-A80ACE96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7DF00-2AEA-0E44-5B25-A60DDB35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3160-C54F-471D-B211-A72C106BF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2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B1B33B-F476-EB4E-CDF7-897E85B99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BDC27-E713-8216-4053-D05B52946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D7EB3-955A-835E-F294-0E277503D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7168A-5FF0-4A85-AAC9-BC313685964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4AA0C-06CF-1DFF-8C32-E403BCA05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4C798-D19F-A4BF-097A-490FE3D56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E3160-C54F-471D-B211-A72C106BF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2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631E5C-D5A1-47C9-648B-331DDBFBC21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86968" y="201168"/>
            <a:ext cx="9637776" cy="61813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8968BB-6C75-E27E-B26F-3D0DF70D6EBA}"/>
              </a:ext>
            </a:extLst>
          </p:cNvPr>
          <p:cNvSpPr/>
          <p:nvPr/>
        </p:nvSpPr>
        <p:spPr>
          <a:xfrm>
            <a:off x="3108960" y="530352"/>
            <a:ext cx="7077456" cy="38862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48CACF-042D-76F6-D16F-C529F82A374A}"/>
              </a:ext>
            </a:extLst>
          </p:cNvPr>
          <p:cNvSpPr/>
          <p:nvPr/>
        </p:nvSpPr>
        <p:spPr>
          <a:xfrm>
            <a:off x="999241" y="530352"/>
            <a:ext cx="1979629" cy="566305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44E6DE-AB18-BE43-C867-4664E3807814}"/>
              </a:ext>
            </a:extLst>
          </p:cNvPr>
          <p:cNvSpPr/>
          <p:nvPr/>
        </p:nvSpPr>
        <p:spPr>
          <a:xfrm>
            <a:off x="3091142" y="4500608"/>
            <a:ext cx="7095273" cy="169280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4E496-DCA6-B418-A94F-6BAB9365B897}"/>
              </a:ext>
            </a:extLst>
          </p:cNvPr>
          <p:cNvSpPr txBox="1"/>
          <p:nvPr/>
        </p:nvSpPr>
        <p:spPr>
          <a:xfrm>
            <a:off x="1369738" y="664590"/>
            <a:ext cx="91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1D043F-A97C-49E4-E1A0-44EFDCC04EEF}"/>
              </a:ext>
            </a:extLst>
          </p:cNvPr>
          <p:cNvSpPr/>
          <p:nvPr/>
        </p:nvSpPr>
        <p:spPr>
          <a:xfrm>
            <a:off x="1187777" y="1310326"/>
            <a:ext cx="1582855" cy="4656841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DAAE47-4830-53CB-28E2-D035BF68D64D}"/>
              </a:ext>
            </a:extLst>
          </p:cNvPr>
          <p:cNvSpPr txBox="1"/>
          <p:nvPr/>
        </p:nvSpPr>
        <p:spPr>
          <a:xfrm>
            <a:off x="1138970" y="1310326"/>
            <a:ext cx="81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2F8219-6706-63AD-5611-2889E375C8B7}"/>
              </a:ext>
            </a:extLst>
          </p:cNvPr>
          <p:cNvSpPr txBox="1"/>
          <p:nvPr/>
        </p:nvSpPr>
        <p:spPr>
          <a:xfrm>
            <a:off x="1138970" y="1693413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Date Start: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90BBCC-762F-C2CB-BE42-FF15EBC1F255}"/>
              </a:ext>
            </a:extLst>
          </p:cNvPr>
          <p:cNvSpPr txBox="1"/>
          <p:nvPr/>
        </p:nvSpPr>
        <p:spPr>
          <a:xfrm>
            <a:off x="1138970" y="1862901"/>
            <a:ext cx="731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Date Stop: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70B05A-93DC-B249-2501-E1455A68311E}"/>
              </a:ext>
            </a:extLst>
          </p:cNvPr>
          <p:cNvSpPr txBox="1"/>
          <p:nvPr/>
        </p:nvSpPr>
        <p:spPr>
          <a:xfrm>
            <a:off x="1138970" y="2008453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Keywords: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E5FFEB-EC91-2D5B-B9EE-16E99CA38461}"/>
              </a:ext>
            </a:extLst>
          </p:cNvPr>
          <p:cNvSpPr/>
          <p:nvPr/>
        </p:nvSpPr>
        <p:spPr>
          <a:xfrm>
            <a:off x="1233240" y="2305266"/>
            <a:ext cx="1175499" cy="867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5164354-B9D6-C0B7-38E8-DBD1FF26D79B}"/>
              </a:ext>
            </a:extLst>
          </p:cNvPr>
          <p:cNvSpPr/>
          <p:nvPr/>
        </p:nvSpPr>
        <p:spPr>
          <a:xfrm>
            <a:off x="9473843" y="651675"/>
            <a:ext cx="531955" cy="36435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5475C25-F649-436D-2908-B9F8B677EB9D}"/>
              </a:ext>
            </a:extLst>
          </p:cNvPr>
          <p:cNvSpPr/>
          <p:nvPr/>
        </p:nvSpPr>
        <p:spPr>
          <a:xfrm rot="10800000">
            <a:off x="9530499" y="772998"/>
            <a:ext cx="377072" cy="395926"/>
          </a:xfrm>
          <a:prstGeom prst="down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A2C59C3C-7237-3A0F-5326-B5C7A427873A}"/>
              </a:ext>
            </a:extLst>
          </p:cNvPr>
          <p:cNvSpPr/>
          <p:nvPr/>
        </p:nvSpPr>
        <p:spPr>
          <a:xfrm>
            <a:off x="9551284" y="3833080"/>
            <a:ext cx="377072" cy="395926"/>
          </a:xfrm>
          <a:prstGeom prst="down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17734E-AF6A-1745-5FB8-881307219D17}"/>
              </a:ext>
            </a:extLst>
          </p:cNvPr>
          <p:cNvSpPr/>
          <p:nvPr/>
        </p:nvSpPr>
        <p:spPr>
          <a:xfrm>
            <a:off x="3176833" y="651675"/>
            <a:ext cx="6198783" cy="262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Date Line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81E9F82-BAD6-50E8-3A18-D3341B40AB45}"/>
              </a:ext>
            </a:extLst>
          </p:cNvPr>
          <p:cNvSpPr/>
          <p:nvPr/>
        </p:nvSpPr>
        <p:spPr>
          <a:xfrm>
            <a:off x="6092983" y="1047601"/>
            <a:ext cx="2203021" cy="26272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865C64B-CF1A-EF96-88C2-5878C71E5E83}"/>
              </a:ext>
            </a:extLst>
          </p:cNvPr>
          <p:cNvSpPr/>
          <p:nvPr/>
        </p:nvSpPr>
        <p:spPr>
          <a:xfrm>
            <a:off x="3252247" y="1431649"/>
            <a:ext cx="5514681" cy="26272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7FD360C-5F97-68E9-63CF-C5C50736093E}"/>
              </a:ext>
            </a:extLst>
          </p:cNvPr>
          <p:cNvSpPr/>
          <p:nvPr/>
        </p:nvSpPr>
        <p:spPr>
          <a:xfrm>
            <a:off x="3252246" y="1864842"/>
            <a:ext cx="5053885" cy="26272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6061EC4-DD49-FE69-D264-AC0857FEFE4A}"/>
              </a:ext>
            </a:extLst>
          </p:cNvPr>
          <p:cNvSpPr/>
          <p:nvPr/>
        </p:nvSpPr>
        <p:spPr>
          <a:xfrm>
            <a:off x="3235494" y="2382091"/>
            <a:ext cx="5748250" cy="26272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1826EA2-8840-53DA-B82C-4FEF5D7673F0}"/>
              </a:ext>
            </a:extLst>
          </p:cNvPr>
          <p:cNvSpPr/>
          <p:nvPr/>
        </p:nvSpPr>
        <p:spPr>
          <a:xfrm>
            <a:off x="3210486" y="2728872"/>
            <a:ext cx="2709547" cy="26272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6FD8CFC-7EE5-5961-50E2-79645E87C73E}"/>
              </a:ext>
            </a:extLst>
          </p:cNvPr>
          <p:cNvSpPr/>
          <p:nvPr/>
        </p:nvSpPr>
        <p:spPr>
          <a:xfrm>
            <a:off x="5397033" y="3094568"/>
            <a:ext cx="2709547" cy="26272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3787D95-17CA-CE2E-8841-E69D5FE38420}"/>
              </a:ext>
            </a:extLst>
          </p:cNvPr>
          <p:cNvSpPr/>
          <p:nvPr/>
        </p:nvSpPr>
        <p:spPr>
          <a:xfrm>
            <a:off x="3566677" y="3429000"/>
            <a:ext cx="2709547" cy="26272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3C594B1-840B-E32D-96BB-5022C15E7C74}"/>
              </a:ext>
            </a:extLst>
          </p:cNvPr>
          <p:cNvSpPr/>
          <p:nvPr/>
        </p:nvSpPr>
        <p:spPr>
          <a:xfrm>
            <a:off x="3393090" y="3845619"/>
            <a:ext cx="5053885" cy="26272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D6CAC-24DF-5538-672B-1E88150E8383}"/>
              </a:ext>
            </a:extLst>
          </p:cNvPr>
          <p:cNvSpPr/>
          <p:nvPr/>
        </p:nvSpPr>
        <p:spPr>
          <a:xfrm>
            <a:off x="3235494" y="4599530"/>
            <a:ext cx="6870040" cy="1485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6968A7-7D84-C602-2D1C-96D8C48A38BC}"/>
              </a:ext>
            </a:extLst>
          </p:cNvPr>
          <p:cNvSpPr txBox="1"/>
          <p:nvPr/>
        </p:nvSpPr>
        <p:spPr>
          <a:xfrm>
            <a:off x="3252246" y="4621403"/>
            <a:ext cx="1007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 Box: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801F23-EC94-6F36-CCAB-19D963EDE620}"/>
              </a:ext>
            </a:extLst>
          </p:cNvPr>
          <p:cNvSpPr txBox="1"/>
          <p:nvPr/>
        </p:nvSpPr>
        <p:spPr>
          <a:xfrm>
            <a:off x="1138970" y="3565181"/>
            <a:ext cx="85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514D5E-B759-5228-B742-F2BD9FE0D315}"/>
              </a:ext>
            </a:extLst>
          </p:cNvPr>
          <p:cNvSpPr txBox="1"/>
          <p:nvPr/>
        </p:nvSpPr>
        <p:spPr>
          <a:xfrm>
            <a:off x="1138970" y="3948268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Items: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886B44-05F6-D372-993A-56B7EBCE8F59}"/>
              </a:ext>
            </a:extLst>
          </p:cNvPr>
          <p:cNvSpPr txBox="1"/>
          <p:nvPr/>
        </p:nvSpPr>
        <p:spPr>
          <a:xfrm>
            <a:off x="1138970" y="4093624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Item Keywords: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FDFE81-AAD2-C2C9-0508-228BEB1139B1}"/>
              </a:ext>
            </a:extLst>
          </p:cNvPr>
          <p:cNvSpPr/>
          <p:nvPr/>
        </p:nvSpPr>
        <p:spPr>
          <a:xfrm>
            <a:off x="1233240" y="4390437"/>
            <a:ext cx="1175499" cy="867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9700F68-941B-6D09-35EA-B6110F3DBFE6}"/>
              </a:ext>
            </a:extLst>
          </p:cNvPr>
          <p:cNvCxnSpPr/>
          <p:nvPr/>
        </p:nvCxnSpPr>
        <p:spPr>
          <a:xfrm>
            <a:off x="1233240" y="3429000"/>
            <a:ext cx="1425119" cy="0"/>
          </a:xfrm>
          <a:prstGeom prst="line">
            <a:avLst/>
          </a:prstGeom>
          <a:ln w="1270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92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510172-F45F-4A79-EA22-93408D31D68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56" y="397292"/>
            <a:ext cx="9519385" cy="60634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9A801E-30B3-EA7B-93F4-020A3AC38EC4}"/>
              </a:ext>
            </a:extLst>
          </p:cNvPr>
          <p:cNvSpPr/>
          <p:nvPr/>
        </p:nvSpPr>
        <p:spPr>
          <a:xfrm>
            <a:off x="1390107" y="482132"/>
            <a:ext cx="9045365" cy="57772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0DC4CE-2D51-0921-2CCC-33130571A1F6}"/>
              </a:ext>
            </a:extLst>
          </p:cNvPr>
          <p:cNvSpPr/>
          <p:nvPr/>
        </p:nvSpPr>
        <p:spPr>
          <a:xfrm>
            <a:off x="1469459" y="791851"/>
            <a:ext cx="1952471" cy="5326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878300-6307-FA61-96DD-2D50A16F660E}"/>
              </a:ext>
            </a:extLst>
          </p:cNvPr>
          <p:cNvSpPr/>
          <p:nvPr/>
        </p:nvSpPr>
        <p:spPr>
          <a:xfrm>
            <a:off x="1621859" y="1480008"/>
            <a:ext cx="1639815" cy="19489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F4E209-D090-AB74-51C6-D7A88F2A95FF}"/>
              </a:ext>
            </a:extLst>
          </p:cNvPr>
          <p:cNvSpPr/>
          <p:nvPr/>
        </p:nvSpPr>
        <p:spPr>
          <a:xfrm>
            <a:off x="1621859" y="3513839"/>
            <a:ext cx="1639815" cy="23779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1C761E-98C8-376F-FDAE-7EB93839FEB5}"/>
              </a:ext>
            </a:extLst>
          </p:cNvPr>
          <p:cNvSpPr/>
          <p:nvPr/>
        </p:nvSpPr>
        <p:spPr>
          <a:xfrm>
            <a:off x="3505219" y="791850"/>
            <a:ext cx="6609742" cy="36387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CEB54C-EAC5-1A8C-0490-C61CF4DB0F60}"/>
              </a:ext>
            </a:extLst>
          </p:cNvPr>
          <p:cNvSpPr/>
          <p:nvPr/>
        </p:nvSpPr>
        <p:spPr>
          <a:xfrm>
            <a:off x="9455309" y="887690"/>
            <a:ext cx="489969" cy="34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4B8640-F7DD-1834-25F0-B0C45D098067}"/>
              </a:ext>
            </a:extLst>
          </p:cNvPr>
          <p:cNvSpPr/>
          <p:nvPr/>
        </p:nvSpPr>
        <p:spPr>
          <a:xfrm flipV="1">
            <a:off x="3478489" y="4496582"/>
            <a:ext cx="6636471" cy="15695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7FEDD3-8BE2-8513-C3E3-2F3C09E4D1E6}"/>
              </a:ext>
            </a:extLst>
          </p:cNvPr>
          <p:cNvSpPr/>
          <p:nvPr/>
        </p:nvSpPr>
        <p:spPr>
          <a:xfrm>
            <a:off x="2275001" y="1965488"/>
            <a:ext cx="581319" cy="942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C9A260-CB19-CF30-0DE9-465F21645973}"/>
              </a:ext>
            </a:extLst>
          </p:cNvPr>
          <p:cNvSpPr/>
          <p:nvPr/>
        </p:nvSpPr>
        <p:spPr>
          <a:xfrm>
            <a:off x="2265799" y="2097461"/>
            <a:ext cx="581319" cy="942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4055D2-5462-A275-2597-6BB26B59193C}"/>
              </a:ext>
            </a:extLst>
          </p:cNvPr>
          <p:cNvSpPr/>
          <p:nvPr/>
        </p:nvSpPr>
        <p:spPr>
          <a:xfrm>
            <a:off x="2077039" y="4074736"/>
            <a:ext cx="581319" cy="942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0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2F890A-7B44-A41B-FBCC-A053426C2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06" y="399627"/>
            <a:ext cx="4672665" cy="3029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205850-D384-B506-E9F4-C40E32DDB62E}"/>
              </a:ext>
            </a:extLst>
          </p:cNvPr>
          <p:cNvSpPr txBox="1"/>
          <p:nvPr/>
        </p:nvSpPr>
        <p:spPr>
          <a:xfrm>
            <a:off x="5321567" y="399627"/>
            <a:ext cx="525659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err="1"/>
              <a:t>MainFrame</a:t>
            </a:r>
            <a:endParaRPr 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 err="1"/>
              <a:t>SideFrame</a:t>
            </a:r>
            <a:endParaRPr lang="en-US" sz="1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000" dirty="0" err="1"/>
              <a:t>TitleLabel</a:t>
            </a:r>
            <a:endParaRPr lang="en-US" sz="1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000" dirty="0" err="1"/>
              <a:t>SearchFrame</a:t>
            </a:r>
            <a:endParaRPr lang="en-US" sz="10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000" dirty="0" err="1"/>
              <a:t>SearchLabel</a:t>
            </a:r>
            <a:endParaRPr lang="en-US" sz="10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000" dirty="0" err="1"/>
              <a:t>DateStartLabel</a:t>
            </a:r>
            <a:endParaRPr lang="en-US" sz="10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000" dirty="0" err="1"/>
              <a:t>DateStartEntry</a:t>
            </a:r>
            <a:endParaRPr lang="en-US" sz="10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000" dirty="0" err="1"/>
              <a:t>DateStopLabel</a:t>
            </a:r>
            <a:endParaRPr lang="en-US" sz="10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000" dirty="0" err="1"/>
              <a:t>DateStopEntry</a:t>
            </a:r>
            <a:endParaRPr lang="en-US" sz="10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000" dirty="0" err="1"/>
              <a:t>SearchKeywordsLabel</a:t>
            </a:r>
            <a:endParaRPr lang="en-US" sz="10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000" dirty="0" err="1"/>
              <a:t>SearchKeywordsEntry</a:t>
            </a:r>
            <a:endParaRPr lang="en-US" sz="1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000" dirty="0" err="1"/>
              <a:t>ResultsFrame</a:t>
            </a:r>
            <a:endParaRPr lang="en-US" sz="10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000" dirty="0" err="1"/>
              <a:t>ResultsLabel</a:t>
            </a:r>
            <a:endParaRPr lang="en-US" sz="10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000" dirty="0" err="1"/>
              <a:t>ItemsLabel</a:t>
            </a:r>
            <a:endParaRPr lang="en-US" sz="10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000" dirty="0" err="1"/>
              <a:t>ItemKeywordsLabel</a:t>
            </a:r>
            <a:endParaRPr lang="en-US" sz="10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000"/>
              <a:t>ItemKeywordsEntry</a:t>
            </a:r>
            <a:endParaRPr 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 err="1"/>
              <a:t>ViewFrame</a:t>
            </a:r>
            <a:endParaRPr lang="en-US" sz="1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000" dirty="0" err="1"/>
              <a:t>ScrollFrame</a:t>
            </a:r>
            <a:endParaRPr 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 err="1"/>
              <a:t>InfoFrame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70440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41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 saylor</dc:creator>
  <cp:lastModifiedBy>brad saylor</cp:lastModifiedBy>
  <cp:revision>1</cp:revision>
  <dcterms:created xsi:type="dcterms:W3CDTF">2023-10-29T15:24:04Z</dcterms:created>
  <dcterms:modified xsi:type="dcterms:W3CDTF">2023-10-29T15:50:00Z</dcterms:modified>
</cp:coreProperties>
</file>