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590"/>
  </p:normalViewPr>
  <p:slideViewPr>
    <p:cSldViewPr snapToGrid="0" snapToObjects="1">
      <p:cViewPr varScale="1">
        <p:scale>
          <a:sx n="87" d="100"/>
          <a:sy n="87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6F18-876E-3140-8578-B550957310CA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0212-A98E-D143-903F-6AC09184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Edit Parameter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for value</a:t>
            </a:r>
          </a:p>
          <a:p>
            <a:r>
              <a:rPr lang="en-US" dirty="0" smtClean="0"/>
              <a:t>Assign new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Quit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Name File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for name</a:t>
            </a:r>
          </a:p>
          <a:p>
            <a:r>
              <a:rPr lang="en-US" dirty="0" smtClean="0"/>
              <a:t>Write name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Assign To Group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available groups with menu numbers</a:t>
            </a:r>
          </a:p>
          <a:p>
            <a:r>
              <a:rPr lang="en-US" dirty="0" smtClean="0"/>
              <a:t>Last menu item is add new</a:t>
            </a:r>
          </a:p>
          <a:p>
            <a:pPr lvl="1"/>
            <a:r>
              <a:rPr lang="en-US" dirty="0" smtClean="0"/>
              <a:t>If add new then write new group name variable</a:t>
            </a:r>
          </a:p>
          <a:p>
            <a:pPr lvl="1"/>
            <a:r>
              <a:rPr lang="en-US" dirty="0" smtClean="0"/>
              <a:t>If previous then write new group name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Save File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no name assigned</a:t>
            </a:r>
          </a:p>
          <a:p>
            <a:pPr lvl="1"/>
            <a:r>
              <a:rPr lang="en-US" dirty="0" smtClean="0"/>
              <a:t>Prompt for name</a:t>
            </a:r>
          </a:p>
          <a:p>
            <a:r>
              <a:rPr lang="en-US" dirty="0" smtClean="0"/>
              <a:t>If no group assigned</a:t>
            </a:r>
          </a:p>
          <a:p>
            <a:pPr lvl="1"/>
            <a:r>
              <a:rPr lang="en-US" dirty="0" smtClean="0"/>
              <a:t>Assign </a:t>
            </a:r>
            <a:r>
              <a:rPr lang="en-US" dirty="0" err="1" smtClean="0"/>
              <a:t>group_name</a:t>
            </a:r>
            <a:r>
              <a:rPr lang="en-US" dirty="0" smtClean="0"/>
              <a:t> =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If a new group file</a:t>
            </a:r>
          </a:p>
          <a:p>
            <a:pPr lvl="1"/>
            <a:r>
              <a:rPr lang="en-US" dirty="0" smtClean="0"/>
              <a:t>Write out group file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Group count</a:t>
            </a:r>
          </a:p>
          <a:p>
            <a:pPr lvl="1"/>
            <a:r>
              <a:rPr lang="en-US" dirty="0" smtClean="0"/>
              <a:t>Data delimiting</a:t>
            </a:r>
          </a:p>
          <a:p>
            <a:r>
              <a:rPr lang="en-US" dirty="0" smtClean="0"/>
              <a:t>If existing group file</a:t>
            </a:r>
          </a:p>
          <a:p>
            <a:pPr lvl="1"/>
            <a:r>
              <a:rPr lang="en-US" dirty="0" smtClean="0"/>
              <a:t>Append to group file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Group Count</a:t>
            </a:r>
          </a:p>
          <a:p>
            <a:pPr lvl="1"/>
            <a:r>
              <a:rPr lang="en-US" dirty="0" smtClean="0"/>
              <a:t>Data delimiting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Open File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available group files in numbered menu</a:t>
            </a:r>
          </a:p>
          <a:p>
            <a:r>
              <a:rPr lang="en-US" dirty="0" smtClean="0"/>
              <a:t>Prompt for input</a:t>
            </a:r>
          </a:p>
          <a:p>
            <a:r>
              <a:rPr lang="en-US" dirty="0" smtClean="0"/>
              <a:t>Display possible group members in numbered menu</a:t>
            </a:r>
          </a:p>
          <a:p>
            <a:r>
              <a:rPr lang="en-US" dirty="0" smtClean="0"/>
              <a:t>Prompt for input</a:t>
            </a:r>
          </a:p>
          <a:p>
            <a:r>
              <a:rPr lang="en-US" dirty="0" smtClean="0"/>
              <a:t>Load data set</a:t>
            </a:r>
          </a:p>
          <a:p>
            <a:r>
              <a:rPr lang="en-US" dirty="0" smtClean="0"/>
              <a:t>Print to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1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Open Reference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Display available group files in numbered menu</a:t>
            </a:r>
          </a:p>
          <a:p>
            <a:r>
              <a:rPr lang="en-US" dirty="0" smtClean="0"/>
              <a:t>Prompt for input</a:t>
            </a:r>
          </a:p>
          <a:p>
            <a:r>
              <a:rPr lang="en-US" dirty="0" smtClean="0"/>
              <a:t>Prompt for group mean or group target</a:t>
            </a:r>
            <a:endParaRPr lang="en-US" dirty="0" smtClean="0"/>
          </a:p>
          <a:p>
            <a:r>
              <a:rPr lang="en-US" dirty="0" smtClean="0"/>
              <a:t>If group target and exists</a:t>
            </a:r>
            <a:endParaRPr lang="en-US" dirty="0" smtClean="0"/>
          </a:p>
          <a:p>
            <a:pPr lvl="1"/>
            <a:r>
              <a:rPr lang="en-US" dirty="0" smtClean="0"/>
              <a:t>Load data set</a:t>
            </a:r>
          </a:p>
          <a:p>
            <a:pPr lvl="1"/>
            <a:r>
              <a:rPr lang="en-US" dirty="0" smtClean="0"/>
              <a:t>Print to screen</a:t>
            </a:r>
          </a:p>
          <a:p>
            <a:r>
              <a:rPr lang="en-US" dirty="0" smtClean="0"/>
              <a:t>If group target and does not exist</a:t>
            </a:r>
          </a:p>
          <a:p>
            <a:pPr lvl="1"/>
            <a:r>
              <a:rPr lang="en-US" dirty="0" smtClean="0"/>
              <a:t>Display error</a:t>
            </a:r>
          </a:p>
          <a:p>
            <a:pPr lvl="1"/>
            <a:r>
              <a:rPr lang="en-US" dirty="0" smtClean="0"/>
              <a:t>Pause</a:t>
            </a:r>
          </a:p>
          <a:p>
            <a:pPr lvl="1"/>
            <a:r>
              <a:rPr lang="en-US" dirty="0" smtClean="0"/>
              <a:t>Refresh screen</a:t>
            </a:r>
          </a:p>
          <a:p>
            <a:r>
              <a:rPr lang="en-US" dirty="0" smtClean="0"/>
              <a:t>If group mean</a:t>
            </a:r>
          </a:p>
          <a:p>
            <a:pPr lvl="1"/>
            <a:r>
              <a:rPr lang="en-US" dirty="0" smtClean="0"/>
              <a:t>Calculate mean parameters</a:t>
            </a:r>
          </a:p>
          <a:p>
            <a:pPr lvl="1"/>
            <a:r>
              <a:rPr lang="en-US" dirty="0" smtClean="0"/>
              <a:t>Print to screen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0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Load Tolerance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Variance Group/Target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Make Target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178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Edit Parameter</vt:lpstr>
      <vt:lpstr>Name File</vt:lpstr>
      <vt:lpstr>Assign To Group</vt:lpstr>
      <vt:lpstr>Save File</vt:lpstr>
      <vt:lpstr>Open File</vt:lpstr>
      <vt:lpstr>Open Reference</vt:lpstr>
      <vt:lpstr>Load Tolerance</vt:lpstr>
      <vt:lpstr>Variance Group/Target</vt:lpstr>
      <vt:lpstr>Make Target</vt:lpstr>
      <vt:lpstr>Quit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Parameter</dc:title>
  <dc:creator>brad Saylor</dc:creator>
  <cp:lastModifiedBy>brad Saylor</cp:lastModifiedBy>
  <cp:revision>4</cp:revision>
  <dcterms:created xsi:type="dcterms:W3CDTF">2018-04-24T07:11:09Z</dcterms:created>
  <dcterms:modified xsi:type="dcterms:W3CDTF">2018-04-24T07:43:03Z</dcterms:modified>
</cp:coreProperties>
</file>