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i_pred_reflectivity_21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rrr_obs_reflectivity_21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ccum_precip_3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wind_field_10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imeseries_boul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mae_by_le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raining_loss_cur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otebook_output_reflectiv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notebook_output_infere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