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_01_tit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_02_physic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_03_pipe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_04_instructla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slide_05_screensho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