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f6b914ef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f6b914ef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6b914ef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6b914ef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f6b914e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f6b914e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6b914e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6b914e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6b914e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6b914e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f6b914e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f6b914e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f6b914e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f6b914e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f6b914ef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f6b914e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f6b914e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f6b914e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f6b914e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f6b914e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f6b914ef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f6b914e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6b914e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6b914e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</a:t>
            </a:r>
            <a:r>
              <a:rPr lang="en-GB"/>
              <a:t> 4 - Perth House Prices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Brad, Hardip and 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started with a Linear regression model to predict the price of housing.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 we had categorical data we used get dummies to convert to numerical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target variable is the price and the rest of the columns are the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used training data to train the model and then used the testing data to make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scores were: r2 - 0.75057, RMSE - 178309.131621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763" y="223688"/>
            <a:ext cx="36480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 - Optimized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32450"/>
            <a:ext cx="4826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optimise the data we have dropped columns, and binned some of the categorical </a:t>
            </a:r>
            <a:r>
              <a:rPr lang="en-GB"/>
              <a:t>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have also tested 4 different models to find the best score, we found that random forest regression model was the best with the lowest RMSE score and highest r2 slides.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also scaled the data using the standard scaler and tested the parameters to see the best combination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optimised results - r2 = 0.84735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RMSE = 139489.746371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650" y="1117850"/>
            <a:ext cx="3337500" cy="12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650" y="2493800"/>
            <a:ext cx="3432573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096" y="3459125"/>
            <a:ext cx="3892149" cy="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Predicted vs Actuals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180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513"/>
            <a:ext cx="8520600" cy="338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Would We Do Next Time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69500" y="1189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time we would like to experiment with the columns so that we can try and bring down the RMSE 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would also look into the variance inflation factors to find out what columns are affect our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we had more more time we would make machine learning models with different segments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would also like to trail more parameters to improve the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46675" y="1225225"/>
            <a:ext cx="8024700" cy="24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Dataset is from Kaggle which contains Data from house sales in the city of Perth.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Dataset contained 33656 rows and 19 columns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Contained numerical data such as bedrooms, bathrooms, garages, floor area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Contained categorical data such as nearest school, nearest station and suburb</a:t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2764525"/>
            <a:ext cx="5230800" cy="21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Perth House Prices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456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looking to create a regression model to predict the price of houses based on given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map shows </a:t>
            </a:r>
            <a:r>
              <a:rPr lang="en-GB"/>
              <a:t>the sale prices of houses. We could see that the houses are more expensive in certain areas.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572" y="259653"/>
            <a:ext cx="3244374" cy="45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6700" y="1105075"/>
            <a:ext cx="38649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graph show the </a:t>
            </a:r>
            <a:r>
              <a:rPr lang="en-GB"/>
              <a:t>spread</a:t>
            </a:r>
            <a:r>
              <a:rPr lang="en-GB"/>
              <a:t> of the data  in our numerical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do experience a large spread of results in columns such as garages (max - 99).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also experience a large spread in house prices, most common is around $480,000 and max is nearly $2,500,000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875" y="185900"/>
            <a:ext cx="5269326" cy="39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291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Graph shows the </a:t>
            </a:r>
            <a:r>
              <a:rPr lang="en-GB"/>
              <a:t>correlation between the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highest correlated features with the price is floor area, nearest school rank, bathrooms, CBD distance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229350"/>
            <a:ext cx="5794225" cy="35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- Outliers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17775" y="2380075"/>
            <a:ext cx="52509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experience outliers in our dataset. We have data on a </a:t>
            </a:r>
            <a:r>
              <a:rPr lang="en-GB"/>
              <a:t>variety of houses with houses over $1 million.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also observed extreme values in the garage category which we have dropped in the data cleaning process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169" y="122794"/>
            <a:ext cx="2634775" cy="21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075" y="2380069"/>
            <a:ext cx="3008812" cy="250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800" y="122800"/>
            <a:ext cx="2904200" cy="22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37400"/>
            <a:ext cx="35169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mentioned previously we have dropped the rows with houses with more than 9 garage units.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have experience null values in the dataset in the garage, build year, and nearest school rank </a:t>
            </a:r>
            <a:r>
              <a:rPr lang="en-GB"/>
              <a:t>columns. In this approach we replaced the missing values with the mode so that we could keep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swapped the year built column with the age of the property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had to change the column types for a few different columns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have extracted the date from date_sold and replaced it with month_sold and year_sold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25" y="748375"/>
            <a:ext cx="1632950" cy="2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950" y="606850"/>
            <a:ext cx="2438400" cy="27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 DF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00" y="1184750"/>
            <a:ext cx="8703349" cy="34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Storage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819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loaded our data in our database using postgres and our database tool is PGadmin.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125" y="1580650"/>
            <a:ext cx="6213451" cy="34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