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Tw Cen MT" panose="020B0602020104020603" pitchFamily="34" charset="0"/>
      <p:regular r:id="rId16"/>
      <p:bold r:id="rId17"/>
      <p:italic r:id="rId18"/>
      <p:boldItalic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69D69F-71FE-4DEB-A340-291A7F35FEA9}" v="9" dt="2023-04-17T22:33:33.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8" d="100"/>
          <a:sy n="88" d="100"/>
        </p:scale>
        <p:origin x="1228" y="7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Abdullahi" userId="b745ce820323f370" providerId="LiveId" clId="{B169D69F-71FE-4DEB-A340-291A7F35FEA9}"/>
    <pc:docChg chg="undo custSel modSld modMainMaster">
      <pc:chgData name="Ahmed Abdullahi" userId="b745ce820323f370" providerId="LiveId" clId="{B169D69F-71FE-4DEB-A340-291A7F35FEA9}" dt="2023-04-17T22:34:41.121" v="64" actId="1076"/>
      <pc:docMkLst>
        <pc:docMk/>
      </pc:docMkLst>
      <pc:sldChg chg="addSp delSp modSp mod setBg setClrOvrMap modNotes">
        <pc:chgData name="Ahmed Abdullahi" userId="b745ce820323f370" providerId="LiveId" clId="{B169D69F-71FE-4DEB-A340-291A7F35FEA9}" dt="2023-04-17T22:33:28.051" v="55" actId="27636"/>
        <pc:sldMkLst>
          <pc:docMk/>
          <pc:sldMk cId="0" sldId="256"/>
        </pc:sldMkLst>
        <pc:spChg chg="mod">
          <ac:chgData name="Ahmed Abdullahi" userId="b745ce820323f370" providerId="LiveId" clId="{B169D69F-71FE-4DEB-A340-291A7F35FEA9}" dt="2023-04-17T21:50:44.921" v="48" actId="26606"/>
          <ac:spMkLst>
            <pc:docMk/>
            <pc:sldMk cId="0" sldId="256"/>
            <ac:spMk id="62" creationId="{00000000-0000-0000-0000-000000000000}"/>
          </ac:spMkLst>
        </pc:spChg>
        <pc:spChg chg="mod">
          <ac:chgData name="Ahmed Abdullahi" userId="b745ce820323f370" providerId="LiveId" clId="{B169D69F-71FE-4DEB-A340-291A7F35FEA9}" dt="2023-04-17T22:33:28.051" v="55" actId="27636"/>
          <ac:spMkLst>
            <pc:docMk/>
            <pc:sldMk cId="0" sldId="256"/>
            <ac:spMk id="63" creationId="{00000000-0000-0000-0000-000000000000}"/>
          </ac:spMkLst>
        </pc:spChg>
        <pc:spChg chg="add del">
          <ac:chgData name="Ahmed Abdullahi" userId="b745ce820323f370" providerId="LiveId" clId="{B169D69F-71FE-4DEB-A340-291A7F35FEA9}" dt="2023-04-17T21:49:57.345" v="29" actId="26606"/>
          <ac:spMkLst>
            <pc:docMk/>
            <pc:sldMk cId="0" sldId="256"/>
            <ac:spMk id="69" creationId="{B40FCD49-2060-48B9-8212-8A5F1DF4726F}"/>
          </ac:spMkLst>
        </pc:spChg>
        <pc:spChg chg="add del">
          <ac:chgData name="Ahmed Abdullahi" userId="b745ce820323f370" providerId="LiveId" clId="{B169D69F-71FE-4DEB-A340-291A7F35FEA9}" dt="2023-04-17T21:49:56.455" v="26" actId="26606"/>
          <ac:spMkLst>
            <pc:docMk/>
            <pc:sldMk cId="0" sldId="256"/>
            <ac:spMk id="76" creationId="{4A391C69-E52F-4DC0-B51A-0DABC5484014}"/>
          </ac:spMkLst>
        </pc:spChg>
        <pc:spChg chg="add del">
          <ac:chgData name="Ahmed Abdullahi" userId="b745ce820323f370" providerId="LiveId" clId="{B169D69F-71FE-4DEB-A340-291A7F35FEA9}" dt="2023-04-17T21:49:56.455" v="26" actId="26606"/>
          <ac:spMkLst>
            <pc:docMk/>
            <pc:sldMk cId="0" sldId="256"/>
            <ac:spMk id="78" creationId="{048390FD-448E-4FF2-AEE8-C46960568E34}"/>
          </ac:spMkLst>
        </pc:spChg>
        <pc:spChg chg="add del">
          <ac:chgData name="Ahmed Abdullahi" userId="b745ce820323f370" providerId="LiveId" clId="{B169D69F-71FE-4DEB-A340-291A7F35FEA9}" dt="2023-04-17T21:49:57.302" v="28" actId="26606"/>
          <ac:spMkLst>
            <pc:docMk/>
            <pc:sldMk cId="0" sldId="256"/>
            <ac:spMk id="82" creationId="{B40FCD49-2060-48B9-8212-8A5F1DF4726F}"/>
          </ac:spMkLst>
        </pc:spChg>
        <pc:spChg chg="add del">
          <ac:chgData name="Ahmed Abdullahi" userId="b745ce820323f370" providerId="LiveId" clId="{B169D69F-71FE-4DEB-A340-291A7F35FEA9}" dt="2023-04-17T21:50:44.921" v="48" actId="26606"/>
          <ac:spMkLst>
            <pc:docMk/>
            <pc:sldMk cId="0" sldId="256"/>
            <ac:spMk id="85" creationId="{4A391C69-E52F-4DC0-B51A-0DABC5484014}"/>
          </ac:spMkLst>
        </pc:spChg>
        <pc:spChg chg="add del">
          <ac:chgData name="Ahmed Abdullahi" userId="b745ce820323f370" providerId="LiveId" clId="{B169D69F-71FE-4DEB-A340-291A7F35FEA9}" dt="2023-04-17T21:50:44.921" v="48" actId="26606"/>
          <ac:spMkLst>
            <pc:docMk/>
            <pc:sldMk cId="0" sldId="256"/>
            <ac:spMk id="86" creationId="{048390FD-448E-4FF2-AEE8-C46960568E34}"/>
          </ac:spMkLst>
        </pc:spChg>
        <pc:spChg chg="add del">
          <ac:chgData name="Ahmed Abdullahi" userId="b745ce820323f370" providerId="LiveId" clId="{B169D69F-71FE-4DEB-A340-291A7F35FEA9}" dt="2023-04-17T21:50:15.378" v="31" actId="26606"/>
          <ac:spMkLst>
            <pc:docMk/>
            <pc:sldMk cId="0" sldId="256"/>
            <ac:spMk id="92" creationId="{45873676-3D69-48B0-BA02-D759766A90D7}"/>
          </ac:spMkLst>
        </pc:spChg>
        <pc:spChg chg="add del">
          <ac:chgData name="Ahmed Abdullahi" userId="b745ce820323f370" providerId="LiveId" clId="{B169D69F-71FE-4DEB-A340-291A7F35FEA9}" dt="2023-04-17T21:50:24.982" v="33" actId="26606"/>
          <ac:spMkLst>
            <pc:docMk/>
            <pc:sldMk cId="0" sldId="256"/>
            <ac:spMk id="100" creationId="{4A391C69-E52F-4DC0-B51A-0DABC5484014}"/>
          </ac:spMkLst>
        </pc:spChg>
        <pc:spChg chg="add del">
          <ac:chgData name="Ahmed Abdullahi" userId="b745ce820323f370" providerId="LiveId" clId="{B169D69F-71FE-4DEB-A340-291A7F35FEA9}" dt="2023-04-17T21:50:24.982" v="33" actId="26606"/>
          <ac:spMkLst>
            <pc:docMk/>
            <pc:sldMk cId="0" sldId="256"/>
            <ac:spMk id="101" creationId="{048390FD-448E-4FF2-AEE8-C46960568E34}"/>
          </ac:spMkLst>
        </pc:spChg>
        <pc:spChg chg="add del">
          <ac:chgData name="Ahmed Abdullahi" userId="b745ce820323f370" providerId="LiveId" clId="{B169D69F-71FE-4DEB-A340-291A7F35FEA9}" dt="2023-04-17T21:50:26.409" v="35" actId="26606"/>
          <ac:spMkLst>
            <pc:docMk/>
            <pc:sldMk cId="0" sldId="256"/>
            <ac:spMk id="104" creationId="{45873676-3D69-48B0-BA02-D759766A90D7}"/>
          </ac:spMkLst>
        </pc:spChg>
        <pc:spChg chg="add del">
          <ac:chgData name="Ahmed Abdullahi" userId="b745ce820323f370" providerId="LiveId" clId="{B169D69F-71FE-4DEB-A340-291A7F35FEA9}" dt="2023-04-17T21:50:28.328" v="37" actId="26606"/>
          <ac:spMkLst>
            <pc:docMk/>
            <pc:sldMk cId="0" sldId="256"/>
            <ac:spMk id="109" creationId="{4A391C69-E52F-4DC0-B51A-0DABC5484014}"/>
          </ac:spMkLst>
        </pc:spChg>
        <pc:spChg chg="add del">
          <ac:chgData name="Ahmed Abdullahi" userId="b745ce820323f370" providerId="LiveId" clId="{B169D69F-71FE-4DEB-A340-291A7F35FEA9}" dt="2023-04-17T21:50:28.328" v="37" actId="26606"/>
          <ac:spMkLst>
            <pc:docMk/>
            <pc:sldMk cId="0" sldId="256"/>
            <ac:spMk id="110" creationId="{048390FD-448E-4FF2-AEE8-C46960568E34}"/>
          </ac:spMkLst>
        </pc:spChg>
        <pc:spChg chg="add del">
          <ac:chgData name="Ahmed Abdullahi" userId="b745ce820323f370" providerId="LiveId" clId="{B169D69F-71FE-4DEB-A340-291A7F35FEA9}" dt="2023-04-17T21:50:29.842" v="39" actId="26606"/>
          <ac:spMkLst>
            <pc:docMk/>
            <pc:sldMk cId="0" sldId="256"/>
            <ac:spMk id="113" creationId="{45873676-3D69-48B0-BA02-D759766A90D7}"/>
          </ac:spMkLst>
        </pc:spChg>
        <pc:spChg chg="add del">
          <ac:chgData name="Ahmed Abdullahi" userId="b745ce820323f370" providerId="LiveId" clId="{B169D69F-71FE-4DEB-A340-291A7F35FEA9}" dt="2023-04-17T21:50:32.752" v="41" actId="26606"/>
          <ac:spMkLst>
            <pc:docMk/>
            <pc:sldMk cId="0" sldId="256"/>
            <ac:spMk id="118" creationId="{4A391C69-E52F-4DC0-B51A-0DABC5484014}"/>
          </ac:spMkLst>
        </pc:spChg>
        <pc:spChg chg="add del">
          <ac:chgData name="Ahmed Abdullahi" userId="b745ce820323f370" providerId="LiveId" clId="{B169D69F-71FE-4DEB-A340-291A7F35FEA9}" dt="2023-04-17T21:50:32.752" v="41" actId="26606"/>
          <ac:spMkLst>
            <pc:docMk/>
            <pc:sldMk cId="0" sldId="256"/>
            <ac:spMk id="119" creationId="{048390FD-448E-4FF2-AEE8-C46960568E34}"/>
          </ac:spMkLst>
        </pc:spChg>
        <pc:spChg chg="add del">
          <ac:chgData name="Ahmed Abdullahi" userId="b745ce820323f370" providerId="LiveId" clId="{B169D69F-71FE-4DEB-A340-291A7F35FEA9}" dt="2023-04-17T21:50:33.942" v="43" actId="26606"/>
          <ac:spMkLst>
            <pc:docMk/>
            <pc:sldMk cId="0" sldId="256"/>
            <ac:spMk id="122" creationId="{4A391C69-E52F-4DC0-B51A-0DABC5484014}"/>
          </ac:spMkLst>
        </pc:spChg>
        <pc:spChg chg="add del">
          <ac:chgData name="Ahmed Abdullahi" userId="b745ce820323f370" providerId="LiveId" clId="{B169D69F-71FE-4DEB-A340-291A7F35FEA9}" dt="2023-04-17T21:50:33.942" v="43" actId="26606"/>
          <ac:spMkLst>
            <pc:docMk/>
            <pc:sldMk cId="0" sldId="256"/>
            <ac:spMk id="123" creationId="{048390FD-448E-4FF2-AEE8-C46960568E34}"/>
          </ac:spMkLst>
        </pc:spChg>
        <pc:spChg chg="add del">
          <ac:chgData name="Ahmed Abdullahi" userId="b745ce820323f370" providerId="LiveId" clId="{B169D69F-71FE-4DEB-A340-291A7F35FEA9}" dt="2023-04-17T21:50:42.601" v="45" actId="26606"/>
          <ac:spMkLst>
            <pc:docMk/>
            <pc:sldMk cId="0" sldId="256"/>
            <ac:spMk id="126" creationId="{2255CADE-DCE0-447F-B290-2AE78E5E5598}"/>
          </ac:spMkLst>
        </pc:spChg>
        <pc:spChg chg="add del">
          <ac:chgData name="Ahmed Abdullahi" userId="b745ce820323f370" providerId="LiveId" clId="{B169D69F-71FE-4DEB-A340-291A7F35FEA9}" dt="2023-04-17T21:50:42.601" v="45" actId="26606"/>
          <ac:spMkLst>
            <pc:docMk/>
            <pc:sldMk cId="0" sldId="256"/>
            <ac:spMk id="127" creationId="{4245587C-701C-48A1-9B6B-10C3DF81A876}"/>
          </ac:spMkLst>
        </pc:spChg>
        <pc:spChg chg="add del">
          <ac:chgData name="Ahmed Abdullahi" userId="b745ce820323f370" providerId="LiveId" clId="{B169D69F-71FE-4DEB-A340-291A7F35FEA9}" dt="2023-04-17T21:50:44.892" v="47" actId="26606"/>
          <ac:spMkLst>
            <pc:docMk/>
            <pc:sldMk cId="0" sldId="256"/>
            <ac:spMk id="130" creationId="{4A391C69-E52F-4DC0-B51A-0DABC5484014}"/>
          </ac:spMkLst>
        </pc:spChg>
        <pc:spChg chg="add del">
          <ac:chgData name="Ahmed Abdullahi" userId="b745ce820323f370" providerId="LiveId" clId="{B169D69F-71FE-4DEB-A340-291A7F35FEA9}" dt="2023-04-17T21:50:44.892" v="47" actId="26606"/>
          <ac:spMkLst>
            <pc:docMk/>
            <pc:sldMk cId="0" sldId="256"/>
            <ac:spMk id="131" creationId="{048390FD-448E-4FF2-AEE8-C46960568E34}"/>
          </ac:spMkLst>
        </pc:spChg>
        <pc:spChg chg="add">
          <ac:chgData name="Ahmed Abdullahi" userId="b745ce820323f370" providerId="LiveId" clId="{B169D69F-71FE-4DEB-A340-291A7F35FEA9}" dt="2023-04-17T21:50:44.921" v="48" actId="26606"/>
          <ac:spMkLst>
            <pc:docMk/>
            <pc:sldMk cId="0" sldId="256"/>
            <ac:spMk id="134" creationId="{2255CADE-DCE0-447F-B290-2AE78E5E5598}"/>
          </ac:spMkLst>
        </pc:spChg>
        <pc:spChg chg="add">
          <ac:chgData name="Ahmed Abdullahi" userId="b745ce820323f370" providerId="LiveId" clId="{B169D69F-71FE-4DEB-A340-291A7F35FEA9}" dt="2023-04-17T21:50:44.921" v="48" actId="26606"/>
          <ac:spMkLst>
            <pc:docMk/>
            <pc:sldMk cId="0" sldId="256"/>
            <ac:spMk id="135" creationId="{4245587C-701C-48A1-9B6B-10C3DF81A876}"/>
          </ac:spMkLst>
        </pc:spChg>
        <pc:picChg chg="add mod">
          <ac:chgData name="Ahmed Abdullahi" userId="b745ce820323f370" providerId="LiveId" clId="{B169D69F-71FE-4DEB-A340-291A7F35FEA9}" dt="2023-04-17T21:50:44.921" v="48" actId="26606"/>
          <ac:picMkLst>
            <pc:docMk/>
            <pc:sldMk cId="0" sldId="256"/>
            <ac:picMk id="65" creationId="{386776F9-0905-1C34-1DAA-0E9CFE4A485D}"/>
          </ac:picMkLst>
        </pc:picChg>
        <pc:picChg chg="add del">
          <ac:chgData name="Ahmed Abdullahi" userId="b745ce820323f370" providerId="LiveId" clId="{B169D69F-71FE-4DEB-A340-291A7F35FEA9}" dt="2023-04-17T21:49:57.345" v="29" actId="26606"/>
          <ac:picMkLst>
            <pc:docMk/>
            <pc:sldMk cId="0" sldId="256"/>
            <ac:picMk id="71" creationId="{83A45DCD-B5FB-4A86-88D2-91088C7FFC5F}"/>
          </ac:picMkLst>
        </pc:picChg>
        <pc:picChg chg="add del">
          <ac:chgData name="Ahmed Abdullahi" userId="b745ce820323f370" providerId="LiveId" clId="{B169D69F-71FE-4DEB-A340-291A7F35FEA9}" dt="2023-04-17T21:49:56.455" v="26" actId="26606"/>
          <ac:picMkLst>
            <pc:docMk/>
            <pc:sldMk cId="0" sldId="256"/>
            <ac:picMk id="80" creationId="{0BD259F2-A289-4420-B3EB-BBC6A904FC0B}"/>
          </ac:picMkLst>
        </pc:picChg>
        <pc:picChg chg="add del">
          <ac:chgData name="Ahmed Abdullahi" userId="b745ce820323f370" providerId="LiveId" clId="{B169D69F-71FE-4DEB-A340-291A7F35FEA9}" dt="2023-04-17T21:49:57.302" v="28" actId="26606"/>
          <ac:picMkLst>
            <pc:docMk/>
            <pc:sldMk cId="0" sldId="256"/>
            <ac:picMk id="83" creationId="{83A45DCD-B5FB-4A86-88D2-91088C7FFC5F}"/>
          </ac:picMkLst>
        </pc:picChg>
        <pc:picChg chg="add del">
          <ac:chgData name="Ahmed Abdullahi" userId="b745ce820323f370" providerId="LiveId" clId="{B169D69F-71FE-4DEB-A340-291A7F35FEA9}" dt="2023-04-17T21:50:44.921" v="48" actId="26606"/>
          <ac:picMkLst>
            <pc:docMk/>
            <pc:sldMk cId="0" sldId="256"/>
            <ac:picMk id="87" creationId="{0BD259F2-A289-4420-B3EB-BBC6A904FC0B}"/>
          </ac:picMkLst>
        </pc:picChg>
        <pc:picChg chg="add del">
          <ac:chgData name="Ahmed Abdullahi" userId="b745ce820323f370" providerId="LiveId" clId="{B169D69F-71FE-4DEB-A340-291A7F35FEA9}" dt="2023-04-17T21:50:15.378" v="31" actId="26606"/>
          <ac:picMkLst>
            <pc:docMk/>
            <pc:sldMk cId="0" sldId="256"/>
            <ac:picMk id="94" creationId="{248E96D7-6599-4607-9958-FD9E1000131D}"/>
          </ac:picMkLst>
        </pc:picChg>
        <pc:picChg chg="add del">
          <ac:chgData name="Ahmed Abdullahi" userId="b745ce820323f370" providerId="LiveId" clId="{B169D69F-71FE-4DEB-A340-291A7F35FEA9}" dt="2023-04-17T21:50:15.378" v="31" actId="26606"/>
          <ac:picMkLst>
            <pc:docMk/>
            <pc:sldMk cId="0" sldId="256"/>
            <ac:picMk id="98" creationId="{3CA8EEE2-DA9A-4635-9B41-33EB565145F4}"/>
          </ac:picMkLst>
        </pc:picChg>
        <pc:picChg chg="add del">
          <ac:chgData name="Ahmed Abdullahi" userId="b745ce820323f370" providerId="LiveId" clId="{B169D69F-71FE-4DEB-A340-291A7F35FEA9}" dt="2023-04-17T21:50:24.982" v="33" actId="26606"/>
          <ac:picMkLst>
            <pc:docMk/>
            <pc:sldMk cId="0" sldId="256"/>
            <ac:picMk id="102" creationId="{0BD259F2-A289-4420-B3EB-BBC6A904FC0B}"/>
          </ac:picMkLst>
        </pc:picChg>
        <pc:picChg chg="add del">
          <ac:chgData name="Ahmed Abdullahi" userId="b745ce820323f370" providerId="LiveId" clId="{B169D69F-71FE-4DEB-A340-291A7F35FEA9}" dt="2023-04-17T21:50:26.409" v="35" actId="26606"/>
          <ac:picMkLst>
            <pc:docMk/>
            <pc:sldMk cId="0" sldId="256"/>
            <ac:picMk id="105" creationId="{248E96D7-6599-4607-9958-FD9E1000131D}"/>
          </ac:picMkLst>
        </pc:picChg>
        <pc:picChg chg="add del">
          <ac:chgData name="Ahmed Abdullahi" userId="b745ce820323f370" providerId="LiveId" clId="{B169D69F-71FE-4DEB-A340-291A7F35FEA9}" dt="2023-04-17T21:50:26.409" v="35" actId="26606"/>
          <ac:picMkLst>
            <pc:docMk/>
            <pc:sldMk cId="0" sldId="256"/>
            <ac:picMk id="107" creationId="{3CA8EEE2-DA9A-4635-9B41-33EB565145F4}"/>
          </ac:picMkLst>
        </pc:picChg>
        <pc:picChg chg="add del">
          <ac:chgData name="Ahmed Abdullahi" userId="b745ce820323f370" providerId="LiveId" clId="{B169D69F-71FE-4DEB-A340-291A7F35FEA9}" dt="2023-04-17T21:50:28.328" v="37" actId="26606"/>
          <ac:picMkLst>
            <pc:docMk/>
            <pc:sldMk cId="0" sldId="256"/>
            <ac:picMk id="111" creationId="{0BD259F2-A289-4420-B3EB-BBC6A904FC0B}"/>
          </ac:picMkLst>
        </pc:picChg>
        <pc:picChg chg="add del">
          <ac:chgData name="Ahmed Abdullahi" userId="b745ce820323f370" providerId="LiveId" clId="{B169D69F-71FE-4DEB-A340-291A7F35FEA9}" dt="2023-04-17T21:50:29.842" v="39" actId="26606"/>
          <ac:picMkLst>
            <pc:docMk/>
            <pc:sldMk cId="0" sldId="256"/>
            <ac:picMk id="114" creationId="{248E96D7-6599-4607-9958-FD9E1000131D}"/>
          </ac:picMkLst>
        </pc:picChg>
        <pc:picChg chg="add del">
          <ac:chgData name="Ahmed Abdullahi" userId="b745ce820323f370" providerId="LiveId" clId="{B169D69F-71FE-4DEB-A340-291A7F35FEA9}" dt="2023-04-17T21:50:29.842" v="39" actId="26606"/>
          <ac:picMkLst>
            <pc:docMk/>
            <pc:sldMk cId="0" sldId="256"/>
            <ac:picMk id="116" creationId="{3CA8EEE2-DA9A-4635-9B41-33EB565145F4}"/>
          </ac:picMkLst>
        </pc:picChg>
        <pc:picChg chg="add del">
          <ac:chgData name="Ahmed Abdullahi" userId="b745ce820323f370" providerId="LiveId" clId="{B169D69F-71FE-4DEB-A340-291A7F35FEA9}" dt="2023-04-17T21:50:32.752" v="41" actId="26606"/>
          <ac:picMkLst>
            <pc:docMk/>
            <pc:sldMk cId="0" sldId="256"/>
            <ac:picMk id="120" creationId="{0BD259F2-A289-4420-B3EB-BBC6A904FC0B}"/>
          </ac:picMkLst>
        </pc:picChg>
        <pc:picChg chg="add del">
          <ac:chgData name="Ahmed Abdullahi" userId="b745ce820323f370" providerId="LiveId" clId="{B169D69F-71FE-4DEB-A340-291A7F35FEA9}" dt="2023-04-17T21:50:33.942" v="43" actId="26606"/>
          <ac:picMkLst>
            <pc:docMk/>
            <pc:sldMk cId="0" sldId="256"/>
            <ac:picMk id="124" creationId="{0BD259F2-A289-4420-B3EB-BBC6A904FC0B}"/>
          </ac:picMkLst>
        </pc:picChg>
        <pc:picChg chg="add del">
          <ac:chgData name="Ahmed Abdullahi" userId="b745ce820323f370" providerId="LiveId" clId="{B169D69F-71FE-4DEB-A340-291A7F35FEA9}" dt="2023-04-17T21:50:42.601" v="45" actId="26606"/>
          <ac:picMkLst>
            <pc:docMk/>
            <pc:sldMk cId="0" sldId="256"/>
            <ac:picMk id="128" creationId="{2E5CF545-7AAF-4A13-8871-089E929E850A}"/>
          </ac:picMkLst>
        </pc:picChg>
        <pc:picChg chg="add del">
          <ac:chgData name="Ahmed Abdullahi" userId="b745ce820323f370" providerId="LiveId" clId="{B169D69F-71FE-4DEB-A340-291A7F35FEA9}" dt="2023-04-17T21:50:44.892" v="47" actId="26606"/>
          <ac:picMkLst>
            <pc:docMk/>
            <pc:sldMk cId="0" sldId="256"/>
            <ac:picMk id="132" creationId="{0BD259F2-A289-4420-B3EB-BBC6A904FC0B}"/>
          </ac:picMkLst>
        </pc:picChg>
        <pc:picChg chg="add">
          <ac:chgData name="Ahmed Abdullahi" userId="b745ce820323f370" providerId="LiveId" clId="{B169D69F-71FE-4DEB-A340-291A7F35FEA9}" dt="2023-04-17T21:50:44.921" v="48" actId="26606"/>
          <ac:picMkLst>
            <pc:docMk/>
            <pc:sldMk cId="0" sldId="256"/>
            <ac:picMk id="136" creationId="{2E5CF545-7AAF-4A13-8871-089E929E850A}"/>
          </ac:picMkLst>
        </pc:picChg>
        <pc:cxnChg chg="add del">
          <ac:chgData name="Ahmed Abdullahi" userId="b745ce820323f370" providerId="LiveId" clId="{B169D69F-71FE-4DEB-A340-291A7F35FEA9}" dt="2023-04-17T21:50:15.378" v="31" actId="26606"/>
          <ac:cxnSpMkLst>
            <pc:docMk/>
            <pc:sldMk cId="0" sldId="256"/>
            <ac:cxnSpMk id="96" creationId="{99478AA5-D1D0-4B5E-9FDE-6F55026DA306}"/>
          </ac:cxnSpMkLst>
        </pc:cxnChg>
        <pc:cxnChg chg="add del">
          <ac:chgData name="Ahmed Abdullahi" userId="b745ce820323f370" providerId="LiveId" clId="{B169D69F-71FE-4DEB-A340-291A7F35FEA9}" dt="2023-04-17T21:50:26.409" v="35" actId="26606"/>
          <ac:cxnSpMkLst>
            <pc:docMk/>
            <pc:sldMk cId="0" sldId="256"/>
            <ac:cxnSpMk id="106" creationId="{99478AA5-D1D0-4B5E-9FDE-6F55026DA306}"/>
          </ac:cxnSpMkLst>
        </pc:cxnChg>
        <pc:cxnChg chg="add del">
          <ac:chgData name="Ahmed Abdullahi" userId="b745ce820323f370" providerId="LiveId" clId="{B169D69F-71FE-4DEB-A340-291A7F35FEA9}" dt="2023-04-17T21:50:29.842" v="39" actId="26606"/>
          <ac:cxnSpMkLst>
            <pc:docMk/>
            <pc:sldMk cId="0" sldId="256"/>
            <ac:cxnSpMk id="115" creationId="{99478AA5-D1D0-4B5E-9FDE-6F55026DA306}"/>
          </ac:cxnSpMkLst>
        </pc:cxnChg>
      </pc:sldChg>
      <pc:sldChg chg="modSp mod modNotes">
        <pc:chgData name="Ahmed Abdullahi" userId="b745ce820323f370" providerId="LiveId" clId="{B169D69F-71FE-4DEB-A340-291A7F35FEA9}" dt="2023-04-17T22:33:50.465" v="58" actId="1076"/>
        <pc:sldMkLst>
          <pc:docMk/>
          <pc:sldMk cId="0" sldId="257"/>
        </pc:sldMkLst>
        <pc:spChg chg="mod">
          <ac:chgData name="Ahmed Abdullahi" userId="b745ce820323f370" providerId="LiveId" clId="{B169D69F-71FE-4DEB-A340-291A7F35FEA9}" dt="2023-04-17T22:33:42.707" v="56" actId="1076"/>
          <ac:spMkLst>
            <pc:docMk/>
            <pc:sldMk cId="0" sldId="257"/>
            <ac:spMk id="68" creationId="{00000000-0000-0000-0000-000000000000}"/>
          </ac:spMkLst>
        </pc:spChg>
        <pc:spChg chg="mod">
          <ac:chgData name="Ahmed Abdullahi" userId="b745ce820323f370" providerId="LiveId" clId="{B169D69F-71FE-4DEB-A340-291A7F35FEA9}" dt="2023-04-17T22:33:46.783" v="57" actId="1076"/>
          <ac:spMkLst>
            <pc:docMk/>
            <pc:sldMk cId="0" sldId="257"/>
            <ac:spMk id="69" creationId="{00000000-0000-0000-0000-000000000000}"/>
          </ac:spMkLst>
        </pc:spChg>
        <pc:picChg chg="mod">
          <ac:chgData name="Ahmed Abdullahi" userId="b745ce820323f370" providerId="LiveId" clId="{B169D69F-71FE-4DEB-A340-291A7F35FEA9}" dt="2023-04-17T22:33:50.465" v="58" actId="1076"/>
          <ac:picMkLst>
            <pc:docMk/>
            <pc:sldMk cId="0" sldId="257"/>
            <ac:picMk id="70" creationId="{00000000-0000-0000-0000-000000000000}"/>
          </ac:picMkLst>
        </pc:picChg>
      </pc:sldChg>
      <pc:sldChg chg="modSp mod modNotes">
        <pc:chgData name="Ahmed Abdullahi" userId="b745ce820323f370" providerId="LiveId" clId="{B169D69F-71FE-4DEB-A340-291A7F35FEA9}" dt="2023-04-17T22:33:59.804" v="59" actId="1076"/>
        <pc:sldMkLst>
          <pc:docMk/>
          <pc:sldMk cId="0" sldId="258"/>
        </pc:sldMkLst>
        <pc:spChg chg="mod">
          <ac:chgData name="Ahmed Abdullahi" userId="b745ce820323f370" providerId="LiveId" clId="{B169D69F-71FE-4DEB-A340-291A7F35FEA9}" dt="2023-04-17T21:49:22.569" v="20"/>
          <ac:spMkLst>
            <pc:docMk/>
            <pc:sldMk cId="0" sldId="258"/>
            <ac:spMk id="75" creationId="{00000000-0000-0000-0000-000000000000}"/>
          </ac:spMkLst>
        </pc:spChg>
        <pc:spChg chg="mod">
          <ac:chgData name="Ahmed Abdullahi" userId="b745ce820323f370" providerId="LiveId" clId="{B169D69F-71FE-4DEB-A340-291A7F35FEA9}" dt="2023-04-17T22:33:59.804" v="59" actId="1076"/>
          <ac:spMkLst>
            <pc:docMk/>
            <pc:sldMk cId="0" sldId="258"/>
            <ac:spMk id="76" creationId="{00000000-0000-0000-0000-000000000000}"/>
          </ac:spMkLst>
        </pc:spChg>
      </pc:sldChg>
      <pc:sldChg chg="modSp mod modNotes">
        <pc:chgData name="Ahmed Abdullahi" userId="b745ce820323f370" providerId="LiveId" clId="{B169D69F-71FE-4DEB-A340-291A7F35FEA9}" dt="2023-04-17T22:34:10.862" v="61" actId="1076"/>
        <pc:sldMkLst>
          <pc:docMk/>
          <pc:sldMk cId="0" sldId="259"/>
        </pc:sldMkLst>
        <pc:spChg chg="mod">
          <ac:chgData name="Ahmed Abdullahi" userId="b745ce820323f370" providerId="LiveId" clId="{B169D69F-71FE-4DEB-A340-291A7F35FEA9}" dt="2023-04-17T21:49:22.569" v="20"/>
          <ac:spMkLst>
            <pc:docMk/>
            <pc:sldMk cId="0" sldId="259"/>
            <ac:spMk id="82" creationId="{00000000-0000-0000-0000-000000000000}"/>
          </ac:spMkLst>
        </pc:spChg>
        <pc:spChg chg="mod">
          <ac:chgData name="Ahmed Abdullahi" userId="b745ce820323f370" providerId="LiveId" clId="{B169D69F-71FE-4DEB-A340-291A7F35FEA9}" dt="2023-04-17T22:34:10.862" v="61" actId="1076"/>
          <ac:spMkLst>
            <pc:docMk/>
            <pc:sldMk cId="0" sldId="259"/>
            <ac:spMk id="83" creationId="{00000000-0000-0000-0000-000000000000}"/>
          </ac:spMkLst>
        </pc:spChg>
      </pc:sldChg>
      <pc:sldChg chg="modSp mod modNotes">
        <pc:chgData name="Ahmed Abdullahi" userId="b745ce820323f370" providerId="LiveId" clId="{B169D69F-71FE-4DEB-A340-291A7F35FEA9}" dt="2023-04-17T21:49:22.569" v="20"/>
        <pc:sldMkLst>
          <pc:docMk/>
          <pc:sldMk cId="0" sldId="260"/>
        </pc:sldMkLst>
        <pc:spChg chg="mod">
          <ac:chgData name="Ahmed Abdullahi" userId="b745ce820323f370" providerId="LiveId" clId="{B169D69F-71FE-4DEB-A340-291A7F35FEA9}" dt="2023-04-17T21:49:22.569" v="20"/>
          <ac:spMkLst>
            <pc:docMk/>
            <pc:sldMk cId="0" sldId="260"/>
            <ac:spMk id="89" creationId="{00000000-0000-0000-0000-000000000000}"/>
          </ac:spMkLst>
        </pc:spChg>
        <pc:spChg chg="mod">
          <ac:chgData name="Ahmed Abdullahi" userId="b745ce820323f370" providerId="LiveId" clId="{B169D69F-71FE-4DEB-A340-291A7F35FEA9}" dt="2023-04-17T21:48:23.329" v="10" actId="1076"/>
          <ac:spMkLst>
            <pc:docMk/>
            <pc:sldMk cId="0" sldId="260"/>
            <ac:spMk id="90" creationId="{00000000-0000-0000-0000-000000000000}"/>
          </ac:spMkLst>
        </pc:spChg>
      </pc:sldChg>
      <pc:sldChg chg="modSp mod modNotes">
        <pc:chgData name="Ahmed Abdullahi" userId="b745ce820323f370" providerId="LiveId" clId="{B169D69F-71FE-4DEB-A340-291A7F35FEA9}" dt="2023-04-17T22:34:24.676" v="62" actId="14100"/>
        <pc:sldMkLst>
          <pc:docMk/>
          <pc:sldMk cId="0" sldId="261"/>
        </pc:sldMkLst>
        <pc:spChg chg="mod">
          <ac:chgData name="Ahmed Abdullahi" userId="b745ce820323f370" providerId="LiveId" clId="{B169D69F-71FE-4DEB-A340-291A7F35FEA9}" dt="2023-04-17T21:49:22.569" v="20"/>
          <ac:spMkLst>
            <pc:docMk/>
            <pc:sldMk cId="0" sldId="261"/>
            <ac:spMk id="96" creationId="{00000000-0000-0000-0000-000000000000}"/>
          </ac:spMkLst>
        </pc:spChg>
        <pc:picChg chg="mod">
          <ac:chgData name="Ahmed Abdullahi" userId="b745ce820323f370" providerId="LiveId" clId="{B169D69F-71FE-4DEB-A340-291A7F35FEA9}" dt="2023-04-17T22:34:24.676" v="62" actId="14100"/>
          <ac:picMkLst>
            <pc:docMk/>
            <pc:sldMk cId="0" sldId="261"/>
            <ac:picMk id="99" creationId="{00000000-0000-0000-0000-000000000000}"/>
          </ac:picMkLst>
        </pc:picChg>
      </pc:sldChg>
      <pc:sldChg chg="modSp mod modNotes">
        <pc:chgData name="Ahmed Abdullahi" userId="b745ce820323f370" providerId="LiveId" clId="{B169D69F-71FE-4DEB-A340-291A7F35FEA9}" dt="2023-04-17T21:49:23.235" v="22" actId="27636"/>
        <pc:sldMkLst>
          <pc:docMk/>
          <pc:sldMk cId="0" sldId="262"/>
        </pc:sldMkLst>
        <pc:spChg chg="mod">
          <ac:chgData name="Ahmed Abdullahi" userId="b745ce820323f370" providerId="LiveId" clId="{B169D69F-71FE-4DEB-A340-291A7F35FEA9}" dt="2023-04-17T21:49:22.569" v="20"/>
          <ac:spMkLst>
            <pc:docMk/>
            <pc:sldMk cId="0" sldId="262"/>
            <ac:spMk id="105" creationId="{00000000-0000-0000-0000-000000000000}"/>
          </ac:spMkLst>
        </pc:spChg>
        <pc:spChg chg="mod">
          <ac:chgData name="Ahmed Abdullahi" userId="b745ce820323f370" providerId="LiveId" clId="{B169D69F-71FE-4DEB-A340-291A7F35FEA9}" dt="2023-04-17T21:49:23.235" v="22" actId="27636"/>
          <ac:spMkLst>
            <pc:docMk/>
            <pc:sldMk cId="0" sldId="262"/>
            <ac:spMk id="106" creationId="{00000000-0000-0000-0000-000000000000}"/>
          </ac:spMkLst>
        </pc:spChg>
      </pc:sldChg>
      <pc:sldChg chg="modSp modNotes">
        <pc:chgData name="Ahmed Abdullahi" userId="b745ce820323f370" providerId="LiveId" clId="{B169D69F-71FE-4DEB-A340-291A7F35FEA9}" dt="2023-04-17T21:49:22.569" v="20"/>
        <pc:sldMkLst>
          <pc:docMk/>
          <pc:sldMk cId="0" sldId="263"/>
        </pc:sldMkLst>
        <pc:spChg chg="mod">
          <ac:chgData name="Ahmed Abdullahi" userId="b745ce820323f370" providerId="LiveId" clId="{B169D69F-71FE-4DEB-A340-291A7F35FEA9}" dt="2023-04-17T21:49:22.569" v="20"/>
          <ac:spMkLst>
            <pc:docMk/>
            <pc:sldMk cId="0" sldId="263"/>
            <ac:spMk id="113" creationId="{00000000-0000-0000-0000-000000000000}"/>
          </ac:spMkLst>
        </pc:spChg>
        <pc:spChg chg="mod">
          <ac:chgData name="Ahmed Abdullahi" userId="b745ce820323f370" providerId="LiveId" clId="{B169D69F-71FE-4DEB-A340-291A7F35FEA9}" dt="2023-04-17T21:49:22.569" v="20"/>
          <ac:spMkLst>
            <pc:docMk/>
            <pc:sldMk cId="0" sldId="263"/>
            <ac:spMk id="114" creationId="{00000000-0000-0000-0000-000000000000}"/>
          </ac:spMkLst>
        </pc:spChg>
      </pc:sldChg>
      <pc:sldChg chg="modSp mod modNotes">
        <pc:chgData name="Ahmed Abdullahi" userId="b745ce820323f370" providerId="LiveId" clId="{B169D69F-71FE-4DEB-A340-291A7F35FEA9}" dt="2023-04-17T22:34:41.121" v="64" actId="1076"/>
        <pc:sldMkLst>
          <pc:docMk/>
          <pc:sldMk cId="0" sldId="264"/>
        </pc:sldMkLst>
        <pc:spChg chg="mod">
          <ac:chgData name="Ahmed Abdullahi" userId="b745ce820323f370" providerId="LiveId" clId="{B169D69F-71FE-4DEB-A340-291A7F35FEA9}" dt="2023-04-17T21:49:22.569" v="20"/>
          <ac:spMkLst>
            <pc:docMk/>
            <pc:sldMk cId="0" sldId="264"/>
            <ac:spMk id="120" creationId="{00000000-0000-0000-0000-000000000000}"/>
          </ac:spMkLst>
        </pc:spChg>
        <pc:picChg chg="mod">
          <ac:chgData name="Ahmed Abdullahi" userId="b745ce820323f370" providerId="LiveId" clId="{B169D69F-71FE-4DEB-A340-291A7F35FEA9}" dt="2023-04-17T22:34:41.121" v="64" actId="1076"/>
          <ac:picMkLst>
            <pc:docMk/>
            <pc:sldMk cId="0" sldId="264"/>
            <ac:picMk id="122" creationId="{00000000-0000-0000-0000-000000000000}"/>
          </ac:picMkLst>
        </pc:picChg>
      </pc:sldChg>
      <pc:sldChg chg="modSp mod modNotes">
        <pc:chgData name="Ahmed Abdullahi" userId="b745ce820323f370" providerId="LiveId" clId="{B169D69F-71FE-4DEB-A340-291A7F35FEA9}" dt="2023-04-17T21:49:22.569" v="20"/>
        <pc:sldMkLst>
          <pc:docMk/>
          <pc:sldMk cId="0" sldId="265"/>
        </pc:sldMkLst>
        <pc:spChg chg="mod">
          <ac:chgData name="Ahmed Abdullahi" userId="b745ce820323f370" providerId="LiveId" clId="{B169D69F-71FE-4DEB-A340-291A7F35FEA9}" dt="2023-04-17T21:49:22.569" v="20"/>
          <ac:spMkLst>
            <pc:docMk/>
            <pc:sldMk cId="0" sldId="265"/>
            <ac:spMk id="127" creationId="{00000000-0000-0000-0000-000000000000}"/>
          </ac:spMkLst>
        </pc:spChg>
        <pc:spChg chg="mod">
          <ac:chgData name="Ahmed Abdullahi" userId="b745ce820323f370" providerId="LiveId" clId="{B169D69F-71FE-4DEB-A340-291A7F35FEA9}" dt="2023-04-17T21:49:22.569" v="20"/>
          <ac:spMkLst>
            <pc:docMk/>
            <pc:sldMk cId="0" sldId="265"/>
            <ac:spMk id="128" creationId="{00000000-0000-0000-0000-000000000000}"/>
          </ac:spMkLst>
        </pc:spChg>
      </pc:sldChg>
      <pc:sldChg chg="modSp mod modNotes">
        <pc:chgData name="Ahmed Abdullahi" userId="b745ce820323f370" providerId="LiveId" clId="{B169D69F-71FE-4DEB-A340-291A7F35FEA9}" dt="2023-04-17T21:49:23.249" v="23" actId="27636"/>
        <pc:sldMkLst>
          <pc:docMk/>
          <pc:sldMk cId="0" sldId="266"/>
        </pc:sldMkLst>
        <pc:spChg chg="mod">
          <ac:chgData name="Ahmed Abdullahi" userId="b745ce820323f370" providerId="LiveId" clId="{B169D69F-71FE-4DEB-A340-291A7F35FEA9}" dt="2023-04-17T21:49:22.569" v="20"/>
          <ac:spMkLst>
            <pc:docMk/>
            <pc:sldMk cId="0" sldId="266"/>
            <ac:spMk id="134" creationId="{00000000-0000-0000-0000-000000000000}"/>
          </ac:spMkLst>
        </pc:spChg>
        <pc:spChg chg="mod">
          <ac:chgData name="Ahmed Abdullahi" userId="b745ce820323f370" providerId="LiveId" clId="{B169D69F-71FE-4DEB-A340-291A7F35FEA9}" dt="2023-04-17T21:49:23.249" v="23" actId="27636"/>
          <ac:spMkLst>
            <pc:docMk/>
            <pc:sldMk cId="0" sldId="266"/>
            <ac:spMk id="135" creationId="{00000000-0000-0000-0000-000000000000}"/>
          </ac:spMkLst>
        </pc:spChg>
      </pc:sldChg>
      <pc:sldChg chg="modSp modNotes">
        <pc:chgData name="Ahmed Abdullahi" userId="b745ce820323f370" providerId="LiveId" clId="{B169D69F-71FE-4DEB-A340-291A7F35FEA9}" dt="2023-04-17T21:49:22.569" v="20"/>
        <pc:sldMkLst>
          <pc:docMk/>
          <pc:sldMk cId="0" sldId="267"/>
        </pc:sldMkLst>
        <pc:spChg chg="mod">
          <ac:chgData name="Ahmed Abdullahi" userId="b745ce820323f370" providerId="LiveId" clId="{B169D69F-71FE-4DEB-A340-291A7F35FEA9}" dt="2023-04-17T21:49:22.569" v="20"/>
          <ac:spMkLst>
            <pc:docMk/>
            <pc:sldMk cId="0" sldId="267"/>
            <ac:spMk id="143" creationId="{00000000-0000-0000-0000-000000000000}"/>
          </ac:spMkLst>
        </pc:spChg>
      </pc:sldChg>
      <pc:sldChg chg="modSp modNotes">
        <pc:chgData name="Ahmed Abdullahi" userId="b745ce820323f370" providerId="LiveId" clId="{B169D69F-71FE-4DEB-A340-291A7F35FEA9}" dt="2023-04-17T21:49:22.569" v="20"/>
        <pc:sldMkLst>
          <pc:docMk/>
          <pc:sldMk cId="0" sldId="268"/>
        </pc:sldMkLst>
        <pc:spChg chg="mod">
          <ac:chgData name="Ahmed Abdullahi" userId="b745ce820323f370" providerId="LiveId" clId="{B169D69F-71FE-4DEB-A340-291A7F35FEA9}" dt="2023-04-17T21:49:22.569" v="20"/>
          <ac:spMkLst>
            <pc:docMk/>
            <pc:sldMk cId="0" sldId="268"/>
            <ac:spMk id="150" creationId="{00000000-0000-0000-0000-000000000000}"/>
          </ac:spMkLst>
        </pc:spChg>
      </pc:sldChg>
      <pc:sldMasterChg chg="modSldLayout">
        <pc:chgData name="Ahmed Abdullahi" userId="b745ce820323f370" providerId="LiveId" clId="{B169D69F-71FE-4DEB-A340-291A7F35FEA9}" dt="2023-04-17T21:47:39.134" v="0"/>
        <pc:sldMasterMkLst>
          <pc:docMk/>
          <pc:sldMasterMk cId="3951085799" sldId="2147483660"/>
        </pc:sldMasterMkLst>
        <pc:sldLayoutChg chg="delSp">
          <pc:chgData name="Ahmed Abdullahi" userId="b745ce820323f370" providerId="LiveId" clId="{B169D69F-71FE-4DEB-A340-291A7F35FEA9}" dt="2023-04-17T21:47:39.134" v="0"/>
          <pc:sldLayoutMkLst>
            <pc:docMk/>
            <pc:sldMasterMk cId="3951085799" sldId="2147483660"/>
            <pc:sldLayoutMk cId="582745571" sldId="2147483678"/>
          </pc:sldLayoutMkLst>
          <pc:spChg chg="del">
            <ac:chgData name="Ahmed Abdullahi" userId="b745ce820323f370" providerId="LiveId" clId="{B169D69F-71FE-4DEB-A340-291A7F35FEA9}" dt="2023-04-17T21:47:39.134" v="0"/>
            <ac:spMkLst>
              <pc:docMk/>
              <pc:sldMasterMk cId="3951085799" sldId="2147483660"/>
              <pc:sldLayoutMk cId="582745571" sldId="2147483678"/>
              <ac:spMk id="21"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2f6b914ef7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2f6b914ef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f6b914ef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f6b914ef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2f6b914ef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2f6b914ef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2f6b914ef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2f6b914ef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2f6b914e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2f6b914e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2f6b914ef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2f6b914ef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f6b914ef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f6b914ef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f6b914ef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f6b914ef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f6b914ef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2f6b914ef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2f6b914ef7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2f6b914ef7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2f6b914ef7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2f6b914ef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2f6b914ef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2f6b914ef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4/17/2023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537184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4/17/2023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790624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4/17/2023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859288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4/17/2023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1437443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4/17/2023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442795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4/17/2023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141764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4/17/2023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877006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4/17/2023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8983087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4/17/2023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0761344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43737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4/17/2023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3311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4/17/2023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493571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4/17/2023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895795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4/17/2023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972123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4/17/2023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401390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7C8D7E02-BCB8-4D50-A234-369438C08659}" type="datetimeFigureOut">
              <a:rPr lang="en-US" smtClean="0"/>
              <a:t>4/17/2023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41037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4/17/2023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048722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4/17/2023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9121446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2BE451C3-0FF4-47C4-B829-773ADF60F88C}" type="datetimeFigureOut">
              <a:rPr lang="en-US" smtClean="0"/>
              <a:t>4/17/2023</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r>
              <a:rPr lang="en-US"/>
              <a:t>
              </a:t>
            </a:r>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81178738"/>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61"/>
        <p:cNvGrpSpPr/>
        <p:nvPr/>
      </p:nvGrpSpPr>
      <p:grpSpPr>
        <a:xfrm>
          <a:off x="0" y="0"/>
          <a:ext cx="0" cy="0"/>
          <a:chOff x="0" y="0"/>
          <a:chExt cx="0" cy="0"/>
        </a:xfrm>
      </p:grpSpPr>
      <p:sp useBgFill="1">
        <p:nvSpPr>
          <p:cNvPr id="134" name="Rectangle 91">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descr="Corner of an apartment building against a clear sky">
            <a:extLst>
              <a:ext uri="{FF2B5EF4-FFF2-40B4-BE49-F238E27FC236}">
                <a16:creationId xmlns:a16="http://schemas.microsoft.com/office/drawing/2014/main" id="{386776F9-0905-1C34-1DAA-0E9CFE4A485D}"/>
              </a:ext>
            </a:extLst>
          </p:cNvPr>
          <p:cNvPicPr>
            <a:picLocks noChangeAspect="1"/>
          </p:cNvPicPr>
          <p:nvPr/>
        </p:nvPicPr>
        <p:blipFill rotWithShape="1">
          <a:blip r:embed="rId3"/>
          <a:srcRect l="32606"/>
          <a:stretch/>
        </p:blipFill>
        <p:spPr>
          <a:xfrm>
            <a:off x="6645" y="10"/>
            <a:ext cx="5193150" cy="5143490"/>
          </a:xfrm>
          <a:prstGeom prst="rect">
            <a:avLst/>
          </a:prstGeom>
        </p:spPr>
      </p:pic>
      <p:sp>
        <p:nvSpPr>
          <p:cNvPr id="135" name="Rectangle 9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9795" y="-1"/>
            <a:ext cx="60985" cy="5143501"/>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6" name="Picture 9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2" name="Google Shape;62;p13"/>
          <p:cNvSpPr txBox="1">
            <a:spLocks noGrp="1"/>
          </p:cNvSpPr>
          <p:nvPr>
            <p:ph type="ctrTitle"/>
          </p:nvPr>
        </p:nvSpPr>
        <p:spPr>
          <a:xfrm>
            <a:off x="5677786" y="1019175"/>
            <a:ext cx="2780883" cy="2047874"/>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GB"/>
              <a:t>Project 4 - Perth House Prices</a:t>
            </a:r>
          </a:p>
        </p:txBody>
      </p:sp>
      <p:sp>
        <p:nvSpPr>
          <p:cNvPr id="63" name="Google Shape;63;p13"/>
          <p:cNvSpPr txBox="1">
            <a:spLocks noGrp="1"/>
          </p:cNvSpPr>
          <p:nvPr>
            <p:ph type="subTitle" idx="1"/>
          </p:nvPr>
        </p:nvSpPr>
        <p:spPr>
          <a:xfrm>
            <a:off x="5757530" y="3124200"/>
            <a:ext cx="2615609" cy="591879"/>
          </a:xfrm>
          <a:prstGeom prst="rect">
            <a:avLst/>
          </a:prstGeom>
        </p:spPr>
        <p:txBody>
          <a:bodyPr spcFirstLastPara="1" lIns="91425" tIns="91425" rIns="91425" bIns="91425" anchorCtr="0">
            <a:normAutofit fontScale="92500"/>
          </a:bodyPr>
          <a:lstStyle/>
          <a:p>
            <a:pPr marL="0" lvl="0" indent="0" rtl="0">
              <a:spcBef>
                <a:spcPts val="0"/>
              </a:spcBef>
              <a:spcAft>
                <a:spcPts val="600"/>
              </a:spcAft>
              <a:buNone/>
            </a:pPr>
            <a:r>
              <a:rPr lang="en-GB" sz="1500" b="1" dirty="0"/>
              <a:t>By Brad, Hardip and Ahmed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Machine Learning Model</a:t>
            </a:r>
            <a:endParaRPr/>
          </a:p>
        </p:txBody>
      </p:sp>
      <p:sp>
        <p:nvSpPr>
          <p:cNvPr id="128" name="Google Shape;128;p2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started with a Linear regression model to predict the price of housing.</a:t>
            </a:r>
            <a:endParaRPr/>
          </a:p>
          <a:p>
            <a:pPr marL="0" lvl="0" indent="0" algn="l" rtl="0">
              <a:spcBef>
                <a:spcPts val="1200"/>
              </a:spcBef>
              <a:spcAft>
                <a:spcPts val="0"/>
              </a:spcAft>
              <a:buNone/>
            </a:pPr>
            <a:r>
              <a:rPr lang="en-GB"/>
              <a:t>As we had categorical data we used get dummies to convert to numerical data.</a:t>
            </a:r>
            <a:endParaRPr/>
          </a:p>
          <a:p>
            <a:pPr marL="0" lvl="0" indent="0" algn="l" rtl="0">
              <a:spcBef>
                <a:spcPts val="1200"/>
              </a:spcBef>
              <a:spcAft>
                <a:spcPts val="0"/>
              </a:spcAft>
              <a:buNone/>
            </a:pPr>
            <a:r>
              <a:rPr lang="en-GB"/>
              <a:t>The target variable is the price and the rest of the columns are the features</a:t>
            </a:r>
            <a:endParaRPr/>
          </a:p>
          <a:p>
            <a:pPr marL="0" lvl="0" indent="0" algn="l" rtl="0">
              <a:spcBef>
                <a:spcPts val="1200"/>
              </a:spcBef>
              <a:spcAft>
                <a:spcPts val="0"/>
              </a:spcAft>
              <a:buNone/>
            </a:pPr>
            <a:r>
              <a:rPr lang="en-GB"/>
              <a:t>We used training data to train the model and then used the testing data to make predictions.</a:t>
            </a:r>
            <a:endParaRPr/>
          </a:p>
          <a:p>
            <a:pPr marL="0" lvl="0" indent="0" algn="l" rtl="0">
              <a:spcBef>
                <a:spcPts val="1200"/>
              </a:spcBef>
              <a:spcAft>
                <a:spcPts val="0"/>
              </a:spcAft>
              <a:buNone/>
            </a:pPr>
            <a:r>
              <a:rPr lang="en-GB"/>
              <a:t>Final scores were: r2 - 0.75057, RMSE - 178309.131621</a:t>
            </a:r>
            <a:endParaRPr/>
          </a:p>
          <a:p>
            <a:pPr marL="0" lvl="0" indent="0" algn="l" rtl="0">
              <a:spcBef>
                <a:spcPts val="1200"/>
              </a:spcBef>
              <a:spcAft>
                <a:spcPts val="1200"/>
              </a:spcAft>
              <a:buNone/>
            </a:pPr>
            <a:endParaRPr/>
          </a:p>
        </p:txBody>
      </p:sp>
      <p:pic>
        <p:nvPicPr>
          <p:cNvPr id="129" name="Google Shape;129;p22"/>
          <p:cNvPicPr preferRelativeResize="0"/>
          <p:nvPr/>
        </p:nvPicPr>
        <p:blipFill>
          <a:blip r:embed="rId3">
            <a:alphaModFix/>
          </a:blip>
          <a:stretch>
            <a:fillRect/>
          </a:stretch>
        </p:blipFill>
        <p:spPr>
          <a:xfrm>
            <a:off x="5030763" y="223688"/>
            <a:ext cx="3648075" cy="809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Machine Learning Model - Optimized</a:t>
            </a:r>
            <a:endParaRPr/>
          </a:p>
        </p:txBody>
      </p:sp>
      <p:sp>
        <p:nvSpPr>
          <p:cNvPr id="135" name="Google Shape;135;p23"/>
          <p:cNvSpPr txBox="1">
            <a:spLocks noGrp="1"/>
          </p:cNvSpPr>
          <p:nvPr>
            <p:ph type="body" idx="1"/>
          </p:nvPr>
        </p:nvSpPr>
        <p:spPr>
          <a:xfrm>
            <a:off x="311700" y="1232450"/>
            <a:ext cx="4826400" cy="3354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a:t>To optimise the data we have dropped columns, and binned some of the categorical details.</a:t>
            </a:r>
            <a:endParaRPr/>
          </a:p>
          <a:p>
            <a:pPr marL="0" lvl="0" indent="0" algn="l" rtl="0">
              <a:spcBef>
                <a:spcPts val="1200"/>
              </a:spcBef>
              <a:spcAft>
                <a:spcPts val="0"/>
              </a:spcAft>
              <a:buNone/>
            </a:pPr>
            <a:r>
              <a:rPr lang="en-GB"/>
              <a:t>We have also tested 4 different models to find the best score, we found that random forest regression model was the best with the lowest RMSE score and highest r2 slides.</a:t>
            </a:r>
            <a:endParaRPr/>
          </a:p>
          <a:p>
            <a:pPr marL="0" lvl="0" indent="0" algn="l" rtl="0">
              <a:spcBef>
                <a:spcPts val="1200"/>
              </a:spcBef>
              <a:spcAft>
                <a:spcPts val="0"/>
              </a:spcAft>
              <a:buNone/>
            </a:pPr>
            <a:r>
              <a:rPr lang="en-GB"/>
              <a:t>We also scaled the data using the standard scaler and tested the parameters to see the best combination</a:t>
            </a:r>
            <a:endParaRPr/>
          </a:p>
          <a:p>
            <a:pPr marL="0" lvl="0" indent="0" algn="l" rtl="0">
              <a:spcBef>
                <a:spcPts val="1200"/>
              </a:spcBef>
              <a:spcAft>
                <a:spcPts val="0"/>
              </a:spcAft>
              <a:buNone/>
            </a:pPr>
            <a:r>
              <a:rPr lang="en-GB"/>
              <a:t>Final optimised results - r2 = 0.84735</a:t>
            </a:r>
            <a:endParaRPr/>
          </a:p>
          <a:p>
            <a:pPr marL="0" lvl="0" indent="0" algn="l" rtl="0">
              <a:spcBef>
                <a:spcPts val="1200"/>
              </a:spcBef>
              <a:spcAft>
                <a:spcPts val="1200"/>
              </a:spcAft>
              <a:buNone/>
            </a:pPr>
            <a:r>
              <a:rPr lang="en-GB"/>
              <a:t>RMSE = 139489.746371</a:t>
            </a:r>
            <a:endParaRPr/>
          </a:p>
        </p:txBody>
      </p:sp>
      <p:pic>
        <p:nvPicPr>
          <p:cNvPr id="136" name="Google Shape;136;p23"/>
          <p:cNvPicPr preferRelativeResize="0"/>
          <p:nvPr/>
        </p:nvPicPr>
        <p:blipFill>
          <a:blip r:embed="rId3">
            <a:alphaModFix/>
          </a:blip>
          <a:stretch>
            <a:fillRect/>
          </a:stretch>
        </p:blipFill>
        <p:spPr>
          <a:xfrm>
            <a:off x="5309650" y="1117850"/>
            <a:ext cx="3337500" cy="1274600"/>
          </a:xfrm>
          <a:prstGeom prst="rect">
            <a:avLst/>
          </a:prstGeom>
          <a:noFill/>
          <a:ln>
            <a:noFill/>
          </a:ln>
        </p:spPr>
      </p:pic>
      <p:pic>
        <p:nvPicPr>
          <p:cNvPr id="137" name="Google Shape;137;p23"/>
          <p:cNvPicPr preferRelativeResize="0"/>
          <p:nvPr/>
        </p:nvPicPr>
        <p:blipFill>
          <a:blip r:embed="rId4">
            <a:alphaModFix/>
          </a:blip>
          <a:stretch>
            <a:fillRect/>
          </a:stretch>
        </p:blipFill>
        <p:spPr>
          <a:xfrm>
            <a:off x="5309650" y="2493800"/>
            <a:ext cx="3432573" cy="831300"/>
          </a:xfrm>
          <a:prstGeom prst="rect">
            <a:avLst/>
          </a:prstGeom>
          <a:noFill/>
          <a:ln>
            <a:noFill/>
          </a:ln>
        </p:spPr>
      </p:pic>
      <p:pic>
        <p:nvPicPr>
          <p:cNvPr id="138" name="Google Shape;138;p23"/>
          <p:cNvPicPr preferRelativeResize="0"/>
          <p:nvPr/>
        </p:nvPicPr>
        <p:blipFill>
          <a:blip r:embed="rId5">
            <a:alphaModFix/>
          </a:blip>
          <a:stretch>
            <a:fillRect/>
          </a:stretch>
        </p:blipFill>
        <p:spPr>
          <a:xfrm>
            <a:off x="5138096" y="3459125"/>
            <a:ext cx="3892149" cy="48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Predicted vs Actuals</a:t>
            </a:r>
            <a:endParaRPr/>
          </a:p>
        </p:txBody>
      </p:sp>
      <p:sp>
        <p:nvSpPr>
          <p:cNvPr id="144" name="Google Shape;144;p24"/>
          <p:cNvSpPr txBox="1">
            <a:spLocks noGrp="1"/>
          </p:cNvSpPr>
          <p:nvPr>
            <p:ph type="body" idx="1"/>
          </p:nvPr>
        </p:nvSpPr>
        <p:spPr>
          <a:xfrm>
            <a:off x="311700" y="1218000"/>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5" name="Google Shape;145;p24"/>
          <p:cNvPicPr preferRelativeResize="0"/>
          <p:nvPr/>
        </p:nvPicPr>
        <p:blipFill>
          <a:blip r:embed="rId3">
            <a:alphaModFix/>
          </a:blip>
          <a:stretch>
            <a:fillRect/>
          </a:stretch>
        </p:blipFill>
        <p:spPr>
          <a:xfrm>
            <a:off x="311700" y="1087513"/>
            <a:ext cx="8520600" cy="33898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What Would We Do Next Time</a:t>
            </a:r>
            <a:endParaRPr/>
          </a:p>
        </p:txBody>
      </p:sp>
      <p:sp>
        <p:nvSpPr>
          <p:cNvPr id="151" name="Google Shape;151;p25"/>
          <p:cNvSpPr txBox="1">
            <a:spLocks noGrp="1"/>
          </p:cNvSpPr>
          <p:nvPr>
            <p:ph type="body" idx="1"/>
          </p:nvPr>
        </p:nvSpPr>
        <p:spPr>
          <a:xfrm>
            <a:off x="369500" y="11891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Next time we would like to experiment with the columns so that we can try and bring down the RMSE score.</a:t>
            </a:r>
            <a:endParaRPr/>
          </a:p>
          <a:p>
            <a:pPr marL="0" lvl="0" indent="0" algn="l" rtl="0">
              <a:spcBef>
                <a:spcPts val="1200"/>
              </a:spcBef>
              <a:spcAft>
                <a:spcPts val="0"/>
              </a:spcAft>
              <a:buNone/>
            </a:pPr>
            <a:r>
              <a:rPr lang="en-GB"/>
              <a:t>We would also look into the variance inflation factors to find out what columns are affect our scores.</a:t>
            </a:r>
            <a:endParaRPr/>
          </a:p>
          <a:p>
            <a:pPr marL="0" lvl="0" indent="0" algn="l" rtl="0">
              <a:spcBef>
                <a:spcPts val="1200"/>
              </a:spcBef>
              <a:spcAft>
                <a:spcPts val="0"/>
              </a:spcAft>
              <a:buNone/>
            </a:pPr>
            <a:r>
              <a:rPr lang="en-GB"/>
              <a:t>If we had more more time we would make machine learning models with different segments of data.</a:t>
            </a:r>
            <a:endParaRPr/>
          </a:p>
          <a:p>
            <a:pPr marL="0" lvl="0" indent="0" algn="l" rtl="0">
              <a:spcBef>
                <a:spcPts val="1200"/>
              </a:spcBef>
              <a:spcAft>
                <a:spcPts val="1200"/>
              </a:spcAft>
              <a:buNone/>
            </a:pPr>
            <a:r>
              <a:rPr lang="en-GB"/>
              <a:t>We would also like to trail more parameters to improve the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246675" y="147182"/>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The Dataset</a:t>
            </a:r>
            <a:endParaRPr dirty="0"/>
          </a:p>
        </p:txBody>
      </p:sp>
      <p:sp>
        <p:nvSpPr>
          <p:cNvPr id="69" name="Google Shape;69;p14"/>
          <p:cNvSpPr txBox="1">
            <a:spLocks noGrp="1"/>
          </p:cNvSpPr>
          <p:nvPr>
            <p:ph type="body" idx="1"/>
          </p:nvPr>
        </p:nvSpPr>
        <p:spPr>
          <a:xfrm>
            <a:off x="246675" y="1043797"/>
            <a:ext cx="8024700" cy="24879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GB" sz="1600" dirty="0"/>
              <a:t>Dataset is from Kaggle which contains Data from house sales in the city of Perth.</a:t>
            </a:r>
            <a:endParaRPr sz="1600" dirty="0"/>
          </a:p>
          <a:p>
            <a:pPr marL="0" lvl="0" indent="0" algn="l" rtl="0">
              <a:lnSpc>
                <a:spcPct val="95000"/>
              </a:lnSpc>
              <a:spcBef>
                <a:spcPts val="1200"/>
              </a:spcBef>
              <a:spcAft>
                <a:spcPts val="0"/>
              </a:spcAft>
              <a:buNone/>
            </a:pPr>
            <a:r>
              <a:rPr lang="en-GB" sz="1600" dirty="0"/>
              <a:t>This Dataset contained 33656 rows and 19 columns</a:t>
            </a:r>
            <a:endParaRPr sz="1600" dirty="0"/>
          </a:p>
          <a:p>
            <a:pPr marL="0" lvl="0" indent="0" algn="l" rtl="0">
              <a:lnSpc>
                <a:spcPct val="95000"/>
              </a:lnSpc>
              <a:spcBef>
                <a:spcPts val="1200"/>
              </a:spcBef>
              <a:spcAft>
                <a:spcPts val="0"/>
              </a:spcAft>
              <a:buNone/>
            </a:pPr>
            <a:r>
              <a:rPr lang="en-GB" sz="1600" dirty="0"/>
              <a:t>Contained numerical data such as bedrooms, bathrooms, garages, floor area</a:t>
            </a:r>
            <a:endParaRPr sz="1600" dirty="0"/>
          </a:p>
          <a:p>
            <a:pPr marL="0" lvl="0" indent="0" algn="l" rtl="0">
              <a:lnSpc>
                <a:spcPct val="95000"/>
              </a:lnSpc>
              <a:spcBef>
                <a:spcPts val="1200"/>
              </a:spcBef>
              <a:spcAft>
                <a:spcPts val="1200"/>
              </a:spcAft>
              <a:buNone/>
            </a:pPr>
            <a:r>
              <a:rPr lang="en-GB" sz="1600" dirty="0"/>
              <a:t>Contained categorical data such as nearest school, nearest station and suburb</a:t>
            </a:r>
            <a:endParaRPr sz="1600" dirty="0"/>
          </a:p>
        </p:txBody>
      </p:sp>
      <p:pic>
        <p:nvPicPr>
          <p:cNvPr id="70" name="Google Shape;70;p14"/>
          <p:cNvPicPr preferRelativeResize="0"/>
          <p:nvPr/>
        </p:nvPicPr>
        <p:blipFill>
          <a:blip r:embed="rId3">
            <a:alphaModFix/>
          </a:blip>
          <a:stretch>
            <a:fillRect/>
          </a:stretch>
        </p:blipFill>
        <p:spPr>
          <a:xfrm>
            <a:off x="1747336" y="2823141"/>
            <a:ext cx="5230800" cy="2104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Perth House Prices</a:t>
            </a:r>
            <a:endParaRPr/>
          </a:p>
        </p:txBody>
      </p:sp>
      <p:sp>
        <p:nvSpPr>
          <p:cNvPr id="76" name="Google Shape;76;p15"/>
          <p:cNvSpPr txBox="1">
            <a:spLocks noGrp="1"/>
          </p:cNvSpPr>
          <p:nvPr>
            <p:ph type="body" idx="1"/>
          </p:nvPr>
        </p:nvSpPr>
        <p:spPr>
          <a:xfrm>
            <a:off x="311700" y="1571786"/>
            <a:ext cx="45645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We are looking to create a regression model to predict the price of houses based on given features.</a:t>
            </a:r>
            <a:endParaRPr dirty="0"/>
          </a:p>
          <a:p>
            <a:pPr marL="0" lvl="0" indent="0" algn="l" rtl="0">
              <a:spcBef>
                <a:spcPts val="1200"/>
              </a:spcBef>
              <a:spcAft>
                <a:spcPts val="1200"/>
              </a:spcAft>
              <a:buNone/>
            </a:pPr>
            <a:r>
              <a:rPr lang="en-GB" dirty="0"/>
              <a:t>This map shows the sale prices of houses. We could see that the houses are more expensive in certain areas.</a:t>
            </a:r>
            <a:endParaRPr dirty="0"/>
          </a:p>
        </p:txBody>
      </p:sp>
      <p:pic>
        <p:nvPicPr>
          <p:cNvPr id="77" name="Google Shape;77;p15"/>
          <p:cNvPicPr preferRelativeResize="0"/>
          <p:nvPr/>
        </p:nvPicPr>
        <p:blipFill>
          <a:blip r:embed="rId3">
            <a:alphaModFix/>
          </a:blip>
          <a:stretch>
            <a:fillRect/>
          </a:stretch>
        </p:blipFill>
        <p:spPr>
          <a:xfrm>
            <a:off x="5460572" y="259653"/>
            <a:ext cx="3244374" cy="4544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EDA </a:t>
            </a:r>
            <a:endParaRPr/>
          </a:p>
        </p:txBody>
      </p:sp>
      <p:sp>
        <p:nvSpPr>
          <p:cNvPr id="83" name="Google Shape;83;p16"/>
          <p:cNvSpPr txBox="1">
            <a:spLocks noGrp="1"/>
          </p:cNvSpPr>
          <p:nvPr>
            <p:ph type="body" idx="1"/>
          </p:nvPr>
        </p:nvSpPr>
        <p:spPr>
          <a:xfrm>
            <a:off x="57799" y="1422900"/>
            <a:ext cx="3864900" cy="372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These graph show the spread of the data  in our numerical columns.</a:t>
            </a:r>
            <a:endParaRPr dirty="0"/>
          </a:p>
          <a:p>
            <a:pPr marL="0" lvl="0" indent="0" algn="l" rtl="0">
              <a:spcBef>
                <a:spcPts val="1200"/>
              </a:spcBef>
              <a:spcAft>
                <a:spcPts val="0"/>
              </a:spcAft>
              <a:buNone/>
            </a:pPr>
            <a:r>
              <a:rPr lang="en-GB" dirty="0"/>
              <a:t>We do experience a large spread of results in columns such as garages (max - 99).</a:t>
            </a:r>
            <a:endParaRPr dirty="0"/>
          </a:p>
          <a:p>
            <a:pPr marL="0" lvl="0" indent="0" algn="l" rtl="0">
              <a:spcBef>
                <a:spcPts val="1200"/>
              </a:spcBef>
              <a:spcAft>
                <a:spcPts val="1200"/>
              </a:spcAft>
              <a:buNone/>
            </a:pPr>
            <a:r>
              <a:rPr lang="en-GB" dirty="0"/>
              <a:t>We also experience a large spread in house prices, most common is around $480,000 and max is nearly $2,500,000</a:t>
            </a:r>
            <a:endParaRPr dirty="0"/>
          </a:p>
        </p:txBody>
      </p:sp>
      <p:pic>
        <p:nvPicPr>
          <p:cNvPr id="84" name="Google Shape;84;p16"/>
          <p:cNvPicPr preferRelativeResize="0"/>
          <p:nvPr/>
        </p:nvPicPr>
        <p:blipFill>
          <a:blip r:embed="rId3">
            <a:alphaModFix/>
          </a:blip>
          <a:stretch>
            <a:fillRect/>
          </a:stretch>
        </p:blipFill>
        <p:spPr>
          <a:xfrm>
            <a:off x="3816875" y="185900"/>
            <a:ext cx="5269326" cy="3944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EDA</a:t>
            </a:r>
            <a:endParaRPr/>
          </a:p>
        </p:txBody>
      </p:sp>
      <p:sp>
        <p:nvSpPr>
          <p:cNvPr id="90" name="Google Shape;90;p17"/>
          <p:cNvSpPr txBox="1">
            <a:spLocks noGrp="1"/>
          </p:cNvSpPr>
          <p:nvPr>
            <p:ph type="body" idx="1"/>
          </p:nvPr>
        </p:nvSpPr>
        <p:spPr>
          <a:xfrm>
            <a:off x="311700" y="1670069"/>
            <a:ext cx="29175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This Graph shows the correlation between the variables.</a:t>
            </a:r>
            <a:endParaRPr dirty="0"/>
          </a:p>
          <a:p>
            <a:pPr marL="0" lvl="0" indent="0" algn="l" rtl="0">
              <a:spcBef>
                <a:spcPts val="1200"/>
              </a:spcBef>
              <a:spcAft>
                <a:spcPts val="1200"/>
              </a:spcAft>
              <a:buNone/>
            </a:pPr>
            <a:r>
              <a:rPr lang="en-GB" dirty="0"/>
              <a:t>The highest correlated features with the price is floor area, nearest school rank, bathrooms, CBD distance</a:t>
            </a:r>
            <a:endParaRPr dirty="0"/>
          </a:p>
        </p:txBody>
      </p:sp>
      <p:pic>
        <p:nvPicPr>
          <p:cNvPr id="91" name="Google Shape;91;p17"/>
          <p:cNvPicPr preferRelativeResize="0"/>
          <p:nvPr/>
        </p:nvPicPr>
        <p:blipFill>
          <a:blip r:embed="rId3">
            <a:alphaModFix/>
          </a:blip>
          <a:stretch>
            <a:fillRect/>
          </a:stretch>
        </p:blipFill>
        <p:spPr>
          <a:xfrm>
            <a:off x="3284400" y="229350"/>
            <a:ext cx="5794225" cy="3541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EDA - Outliers</a:t>
            </a:r>
            <a:endParaRPr dirty="0"/>
          </a:p>
        </p:txBody>
      </p:sp>
      <p:sp>
        <p:nvSpPr>
          <p:cNvPr id="97" name="Google Shape;97;p18"/>
          <p:cNvSpPr txBox="1">
            <a:spLocks noGrp="1"/>
          </p:cNvSpPr>
          <p:nvPr>
            <p:ph type="body" idx="1"/>
          </p:nvPr>
        </p:nvSpPr>
        <p:spPr>
          <a:xfrm>
            <a:off x="217775" y="2380075"/>
            <a:ext cx="5250900" cy="235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We experience outliers in our dataset. We have data on a variety of houses with houses over $1 million.</a:t>
            </a:r>
            <a:endParaRPr dirty="0"/>
          </a:p>
          <a:p>
            <a:pPr marL="0" lvl="0" indent="0" algn="l" rtl="0">
              <a:spcBef>
                <a:spcPts val="1200"/>
              </a:spcBef>
              <a:spcAft>
                <a:spcPts val="1200"/>
              </a:spcAft>
              <a:buNone/>
            </a:pPr>
            <a:r>
              <a:rPr lang="en-GB" dirty="0"/>
              <a:t>We also observed extreme values in the garage category which we have dropped in the data cleaning process </a:t>
            </a:r>
            <a:endParaRPr dirty="0"/>
          </a:p>
        </p:txBody>
      </p:sp>
      <p:pic>
        <p:nvPicPr>
          <p:cNvPr id="98" name="Google Shape;98;p18"/>
          <p:cNvPicPr preferRelativeResize="0"/>
          <p:nvPr/>
        </p:nvPicPr>
        <p:blipFill>
          <a:blip r:embed="rId3">
            <a:alphaModFix/>
          </a:blip>
          <a:stretch>
            <a:fillRect/>
          </a:stretch>
        </p:blipFill>
        <p:spPr>
          <a:xfrm>
            <a:off x="6380169" y="122794"/>
            <a:ext cx="2634775" cy="2191575"/>
          </a:xfrm>
          <a:prstGeom prst="rect">
            <a:avLst/>
          </a:prstGeom>
          <a:noFill/>
          <a:ln>
            <a:noFill/>
          </a:ln>
        </p:spPr>
      </p:pic>
      <p:pic>
        <p:nvPicPr>
          <p:cNvPr id="99" name="Google Shape;99;p18"/>
          <p:cNvPicPr preferRelativeResize="0"/>
          <p:nvPr/>
        </p:nvPicPr>
        <p:blipFill>
          <a:blip r:embed="rId4">
            <a:alphaModFix/>
          </a:blip>
          <a:stretch>
            <a:fillRect/>
          </a:stretch>
        </p:blipFill>
        <p:spPr>
          <a:xfrm>
            <a:off x="6417024" y="2507494"/>
            <a:ext cx="2634775" cy="2355001"/>
          </a:xfrm>
          <a:prstGeom prst="rect">
            <a:avLst/>
          </a:prstGeom>
          <a:noFill/>
          <a:ln>
            <a:noFill/>
          </a:ln>
        </p:spPr>
      </p:pic>
      <p:pic>
        <p:nvPicPr>
          <p:cNvPr id="100" name="Google Shape;100;p18"/>
          <p:cNvPicPr preferRelativeResize="0"/>
          <p:nvPr/>
        </p:nvPicPr>
        <p:blipFill>
          <a:blip r:embed="rId5">
            <a:alphaModFix/>
          </a:blip>
          <a:stretch>
            <a:fillRect/>
          </a:stretch>
        </p:blipFill>
        <p:spPr>
          <a:xfrm>
            <a:off x="3244800" y="122800"/>
            <a:ext cx="2904200" cy="2232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Data Cleaning</a:t>
            </a:r>
            <a:endParaRPr/>
          </a:p>
        </p:txBody>
      </p:sp>
      <p:sp>
        <p:nvSpPr>
          <p:cNvPr id="106" name="Google Shape;106;p19"/>
          <p:cNvSpPr txBox="1">
            <a:spLocks noGrp="1"/>
          </p:cNvSpPr>
          <p:nvPr>
            <p:ph type="body" idx="1"/>
          </p:nvPr>
        </p:nvSpPr>
        <p:spPr>
          <a:xfrm>
            <a:off x="311700" y="1037400"/>
            <a:ext cx="3516900" cy="35283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GB"/>
              <a:t>As mentioned previously we have dropped the rows with houses with more than 9 garage units.</a:t>
            </a:r>
            <a:endParaRPr/>
          </a:p>
          <a:p>
            <a:pPr marL="0" lvl="0" indent="0" algn="l" rtl="0">
              <a:spcBef>
                <a:spcPts val="1200"/>
              </a:spcBef>
              <a:spcAft>
                <a:spcPts val="0"/>
              </a:spcAft>
              <a:buNone/>
            </a:pPr>
            <a:r>
              <a:rPr lang="en-GB"/>
              <a:t>We have experience null values in the dataset in the garage, build year, and nearest school rank columns. In this approach we replaced the missing values with the mode so that we could keep the data.</a:t>
            </a:r>
            <a:endParaRPr/>
          </a:p>
          <a:p>
            <a:pPr marL="0" lvl="0" indent="0" algn="l" rtl="0">
              <a:spcBef>
                <a:spcPts val="1200"/>
              </a:spcBef>
              <a:spcAft>
                <a:spcPts val="0"/>
              </a:spcAft>
              <a:buNone/>
            </a:pPr>
            <a:r>
              <a:rPr lang="en-GB"/>
              <a:t>We swapped the year built column with the age of the property</a:t>
            </a:r>
            <a:endParaRPr/>
          </a:p>
          <a:p>
            <a:pPr marL="0" lvl="0" indent="0" algn="l" rtl="0">
              <a:spcBef>
                <a:spcPts val="1200"/>
              </a:spcBef>
              <a:spcAft>
                <a:spcPts val="0"/>
              </a:spcAft>
              <a:buNone/>
            </a:pPr>
            <a:r>
              <a:rPr lang="en-GB"/>
              <a:t>We had to change the column types for a few different columns </a:t>
            </a:r>
            <a:endParaRPr/>
          </a:p>
          <a:p>
            <a:pPr marL="0" lvl="0" indent="0" algn="l" rtl="0">
              <a:spcBef>
                <a:spcPts val="1200"/>
              </a:spcBef>
              <a:spcAft>
                <a:spcPts val="0"/>
              </a:spcAft>
              <a:buNone/>
            </a:pPr>
            <a:r>
              <a:rPr lang="en-GB"/>
              <a:t>We have extracted the date from date_sold and replaced it with month_sold and year_sold</a:t>
            </a:r>
            <a:endParaRPr/>
          </a:p>
          <a:p>
            <a:pPr marL="0" lvl="0" indent="0" algn="l" rtl="0">
              <a:spcBef>
                <a:spcPts val="1200"/>
              </a:spcBef>
              <a:spcAft>
                <a:spcPts val="1200"/>
              </a:spcAft>
              <a:buNone/>
            </a:pPr>
            <a:endParaRPr/>
          </a:p>
        </p:txBody>
      </p:sp>
      <p:pic>
        <p:nvPicPr>
          <p:cNvPr id="107" name="Google Shape;107;p19"/>
          <p:cNvPicPr preferRelativeResize="0"/>
          <p:nvPr/>
        </p:nvPicPr>
        <p:blipFill>
          <a:blip r:embed="rId3">
            <a:alphaModFix/>
          </a:blip>
          <a:stretch>
            <a:fillRect/>
          </a:stretch>
        </p:blipFill>
        <p:spPr>
          <a:xfrm>
            <a:off x="7112025" y="748375"/>
            <a:ext cx="1632950" cy="2421275"/>
          </a:xfrm>
          <a:prstGeom prst="rect">
            <a:avLst/>
          </a:prstGeom>
          <a:noFill/>
          <a:ln>
            <a:noFill/>
          </a:ln>
        </p:spPr>
      </p:pic>
      <p:pic>
        <p:nvPicPr>
          <p:cNvPr id="108" name="Google Shape;108;p19"/>
          <p:cNvPicPr preferRelativeResize="0"/>
          <p:nvPr/>
        </p:nvPicPr>
        <p:blipFill>
          <a:blip r:embed="rId4">
            <a:alphaModFix/>
          </a:blip>
          <a:stretch>
            <a:fillRect/>
          </a:stretch>
        </p:blipFill>
        <p:spPr>
          <a:xfrm>
            <a:off x="4344950" y="606850"/>
            <a:ext cx="2438400" cy="270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Clean DF</a:t>
            </a:r>
            <a:endParaRPr/>
          </a:p>
        </p:txBody>
      </p:sp>
      <p:sp>
        <p:nvSpPr>
          <p:cNvPr id="114" name="Google Shape;114;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5" name="Google Shape;115;p20"/>
          <p:cNvPicPr preferRelativeResize="0"/>
          <p:nvPr/>
        </p:nvPicPr>
        <p:blipFill>
          <a:blip r:embed="rId3">
            <a:alphaModFix/>
          </a:blip>
          <a:stretch>
            <a:fillRect/>
          </a:stretch>
        </p:blipFill>
        <p:spPr>
          <a:xfrm>
            <a:off x="267300" y="1184750"/>
            <a:ext cx="8703349" cy="346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Data Storage</a:t>
            </a:r>
            <a:endParaRPr/>
          </a:p>
        </p:txBody>
      </p:sp>
      <p:sp>
        <p:nvSpPr>
          <p:cNvPr id="121" name="Google Shape;121;p21"/>
          <p:cNvSpPr txBox="1">
            <a:spLocks noGrp="1"/>
          </p:cNvSpPr>
          <p:nvPr>
            <p:ph type="body" idx="1"/>
          </p:nvPr>
        </p:nvSpPr>
        <p:spPr>
          <a:xfrm>
            <a:off x="311700" y="1181900"/>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We loaded our data in our database using postgres and our database tool is PGadmin.</a:t>
            </a:r>
            <a:endParaRPr/>
          </a:p>
        </p:txBody>
      </p:sp>
      <p:pic>
        <p:nvPicPr>
          <p:cNvPr id="122" name="Google Shape;122;p21"/>
          <p:cNvPicPr preferRelativeResize="0"/>
          <p:nvPr/>
        </p:nvPicPr>
        <p:blipFill>
          <a:blip r:embed="rId3">
            <a:alphaModFix/>
          </a:blip>
          <a:stretch>
            <a:fillRect/>
          </a:stretch>
        </p:blipFill>
        <p:spPr>
          <a:xfrm>
            <a:off x="1582058" y="1634149"/>
            <a:ext cx="6181547" cy="3354001"/>
          </a:xfrm>
          <a:prstGeom prst="rect">
            <a:avLst/>
          </a:prstGeom>
          <a:noFill/>
          <a:ln>
            <a:noFill/>
          </a:ln>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0</TotalTime>
  <Words>595</Words>
  <Application>Microsoft Office PowerPoint</Application>
  <PresentationFormat>On-screen Show (16:9)</PresentationFormat>
  <Paragraphs>47</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Tw Cen MT</vt:lpstr>
      <vt:lpstr>Arial</vt:lpstr>
      <vt:lpstr>Droplet</vt:lpstr>
      <vt:lpstr>Project 4 - Perth House Prices</vt:lpstr>
      <vt:lpstr>The Dataset</vt:lpstr>
      <vt:lpstr>Perth House Prices</vt:lpstr>
      <vt:lpstr>EDA </vt:lpstr>
      <vt:lpstr>EDA</vt:lpstr>
      <vt:lpstr>EDA - Outliers</vt:lpstr>
      <vt:lpstr>Data Cleaning</vt:lpstr>
      <vt:lpstr>Clean DF</vt:lpstr>
      <vt:lpstr>Data Storage</vt:lpstr>
      <vt:lpstr>Machine Learning Model</vt:lpstr>
      <vt:lpstr>Machine Learning Model - Optimized</vt:lpstr>
      <vt:lpstr>Predicted vs Actuals</vt:lpstr>
      <vt:lpstr>What Would We Do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 Perth House Prices</dc:title>
  <dc:creator>Ahmed Abdullahi</dc:creator>
  <cp:lastModifiedBy>Ahmed Abdullahi</cp:lastModifiedBy>
  <cp:revision>1</cp:revision>
  <dcterms:modified xsi:type="dcterms:W3CDTF">2023-04-17T22:34:42Z</dcterms:modified>
</cp:coreProperties>
</file>