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00BA-2D6C-E847-A934-FC7B0A5F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5F655-9C4B-F84D-8389-7649E698C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F394-7C9D-A546-8AC1-790FF2B4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25EF-678D-9F4D-9EC9-58F14F46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302C-608A-1D4C-B47F-12229FB9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B56-2D0E-0747-9045-11ACD9B4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DBDD2-2369-6447-BCA6-D4DEE906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61F2-75CD-4F40-BB50-220D946F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D687-D00F-4844-A1C8-F8F197CE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D4D3-9EE3-6F41-A1F2-150BF266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51EB8-992D-1842-9F74-E11D832EC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8C4E-8AEB-C14D-B27A-D6A70838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0051-C975-4D41-832F-33ABCEFD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0789-C21A-EB44-B8A4-6D0B0E0A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2276-BF34-BE44-A01B-B55C5EF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B487-3F15-8640-9365-498D3787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B0DA-272E-B94E-BEA3-CB811B84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6F66-0595-7143-9095-39C246C8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06EF-2D0B-014B-AE47-A79BF48B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E5B2-BFC7-B249-B6A4-767173EC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F3FC-95DE-5243-86D6-C5C641E4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6ED9-702D-3E4F-9DC5-B413492F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CB2F-21DD-4A45-BADA-06CDCEA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6995-833E-AE4E-B826-6742DB5A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8E7F-486D-8340-B997-EBEE27F2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51A0-4991-4447-BF84-2B4C0203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9062-47F4-E14B-BCC1-9CB2D0079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1E7DB-D087-F041-89B1-E55D11A9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86251-7402-AA49-81E0-23B89D62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C611-C6A1-1746-A639-832257DB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2ED3-FACC-BD47-89FD-12A3970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6ABF-3831-F543-A2B9-07224DE3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036A-E60D-4549-A74D-3B82B12D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9AE3-82C8-0341-B81C-E5A4A754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C5132-983F-1F49-BE9F-750EA5944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B03C0-45AF-814E-89C5-B7427E9E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ED08B-EB29-9B46-B673-5AF264C9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EB356-BF7C-7342-ABFA-A819A3B5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87064-BAFB-FD4B-85F0-07052817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206-B2CB-314A-BE55-B6AA7200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64F77-2DD7-EA45-ACBF-08155BCF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C6CA9-BEF9-CA4E-815D-8B96C75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B57C4-36F4-9F43-B493-6360F249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0C76B-66A8-7447-97D0-B6EE3970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6E5E0-4CDD-5B46-808C-95DC9F03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23167-D4CB-3848-A223-81DEE147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4F7C-647A-E049-A6D2-3FC50A1D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E4D3-6A68-6948-B703-1814F270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073F9-004C-444E-B82E-9B1A1352B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ABC6-21F9-E246-93E3-F716BDE7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0AA8B-9CAC-B94A-A452-7C1DA45F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8C61-887F-1D44-AF6F-AFAD65F2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8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D21A-C11F-144C-88DA-1FAA6E2B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6449A-D1B7-6A4B-A9C8-33CAE9F97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0B6B-799B-2947-B9AD-1F3F30CC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07D67-5C43-4941-A6FE-8E7186FC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2F35-3D03-3D44-BE29-43B8A3EF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7929-5FFF-CD48-87E5-F4A164EE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5080A-8A19-C14E-9FE2-FBE2DB7C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07C51-FA8B-6D40-8D49-F4A1027D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0319-B7F4-4441-BC51-4B0E5A162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DDE0-5EAC-9A4D-ACF8-08A7FAB32EF9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8C39-2ECE-274B-90DE-CB38CEDD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818B-71DD-0840-AFAE-122F03A42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A1C48-D028-C24F-9758-50DE5756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5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7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40.png"/><Relationship Id="rId28" Type="http://schemas.openxmlformats.org/officeDocument/2006/relationships/image" Target="../media/image3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riangle 62">
            <a:extLst>
              <a:ext uri="{FF2B5EF4-FFF2-40B4-BE49-F238E27FC236}">
                <a16:creationId xmlns:a16="http://schemas.microsoft.com/office/drawing/2014/main" id="{AD86E594-73BA-BE40-B838-86DD8EDEB56F}"/>
              </a:ext>
            </a:extLst>
          </p:cNvPr>
          <p:cNvSpPr/>
          <p:nvPr/>
        </p:nvSpPr>
        <p:spPr>
          <a:xfrm rot="20828171">
            <a:off x="5335754" y="3559695"/>
            <a:ext cx="789237" cy="4285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4C9462-5CB0-8E4A-84E2-DDCA601A437D}"/>
              </a:ext>
            </a:extLst>
          </p:cNvPr>
          <p:cNvGrpSpPr/>
          <p:nvPr/>
        </p:nvGrpSpPr>
        <p:grpSpPr>
          <a:xfrm rot="15360000">
            <a:off x="5452713" y="2385872"/>
            <a:ext cx="274320" cy="1755467"/>
            <a:chOff x="9303489" y="2791902"/>
            <a:chExt cx="274320" cy="1123705"/>
          </a:xfrm>
          <a:solidFill>
            <a:schemeClr val="tx1"/>
          </a:solidFill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522383C4-C101-944A-A53F-31A56D8CE3E3}"/>
                </a:ext>
              </a:extLst>
            </p:cNvPr>
            <p:cNvSpPr/>
            <p:nvPr/>
          </p:nvSpPr>
          <p:spPr>
            <a:xfrm>
              <a:off x="9303489" y="3641287"/>
              <a:ext cx="274320" cy="27432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81E049DD-BB70-224C-B476-200A32208ADA}"/>
                </a:ext>
              </a:extLst>
            </p:cNvPr>
            <p:cNvSpPr/>
            <p:nvPr/>
          </p:nvSpPr>
          <p:spPr>
            <a:xfrm flipV="1">
              <a:off x="9303489" y="2791902"/>
              <a:ext cx="274320" cy="27432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7AA8CB33-F508-2A4D-B02F-22427333FB39}"/>
              </a:ext>
            </a:extLst>
          </p:cNvPr>
          <p:cNvSpPr/>
          <p:nvPr/>
        </p:nvSpPr>
        <p:spPr>
          <a:xfrm>
            <a:off x="4213413" y="4921625"/>
            <a:ext cx="3293174" cy="617328"/>
          </a:xfrm>
          <a:custGeom>
            <a:avLst/>
            <a:gdLst>
              <a:gd name="connsiteX0" fmla="*/ 0 w 3293174"/>
              <a:gd name="connsiteY0" fmla="*/ 600472 h 617328"/>
              <a:gd name="connsiteX1" fmla="*/ 331744 w 3293174"/>
              <a:gd name="connsiteY1" fmla="*/ 600472 h 617328"/>
              <a:gd name="connsiteX2" fmla="*/ 380292 w 3293174"/>
              <a:gd name="connsiteY2" fmla="*/ 565662 h 617328"/>
              <a:gd name="connsiteX3" fmla="*/ 404566 w 3293174"/>
              <a:gd name="connsiteY3" fmla="*/ 548257 h 617328"/>
              <a:gd name="connsiteX4" fmla="*/ 436932 w 3293174"/>
              <a:gd name="connsiteY4" fmla="*/ 504744 h 617328"/>
              <a:gd name="connsiteX5" fmla="*/ 453114 w 3293174"/>
              <a:gd name="connsiteY5" fmla="*/ 478637 h 617328"/>
              <a:gd name="connsiteX6" fmla="*/ 469297 w 3293174"/>
              <a:gd name="connsiteY6" fmla="*/ 461232 h 617328"/>
              <a:gd name="connsiteX7" fmla="*/ 485479 w 3293174"/>
              <a:gd name="connsiteY7" fmla="*/ 435125 h 617328"/>
              <a:gd name="connsiteX8" fmla="*/ 517845 w 3293174"/>
              <a:gd name="connsiteY8" fmla="*/ 417719 h 617328"/>
              <a:gd name="connsiteX9" fmla="*/ 550210 w 3293174"/>
              <a:gd name="connsiteY9" fmla="*/ 391612 h 617328"/>
              <a:gd name="connsiteX10" fmla="*/ 574484 w 3293174"/>
              <a:gd name="connsiteY10" fmla="*/ 374207 h 617328"/>
              <a:gd name="connsiteX11" fmla="*/ 606850 w 3293174"/>
              <a:gd name="connsiteY11" fmla="*/ 339397 h 617328"/>
              <a:gd name="connsiteX12" fmla="*/ 655398 w 3293174"/>
              <a:gd name="connsiteY12" fmla="*/ 304587 h 617328"/>
              <a:gd name="connsiteX13" fmla="*/ 679672 w 3293174"/>
              <a:gd name="connsiteY13" fmla="*/ 287182 h 617328"/>
              <a:gd name="connsiteX14" fmla="*/ 695854 w 3293174"/>
              <a:gd name="connsiteY14" fmla="*/ 269777 h 617328"/>
              <a:gd name="connsiteX15" fmla="*/ 760585 w 3293174"/>
              <a:gd name="connsiteY15" fmla="*/ 234967 h 617328"/>
              <a:gd name="connsiteX16" fmla="*/ 784859 w 3293174"/>
              <a:gd name="connsiteY16" fmla="*/ 217562 h 617328"/>
              <a:gd name="connsiteX17" fmla="*/ 865772 w 3293174"/>
              <a:gd name="connsiteY17" fmla="*/ 191454 h 617328"/>
              <a:gd name="connsiteX18" fmla="*/ 914321 w 3293174"/>
              <a:gd name="connsiteY18" fmla="*/ 174050 h 617328"/>
              <a:gd name="connsiteX19" fmla="*/ 946685 w 3293174"/>
              <a:gd name="connsiteY19" fmla="*/ 165347 h 617328"/>
              <a:gd name="connsiteX20" fmla="*/ 995234 w 3293174"/>
              <a:gd name="connsiteY20" fmla="*/ 147942 h 617328"/>
              <a:gd name="connsiteX21" fmla="*/ 1019508 w 3293174"/>
              <a:gd name="connsiteY21" fmla="*/ 139239 h 617328"/>
              <a:gd name="connsiteX22" fmla="*/ 1051874 w 3293174"/>
              <a:gd name="connsiteY22" fmla="*/ 130537 h 617328"/>
              <a:gd name="connsiteX23" fmla="*/ 1157061 w 3293174"/>
              <a:gd name="connsiteY23" fmla="*/ 95726 h 617328"/>
              <a:gd name="connsiteX24" fmla="*/ 1197517 w 3293174"/>
              <a:gd name="connsiteY24" fmla="*/ 87025 h 617328"/>
              <a:gd name="connsiteX25" fmla="*/ 1221791 w 3293174"/>
              <a:gd name="connsiteY25" fmla="*/ 78322 h 617328"/>
              <a:gd name="connsiteX26" fmla="*/ 1294614 w 3293174"/>
              <a:gd name="connsiteY26" fmla="*/ 69619 h 617328"/>
              <a:gd name="connsiteX27" fmla="*/ 1343161 w 3293174"/>
              <a:gd name="connsiteY27" fmla="*/ 60916 h 617328"/>
              <a:gd name="connsiteX28" fmla="*/ 1415983 w 3293174"/>
              <a:gd name="connsiteY28" fmla="*/ 52214 h 617328"/>
              <a:gd name="connsiteX29" fmla="*/ 1440257 w 3293174"/>
              <a:gd name="connsiteY29" fmla="*/ 43512 h 617328"/>
              <a:gd name="connsiteX30" fmla="*/ 1602084 w 3293174"/>
              <a:gd name="connsiteY30" fmla="*/ 26107 h 617328"/>
              <a:gd name="connsiteX31" fmla="*/ 1747728 w 3293174"/>
              <a:gd name="connsiteY31" fmla="*/ 8701 h 617328"/>
              <a:gd name="connsiteX32" fmla="*/ 2095656 w 3293174"/>
              <a:gd name="connsiteY32" fmla="*/ 0 h 617328"/>
              <a:gd name="connsiteX33" fmla="*/ 2168478 w 3293174"/>
              <a:gd name="connsiteY33" fmla="*/ 8701 h 617328"/>
              <a:gd name="connsiteX34" fmla="*/ 2200843 w 3293174"/>
              <a:gd name="connsiteY34" fmla="*/ 17404 h 617328"/>
              <a:gd name="connsiteX35" fmla="*/ 2225117 w 3293174"/>
              <a:gd name="connsiteY35" fmla="*/ 26107 h 617328"/>
              <a:gd name="connsiteX36" fmla="*/ 2314122 w 3293174"/>
              <a:gd name="connsiteY36" fmla="*/ 34809 h 617328"/>
              <a:gd name="connsiteX37" fmla="*/ 2346487 w 3293174"/>
              <a:gd name="connsiteY37" fmla="*/ 43512 h 617328"/>
              <a:gd name="connsiteX38" fmla="*/ 2395035 w 3293174"/>
              <a:gd name="connsiteY38" fmla="*/ 78322 h 617328"/>
              <a:gd name="connsiteX39" fmla="*/ 2443583 w 3293174"/>
              <a:gd name="connsiteY39" fmla="*/ 113132 h 617328"/>
              <a:gd name="connsiteX40" fmla="*/ 2467857 w 3293174"/>
              <a:gd name="connsiteY40" fmla="*/ 130537 h 617328"/>
              <a:gd name="connsiteX41" fmla="*/ 2524497 w 3293174"/>
              <a:gd name="connsiteY41" fmla="*/ 156644 h 617328"/>
              <a:gd name="connsiteX42" fmla="*/ 2581136 w 3293174"/>
              <a:gd name="connsiteY42" fmla="*/ 191454 h 617328"/>
              <a:gd name="connsiteX43" fmla="*/ 2613501 w 3293174"/>
              <a:gd name="connsiteY43" fmla="*/ 208859 h 617328"/>
              <a:gd name="connsiteX44" fmla="*/ 2653958 w 3293174"/>
              <a:gd name="connsiteY44" fmla="*/ 243669 h 617328"/>
              <a:gd name="connsiteX45" fmla="*/ 2686323 w 3293174"/>
              <a:gd name="connsiteY45" fmla="*/ 252372 h 617328"/>
              <a:gd name="connsiteX46" fmla="*/ 2710597 w 3293174"/>
              <a:gd name="connsiteY46" fmla="*/ 261075 h 617328"/>
              <a:gd name="connsiteX47" fmla="*/ 2751054 w 3293174"/>
              <a:gd name="connsiteY47" fmla="*/ 287182 h 617328"/>
              <a:gd name="connsiteX48" fmla="*/ 2775328 w 3293174"/>
              <a:gd name="connsiteY48" fmla="*/ 304587 h 617328"/>
              <a:gd name="connsiteX49" fmla="*/ 2799602 w 3293174"/>
              <a:gd name="connsiteY49" fmla="*/ 313290 h 617328"/>
              <a:gd name="connsiteX50" fmla="*/ 2840059 w 3293174"/>
              <a:gd name="connsiteY50" fmla="*/ 348100 h 617328"/>
              <a:gd name="connsiteX51" fmla="*/ 2872424 w 3293174"/>
              <a:gd name="connsiteY51" fmla="*/ 374207 h 617328"/>
              <a:gd name="connsiteX52" fmla="*/ 2896698 w 3293174"/>
              <a:gd name="connsiteY52" fmla="*/ 382910 h 617328"/>
              <a:gd name="connsiteX53" fmla="*/ 2937155 w 3293174"/>
              <a:gd name="connsiteY53" fmla="*/ 417719 h 617328"/>
              <a:gd name="connsiteX54" fmla="*/ 2953337 w 3293174"/>
              <a:gd name="connsiteY54" fmla="*/ 435125 h 617328"/>
              <a:gd name="connsiteX55" fmla="*/ 2977612 w 3293174"/>
              <a:gd name="connsiteY55" fmla="*/ 452530 h 617328"/>
              <a:gd name="connsiteX56" fmla="*/ 3034250 w 3293174"/>
              <a:gd name="connsiteY56" fmla="*/ 496043 h 617328"/>
              <a:gd name="connsiteX57" fmla="*/ 3066616 w 3293174"/>
              <a:gd name="connsiteY57" fmla="*/ 513447 h 617328"/>
              <a:gd name="connsiteX58" fmla="*/ 3090890 w 3293174"/>
              <a:gd name="connsiteY58" fmla="*/ 522150 h 617328"/>
              <a:gd name="connsiteX59" fmla="*/ 3139438 w 3293174"/>
              <a:gd name="connsiteY59" fmla="*/ 556960 h 617328"/>
              <a:gd name="connsiteX60" fmla="*/ 3204169 w 3293174"/>
              <a:gd name="connsiteY60" fmla="*/ 591770 h 617328"/>
              <a:gd name="connsiteX61" fmla="*/ 3252717 w 3293174"/>
              <a:gd name="connsiteY61" fmla="*/ 609175 h 617328"/>
              <a:gd name="connsiteX62" fmla="*/ 3293174 w 3293174"/>
              <a:gd name="connsiteY62" fmla="*/ 591770 h 61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93174" h="617328" extrusionOk="0">
                <a:moveTo>
                  <a:pt x="0" y="600472"/>
                </a:moveTo>
                <a:cubicBezTo>
                  <a:pt x="124931" y="619342"/>
                  <a:pt x="139405" y="627089"/>
                  <a:pt x="331744" y="600472"/>
                </a:cubicBezTo>
                <a:cubicBezTo>
                  <a:pt x="353233" y="598338"/>
                  <a:pt x="363214" y="577293"/>
                  <a:pt x="380292" y="565662"/>
                </a:cubicBezTo>
                <a:cubicBezTo>
                  <a:pt x="386744" y="560478"/>
                  <a:pt x="398957" y="550351"/>
                  <a:pt x="404566" y="548257"/>
                </a:cubicBezTo>
                <a:cubicBezTo>
                  <a:pt x="441002" y="460588"/>
                  <a:pt x="394564" y="568538"/>
                  <a:pt x="436932" y="504744"/>
                </a:cubicBezTo>
                <a:cubicBezTo>
                  <a:pt x="444682" y="496776"/>
                  <a:pt x="447168" y="486539"/>
                  <a:pt x="453114" y="478637"/>
                </a:cubicBezTo>
                <a:cubicBezTo>
                  <a:pt x="457677" y="472199"/>
                  <a:pt x="464226" y="467927"/>
                  <a:pt x="469297" y="461232"/>
                </a:cubicBezTo>
                <a:cubicBezTo>
                  <a:pt x="475279" y="452183"/>
                  <a:pt x="477114" y="443064"/>
                  <a:pt x="485479" y="435125"/>
                </a:cubicBezTo>
                <a:cubicBezTo>
                  <a:pt x="495620" y="427310"/>
                  <a:pt x="507802" y="424640"/>
                  <a:pt x="517845" y="417719"/>
                </a:cubicBezTo>
                <a:cubicBezTo>
                  <a:pt x="528822" y="409958"/>
                  <a:pt x="539602" y="400340"/>
                  <a:pt x="550210" y="391612"/>
                </a:cubicBezTo>
                <a:cubicBezTo>
                  <a:pt x="558722" y="386424"/>
                  <a:pt x="567128" y="381298"/>
                  <a:pt x="574484" y="374207"/>
                </a:cubicBezTo>
                <a:cubicBezTo>
                  <a:pt x="586672" y="364457"/>
                  <a:pt x="594560" y="348997"/>
                  <a:pt x="606850" y="339397"/>
                </a:cubicBezTo>
                <a:cubicBezTo>
                  <a:pt x="614058" y="336226"/>
                  <a:pt x="635439" y="312850"/>
                  <a:pt x="655398" y="304587"/>
                </a:cubicBezTo>
                <a:cubicBezTo>
                  <a:pt x="663095" y="298851"/>
                  <a:pt x="671134" y="293431"/>
                  <a:pt x="679672" y="287182"/>
                </a:cubicBezTo>
                <a:cubicBezTo>
                  <a:pt x="684288" y="281325"/>
                  <a:pt x="689135" y="273638"/>
                  <a:pt x="695854" y="269777"/>
                </a:cubicBezTo>
                <a:cubicBezTo>
                  <a:pt x="716628" y="255234"/>
                  <a:pt x="736493" y="251707"/>
                  <a:pt x="760585" y="234967"/>
                </a:cubicBezTo>
                <a:cubicBezTo>
                  <a:pt x="767860" y="230625"/>
                  <a:pt x="777549" y="222982"/>
                  <a:pt x="784859" y="217562"/>
                </a:cubicBezTo>
                <a:cubicBezTo>
                  <a:pt x="824402" y="199989"/>
                  <a:pt x="830071" y="202837"/>
                  <a:pt x="865772" y="191454"/>
                </a:cubicBezTo>
                <a:cubicBezTo>
                  <a:pt x="880659" y="188486"/>
                  <a:pt x="895823" y="178604"/>
                  <a:pt x="914321" y="174050"/>
                </a:cubicBezTo>
                <a:cubicBezTo>
                  <a:pt x="925351" y="171628"/>
                  <a:pt x="934074" y="169817"/>
                  <a:pt x="946685" y="165347"/>
                </a:cubicBezTo>
                <a:cubicBezTo>
                  <a:pt x="963534" y="157159"/>
                  <a:pt x="976154" y="153579"/>
                  <a:pt x="995234" y="147942"/>
                </a:cubicBezTo>
                <a:cubicBezTo>
                  <a:pt x="1004320" y="145897"/>
                  <a:pt x="1011015" y="142126"/>
                  <a:pt x="1019508" y="139239"/>
                </a:cubicBezTo>
                <a:cubicBezTo>
                  <a:pt x="1025440" y="140586"/>
                  <a:pt x="1042709" y="131095"/>
                  <a:pt x="1051874" y="130537"/>
                </a:cubicBezTo>
                <a:cubicBezTo>
                  <a:pt x="1106024" y="98913"/>
                  <a:pt x="1066545" y="113741"/>
                  <a:pt x="1157061" y="95726"/>
                </a:cubicBezTo>
                <a:cubicBezTo>
                  <a:pt x="1171169" y="93218"/>
                  <a:pt x="1183707" y="91869"/>
                  <a:pt x="1197517" y="87025"/>
                </a:cubicBezTo>
                <a:cubicBezTo>
                  <a:pt x="1205206" y="85382"/>
                  <a:pt x="1212948" y="78477"/>
                  <a:pt x="1221791" y="78322"/>
                </a:cubicBezTo>
                <a:cubicBezTo>
                  <a:pt x="1248905" y="71733"/>
                  <a:pt x="1271461" y="71256"/>
                  <a:pt x="1294614" y="69619"/>
                </a:cubicBezTo>
                <a:cubicBezTo>
                  <a:pt x="1310636" y="67195"/>
                  <a:pt x="1327531" y="62627"/>
                  <a:pt x="1343161" y="60916"/>
                </a:cubicBezTo>
                <a:cubicBezTo>
                  <a:pt x="1363183" y="59792"/>
                  <a:pt x="1393162" y="59053"/>
                  <a:pt x="1415983" y="52214"/>
                </a:cubicBezTo>
                <a:cubicBezTo>
                  <a:pt x="1424863" y="49158"/>
                  <a:pt x="1431766" y="45313"/>
                  <a:pt x="1440257" y="43512"/>
                </a:cubicBezTo>
                <a:cubicBezTo>
                  <a:pt x="1478040" y="38595"/>
                  <a:pt x="1571487" y="26445"/>
                  <a:pt x="1602084" y="26107"/>
                </a:cubicBezTo>
                <a:cubicBezTo>
                  <a:pt x="1676678" y="17469"/>
                  <a:pt x="1661948" y="13565"/>
                  <a:pt x="1747728" y="8701"/>
                </a:cubicBezTo>
                <a:cubicBezTo>
                  <a:pt x="1875576" y="15497"/>
                  <a:pt x="1984422" y="14492"/>
                  <a:pt x="2095656" y="0"/>
                </a:cubicBezTo>
                <a:cubicBezTo>
                  <a:pt x="2120644" y="3607"/>
                  <a:pt x="2142780" y="2623"/>
                  <a:pt x="2168478" y="8701"/>
                </a:cubicBezTo>
                <a:cubicBezTo>
                  <a:pt x="2178256" y="11724"/>
                  <a:pt x="2190823" y="14269"/>
                  <a:pt x="2200843" y="17404"/>
                </a:cubicBezTo>
                <a:cubicBezTo>
                  <a:pt x="2209654" y="19273"/>
                  <a:pt x="2215843" y="23325"/>
                  <a:pt x="2225117" y="26107"/>
                </a:cubicBezTo>
                <a:cubicBezTo>
                  <a:pt x="2253587" y="31112"/>
                  <a:pt x="2284641" y="34722"/>
                  <a:pt x="2314122" y="34809"/>
                </a:cubicBezTo>
                <a:cubicBezTo>
                  <a:pt x="2323460" y="36049"/>
                  <a:pt x="2337263" y="37380"/>
                  <a:pt x="2346487" y="43512"/>
                </a:cubicBezTo>
                <a:cubicBezTo>
                  <a:pt x="2365029" y="54276"/>
                  <a:pt x="2380553" y="67010"/>
                  <a:pt x="2395035" y="78322"/>
                </a:cubicBezTo>
                <a:cubicBezTo>
                  <a:pt x="2407396" y="83151"/>
                  <a:pt x="2431371" y="100880"/>
                  <a:pt x="2443583" y="113132"/>
                </a:cubicBezTo>
                <a:cubicBezTo>
                  <a:pt x="2451800" y="117666"/>
                  <a:pt x="2459548" y="124710"/>
                  <a:pt x="2467857" y="130537"/>
                </a:cubicBezTo>
                <a:cubicBezTo>
                  <a:pt x="2570804" y="188607"/>
                  <a:pt x="2449274" y="105590"/>
                  <a:pt x="2524497" y="156644"/>
                </a:cubicBezTo>
                <a:cubicBezTo>
                  <a:pt x="2574593" y="178242"/>
                  <a:pt x="2546888" y="165991"/>
                  <a:pt x="2581136" y="191454"/>
                </a:cubicBezTo>
                <a:cubicBezTo>
                  <a:pt x="2592101" y="195985"/>
                  <a:pt x="2602759" y="202885"/>
                  <a:pt x="2613501" y="208859"/>
                </a:cubicBezTo>
                <a:cubicBezTo>
                  <a:pt x="2626437" y="223466"/>
                  <a:pt x="2635949" y="235281"/>
                  <a:pt x="2653958" y="243669"/>
                </a:cubicBezTo>
                <a:cubicBezTo>
                  <a:pt x="2664743" y="248834"/>
                  <a:pt x="2675480" y="249128"/>
                  <a:pt x="2686323" y="252372"/>
                </a:cubicBezTo>
                <a:cubicBezTo>
                  <a:pt x="2694351" y="254953"/>
                  <a:pt x="2702488" y="257309"/>
                  <a:pt x="2710597" y="261075"/>
                </a:cubicBezTo>
                <a:cubicBezTo>
                  <a:pt x="2735191" y="297672"/>
                  <a:pt x="2708594" y="271317"/>
                  <a:pt x="2751054" y="287182"/>
                </a:cubicBezTo>
                <a:cubicBezTo>
                  <a:pt x="2759298" y="291461"/>
                  <a:pt x="2767730" y="300010"/>
                  <a:pt x="2775328" y="304587"/>
                </a:cubicBezTo>
                <a:cubicBezTo>
                  <a:pt x="2782784" y="308673"/>
                  <a:pt x="2790578" y="309798"/>
                  <a:pt x="2799602" y="313290"/>
                </a:cubicBezTo>
                <a:cubicBezTo>
                  <a:pt x="2828393" y="328008"/>
                  <a:pt x="2817568" y="326765"/>
                  <a:pt x="2840059" y="348100"/>
                </a:cubicBezTo>
                <a:cubicBezTo>
                  <a:pt x="2850013" y="357975"/>
                  <a:pt x="2860071" y="368619"/>
                  <a:pt x="2872424" y="374207"/>
                </a:cubicBezTo>
                <a:cubicBezTo>
                  <a:pt x="2878394" y="379103"/>
                  <a:pt x="2888939" y="380922"/>
                  <a:pt x="2896698" y="382910"/>
                </a:cubicBezTo>
                <a:cubicBezTo>
                  <a:pt x="2931575" y="424213"/>
                  <a:pt x="2885915" y="368779"/>
                  <a:pt x="2937155" y="417719"/>
                </a:cubicBezTo>
                <a:cubicBezTo>
                  <a:pt x="2943497" y="422108"/>
                  <a:pt x="2947768" y="429595"/>
                  <a:pt x="2953337" y="435125"/>
                </a:cubicBezTo>
                <a:cubicBezTo>
                  <a:pt x="2962029" y="440902"/>
                  <a:pt x="2970429" y="445832"/>
                  <a:pt x="2977612" y="452530"/>
                </a:cubicBezTo>
                <a:cubicBezTo>
                  <a:pt x="2995634" y="469585"/>
                  <a:pt x="3017485" y="482171"/>
                  <a:pt x="3034250" y="496043"/>
                </a:cubicBezTo>
                <a:cubicBezTo>
                  <a:pt x="3047126" y="502627"/>
                  <a:pt x="3055349" y="506103"/>
                  <a:pt x="3066616" y="513447"/>
                </a:cubicBezTo>
                <a:cubicBezTo>
                  <a:pt x="3074247" y="517083"/>
                  <a:pt x="3083506" y="517783"/>
                  <a:pt x="3090890" y="522150"/>
                </a:cubicBezTo>
                <a:cubicBezTo>
                  <a:pt x="3107056" y="534346"/>
                  <a:pt x="3123667" y="547034"/>
                  <a:pt x="3139438" y="556960"/>
                </a:cubicBezTo>
                <a:cubicBezTo>
                  <a:pt x="3162115" y="565925"/>
                  <a:pt x="3184830" y="585131"/>
                  <a:pt x="3204169" y="591770"/>
                </a:cubicBezTo>
                <a:cubicBezTo>
                  <a:pt x="3218967" y="595713"/>
                  <a:pt x="3239470" y="602309"/>
                  <a:pt x="3252717" y="609175"/>
                </a:cubicBezTo>
                <a:cubicBezTo>
                  <a:pt x="3291300" y="599928"/>
                  <a:pt x="3277277" y="609668"/>
                  <a:pt x="3293174" y="591770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48635"/>
                      <a:gd name="connsiteY0" fmla="*/ 618564 h 635927"/>
                      <a:gd name="connsiteX1" fmla="*/ 367553 w 3648635"/>
                      <a:gd name="connsiteY1" fmla="*/ 618564 h 635927"/>
                      <a:gd name="connsiteX2" fmla="*/ 421341 w 3648635"/>
                      <a:gd name="connsiteY2" fmla="*/ 582705 h 635927"/>
                      <a:gd name="connsiteX3" fmla="*/ 448235 w 3648635"/>
                      <a:gd name="connsiteY3" fmla="*/ 564776 h 635927"/>
                      <a:gd name="connsiteX4" fmla="*/ 484094 w 3648635"/>
                      <a:gd name="connsiteY4" fmla="*/ 519952 h 635927"/>
                      <a:gd name="connsiteX5" fmla="*/ 502023 w 3648635"/>
                      <a:gd name="connsiteY5" fmla="*/ 493058 h 635927"/>
                      <a:gd name="connsiteX6" fmla="*/ 519953 w 3648635"/>
                      <a:gd name="connsiteY6" fmla="*/ 475129 h 635927"/>
                      <a:gd name="connsiteX7" fmla="*/ 537882 w 3648635"/>
                      <a:gd name="connsiteY7" fmla="*/ 448235 h 635927"/>
                      <a:gd name="connsiteX8" fmla="*/ 573741 w 3648635"/>
                      <a:gd name="connsiteY8" fmla="*/ 430305 h 635927"/>
                      <a:gd name="connsiteX9" fmla="*/ 609600 w 3648635"/>
                      <a:gd name="connsiteY9" fmla="*/ 403411 h 635927"/>
                      <a:gd name="connsiteX10" fmla="*/ 636494 w 3648635"/>
                      <a:gd name="connsiteY10" fmla="*/ 385482 h 635927"/>
                      <a:gd name="connsiteX11" fmla="*/ 672353 w 3648635"/>
                      <a:gd name="connsiteY11" fmla="*/ 349623 h 635927"/>
                      <a:gd name="connsiteX12" fmla="*/ 726141 w 3648635"/>
                      <a:gd name="connsiteY12" fmla="*/ 313764 h 635927"/>
                      <a:gd name="connsiteX13" fmla="*/ 753035 w 3648635"/>
                      <a:gd name="connsiteY13" fmla="*/ 295835 h 635927"/>
                      <a:gd name="connsiteX14" fmla="*/ 770964 w 3648635"/>
                      <a:gd name="connsiteY14" fmla="*/ 277905 h 635927"/>
                      <a:gd name="connsiteX15" fmla="*/ 842682 w 3648635"/>
                      <a:gd name="connsiteY15" fmla="*/ 242047 h 635927"/>
                      <a:gd name="connsiteX16" fmla="*/ 869576 w 3648635"/>
                      <a:gd name="connsiteY16" fmla="*/ 224117 h 635927"/>
                      <a:gd name="connsiteX17" fmla="*/ 959223 w 3648635"/>
                      <a:gd name="connsiteY17" fmla="*/ 197223 h 635927"/>
                      <a:gd name="connsiteX18" fmla="*/ 1013012 w 3648635"/>
                      <a:gd name="connsiteY18" fmla="*/ 179294 h 635927"/>
                      <a:gd name="connsiteX19" fmla="*/ 1048870 w 3648635"/>
                      <a:gd name="connsiteY19" fmla="*/ 170329 h 635927"/>
                      <a:gd name="connsiteX20" fmla="*/ 1102659 w 3648635"/>
                      <a:gd name="connsiteY20" fmla="*/ 152400 h 635927"/>
                      <a:gd name="connsiteX21" fmla="*/ 1129553 w 3648635"/>
                      <a:gd name="connsiteY21" fmla="*/ 143435 h 635927"/>
                      <a:gd name="connsiteX22" fmla="*/ 1165412 w 3648635"/>
                      <a:gd name="connsiteY22" fmla="*/ 134470 h 635927"/>
                      <a:gd name="connsiteX23" fmla="*/ 1281953 w 3648635"/>
                      <a:gd name="connsiteY23" fmla="*/ 98611 h 635927"/>
                      <a:gd name="connsiteX24" fmla="*/ 1326776 w 3648635"/>
                      <a:gd name="connsiteY24" fmla="*/ 89647 h 635927"/>
                      <a:gd name="connsiteX25" fmla="*/ 1353670 w 3648635"/>
                      <a:gd name="connsiteY25" fmla="*/ 80682 h 635927"/>
                      <a:gd name="connsiteX26" fmla="*/ 1434353 w 3648635"/>
                      <a:gd name="connsiteY26" fmla="*/ 71717 h 635927"/>
                      <a:gd name="connsiteX27" fmla="*/ 1488141 w 3648635"/>
                      <a:gd name="connsiteY27" fmla="*/ 62752 h 635927"/>
                      <a:gd name="connsiteX28" fmla="*/ 1568823 w 3648635"/>
                      <a:gd name="connsiteY28" fmla="*/ 53788 h 635927"/>
                      <a:gd name="connsiteX29" fmla="*/ 1595717 w 3648635"/>
                      <a:gd name="connsiteY29" fmla="*/ 44823 h 635927"/>
                      <a:gd name="connsiteX30" fmla="*/ 1775012 w 3648635"/>
                      <a:gd name="connsiteY30" fmla="*/ 26894 h 635927"/>
                      <a:gd name="connsiteX31" fmla="*/ 1936376 w 3648635"/>
                      <a:gd name="connsiteY31" fmla="*/ 8964 h 635927"/>
                      <a:gd name="connsiteX32" fmla="*/ 2321859 w 3648635"/>
                      <a:gd name="connsiteY32" fmla="*/ 0 h 635927"/>
                      <a:gd name="connsiteX33" fmla="*/ 2402541 w 3648635"/>
                      <a:gd name="connsiteY33" fmla="*/ 8964 h 635927"/>
                      <a:gd name="connsiteX34" fmla="*/ 2438400 w 3648635"/>
                      <a:gd name="connsiteY34" fmla="*/ 17929 h 635927"/>
                      <a:gd name="connsiteX35" fmla="*/ 2465294 w 3648635"/>
                      <a:gd name="connsiteY35" fmla="*/ 26894 h 635927"/>
                      <a:gd name="connsiteX36" fmla="*/ 2563906 w 3648635"/>
                      <a:gd name="connsiteY36" fmla="*/ 35858 h 635927"/>
                      <a:gd name="connsiteX37" fmla="*/ 2599764 w 3648635"/>
                      <a:gd name="connsiteY37" fmla="*/ 44823 h 635927"/>
                      <a:gd name="connsiteX38" fmla="*/ 2653553 w 3648635"/>
                      <a:gd name="connsiteY38" fmla="*/ 80682 h 635927"/>
                      <a:gd name="connsiteX39" fmla="*/ 2707341 w 3648635"/>
                      <a:gd name="connsiteY39" fmla="*/ 116541 h 635927"/>
                      <a:gd name="connsiteX40" fmla="*/ 2734235 w 3648635"/>
                      <a:gd name="connsiteY40" fmla="*/ 134470 h 635927"/>
                      <a:gd name="connsiteX41" fmla="*/ 2796988 w 3648635"/>
                      <a:gd name="connsiteY41" fmla="*/ 161364 h 635927"/>
                      <a:gd name="connsiteX42" fmla="*/ 2859741 w 3648635"/>
                      <a:gd name="connsiteY42" fmla="*/ 197223 h 635927"/>
                      <a:gd name="connsiteX43" fmla="*/ 2895600 w 3648635"/>
                      <a:gd name="connsiteY43" fmla="*/ 215152 h 635927"/>
                      <a:gd name="connsiteX44" fmla="*/ 2940423 w 3648635"/>
                      <a:gd name="connsiteY44" fmla="*/ 251011 h 635927"/>
                      <a:gd name="connsiteX45" fmla="*/ 2976282 w 3648635"/>
                      <a:gd name="connsiteY45" fmla="*/ 259976 h 635927"/>
                      <a:gd name="connsiteX46" fmla="*/ 3003176 w 3648635"/>
                      <a:gd name="connsiteY46" fmla="*/ 268941 h 635927"/>
                      <a:gd name="connsiteX47" fmla="*/ 3048000 w 3648635"/>
                      <a:gd name="connsiteY47" fmla="*/ 295835 h 635927"/>
                      <a:gd name="connsiteX48" fmla="*/ 3074894 w 3648635"/>
                      <a:gd name="connsiteY48" fmla="*/ 313764 h 635927"/>
                      <a:gd name="connsiteX49" fmla="*/ 3101788 w 3648635"/>
                      <a:gd name="connsiteY49" fmla="*/ 322729 h 635927"/>
                      <a:gd name="connsiteX50" fmla="*/ 3146612 w 3648635"/>
                      <a:gd name="connsiteY50" fmla="*/ 358588 h 635927"/>
                      <a:gd name="connsiteX51" fmla="*/ 3182470 w 3648635"/>
                      <a:gd name="connsiteY51" fmla="*/ 385482 h 635927"/>
                      <a:gd name="connsiteX52" fmla="*/ 3209364 w 3648635"/>
                      <a:gd name="connsiteY52" fmla="*/ 394447 h 635927"/>
                      <a:gd name="connsiteX53" fmla="*/ 3254188 w 3648635"/>
                      <a:gd name="connsiteY53" fmla="*/ 430305 h 635927"/>
                      <a:gd name="connsiteX54" fmla="*/ 3272117 w 3648635"/>
                      <a:gd name="connsiteY54" fmla="*/ 448235 h 635927"/>
                      <a:gd name="connsiteX55" fmla="*/ 3299012 w 3648635"/>
                      <a:gd name="connsiteY55" fmla="*/ 466164 h 635927"/>
                      <a:gd name="connsiteX56" fmla="*/ 3361764 w 3648635"/>
                      <a:gd name="connsiteY56" fmla="*/ 510988 h 635927"/>
                      <a:gd name="connsiteX57" fmla="*/ 3397623 w 3648635"/>
                      <a:gd name="connsiteY57" fmla="*/ 528917 h 635927"/>
                      <a:gd name="connsiteX58" fmla="*/ 3424517 w 3648635"/>
                      <a:gd name="connsiteY58" fmla="*/ 537882 h 635927"/>
                      <a:gd name="connsiteX59" fmla="*/ 3478306 w 3648635"/>
                      <a:gd name="connsiteY59" fmla="*/ 573741 h 635927"/>
                      <a:gd name="connsiteX60" fmla="*/ 3550023 w 3648635"/>
                      <a:gd name="connsiteY60" fmla="*/ 609600 h 635927"/>
                      <a:gd name="connsiteX61" fmla="*/ 3603812 w 3648635"/>
                      <a:gd name="connsiteY61" fmla="*/ 627529 h 635927"/>
                      <a:gd name="connsiteX62" fmla="*/ 3648635 w 3648635"/>
                      <a:gd name="connsiteY62" fmla="*/ 609600 h 635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3648635" h="635927">
                        <a:moveTo>
                          <a:pt x="0" y="618564"/>
                        </a:moveTo>
                        <a:cubicBezTo>
                          <a:pt x="139197" y="638450"/>
                          <a:pt x="157939" y="644766"/>
                          <a:pt x="367553" y="618564"/>
                        </a:cubicBezTo>
                        <a:cubicBezTo>
                          <a:pt x="388935" y="615891"/>
                          <a:pt x="403412" y="594658"/>
                          <a:pt x="421341" y="582705"/>
                        </a:cubicBezTo>
                        <a:lnTo>
                          <a:pt x="448235" y="564776"/>
                        </a:lnTo>
                        <a:cubicBezTo>
                          <a:pt x="503417" y="482001"/>
                          <a:pt x="432999" y="583822"/>
                          <a:pt x="484094" y="519952"/>
                        </a:cubicBezTo>
                        <a:cubicBezTo>
                          <a:pt x="490825" y="511539"/>
                          <a:pt x="495292" y="501471"/>
                          <a:pt x="502023" y="493058"/>
                        </a:cubicBezTo>
                        <a:cubicBezTo>
                          <a:pt x="507303" y="486458"/>
                          <a:pt x="514673" y="481729"/>
                          <a:pt x="519953" y="475129"/>
                        </a:cubicBezTo>
                        <a:cubicBezTo>
                          <a:pt x="526684" y="466716"/>
                          <a:pt x="529605" y="455132"/>
                          <a:pt x="537882" y="448235"/>
                        </a:cubicBezTo>
                        <a:cubicBezTo>
                          <a:pt x="548148" y="439680"/>
                          <a:pt x="562408" y="437388"/>
                          <a:pt x="573741" y="430305"/>
                        </a:cubicBezTo>
                        <a:cubicBezTo>
                          <a:pt x="586411" y="422386"/>
                          <a:pt x="597442" y="412095"/>
                          <a:pt x="609600" y="403411"/>
                        </a:cubicBezTo>
                        <a:cubicBezTo>
                          <a:pt x="618367" y="397149"/>
                          <a:pt x="628314" y="392494"/>
                          <a:pt x="636494" y="385482"/>
                        </a:cubicBezTo>
                        <a:cubicBezTo>
                          <a:pt x="649329" y="374481"/>
                          <a:pt x="658288" y="359000"/>
                          <a:pt x="672353" y="349623"/>
                        </a:cubicBezTo>
                        <a:lnTo>
                          <a:pt x="726141" y="313764"/>
                        </a:lnTo>
                        <a:cubicBezTo>
                          <a:pt x="735106" y="307788"/>
                          <a:pt x="745417" y="303454"/>
                          <a:pt x="753035" y="295835"/>
                        </a:cubicBezTo>
                        <a:cubicBezTo>
                          <a:pt x="759011" y="289858"/>
                          <a:pt x="763716" y="282254"/>
                          <a:pt x="770964" y="277905"/>
                        </a:cubicBezTo>
                        <a:cubicBezTo>
                          <a:pt x="793883" y="264154"/>
                          <a:pt x="820444" y="256873"/>
                          <a:pt x="842682" y="242047"/>
                        </a:cubicBezTo>
                        <a:cubicBezTo>
                          <a:pt x="851647" y="236070"/>
                          <a:pt x="859730" y="228493"/>
                          <a:pt x="869576" y="224117"/>
                        </a:cubicBezTo>
                        <a:cubicBezTo>
                          <a:pt x="913451" y="204617"/>
                          <a:pt x="919112" y="209256"/>
                          <a:pt x="959223" y="197223"/>
                        </a:cubicBezTo>
                        <a:cubicBezTo>
                          <a:pt x="977325" y="191792"/>
                          <a:pt x="994677" y="183878"/>
                          <a:pt x="1013012" y="179294"/>
                        </a:cubicBezTo>
                        <a:cubicBezTo>
                          <a:pt x="1024965" y="176306"/>
                          <a:pt x="1037069" y="173869"/>
                          <a:pt x="1048870" y="170329"/>
                        </a:cubicBezTo>
                        <a:cubicBezTo>
                          <a:pt x="1066972" y="164898"/>
                          <a:pt x="1084729" y="158376"/>
                          <a:pt x="1102659" y="152400"/>
                        </a:cubicBezTo>
                        <a:cubicBezTo>
                          <a:pt x="1111624" y="149412"/>
                          <a:pt x="1120386" y="145727"/>
                          <a:pt x="1129553" y="143435"/>
                        </a:cubicBezTo>
                        <a:lnTo>
                          <a:pt x="1165412" y="134470"/>
                        </a:lnTo>
                        <a:cubicBezTo>
                          <a:pt x="1217662" y="99638"/>
                          <a:pt x="1181743" y="118653"/>
                          <a:pt x="1281953" y="98611"/>
                        </a:cubicBezTo>
                        <a:cubicBezTo>
                          <a:pt x="1296894" y="95623"/>
                          <a:pt x="1312321" y="94465"/>
                          <a:pt x="1326776" y="89647"/>
                        </a:cubicBezTo>
                        <a:cubicBezTo>
                          <a:pt x="1335741" y="86659"/>
                          <a:pt x="1344349" y="82236"/>
                          <a:pt x="1353670" y="80682"/>
                        </a:cubicBezTo>
                        <a:cubicBezTo>
                          <a:pt x="1380362" y="76233"/>
                          <a:pt x="1407531" y="75293"/>
                          <a:pt x="1434353" y="71717"/>
                        </a:cubicBezTo>
                        <a:cubicBezTo>
                          <a:pt x="1452370" y="69315"/>
                          <a:pt x="1470124" y="65154"/>
                          <a:pt x="1488141" y="62752"/>
                        </a:cubicBezTo>
                        <a:cubicBezTo>
                          <a:pt x="1514963" y="59176"/>
                          <a:pt x="1541929" y="56776"/>
                          <a:pt x="1568823" y="53788"/>
                        </a:cubicBezTo>
                        <a:cubicBezTo>
                          <a:pt x="1577788" y="50800"/>
                          <a:pt x="1586396" y="46377"/>
                          <a:pt x="1595717" y="44823"/>
                        </a:cubicBezTo>
                        <a:cubicBezTo>
                          <a:pt x="1633165" y="38582"/>
                          <a:pt x="1742200" y="30540"/>
                          <a:pt x="1775012" y="26894"/>
                        </a:cubicBezTo>
                        <a:cubicBezTo>
                          <a:pt x="1855634" y="17936"/>
                          <a:pt x="1839847" y="12539"/>
                          <a:pt x="1936376" y="8964"/>
                        </a:cubicBezTo>
                        <a:cubicBezTo>
                          <a:pt x="2064817" y="4207"/>
                          <a:pt x="2193365" y="2988"/>
                          <a:pt x="2321859" y="0"/>
                        </a:cubicBezTo>
                        <a:cubicBezTo>
                          <a:pt x="2348753" y="2988"/>
                          <a:pt x="2375796" y="4849"/>
                          <a:pt x="2402541" y="8964"/>
                        </a:cubicBezTo>
                        <a:cubicBezTo>
                          <a:pt x="2414719" y="10837"/>
                          <a:pt x="2426553" y="14544"/>
                          <a:pt x="2438400" y="17929"/>
                        </a:cubicBezTo>
                        <a:cubicBezTo>
                          <a:pt x="2447486" y="20525"/>
                          <a:pt x="2455939" y="25558"/>
                          <a:pt x="2465294" y="26894"/>
                        </a:cubicBezTo>
                        <a:cubicBezTo>
                          <a:pt x="2497968" y="31562"/>
                          <a:pt x="2531035" y="32870"/>
                          <a:pt x="2563906" y="35858"/>
                        </a:cubicBezTo>
                        <a:cubicBezTo>
                          <a:pt x="2575859" y="38846"/>
                          <a:pt x="2588744" y="39313"/>
                          <a:pt x="2599764" y="44823"/>
                        </a:cubicBezTo>
                        <a:cubicBezTo>
                          <a:pt x="2619038" y="54460"/>
                          <a:pt x="2635623" y="68729"/>
                          <a:pt x="2653553" y="80682"/>
                        </a:cubicBezTo>
                        <a:lnTo>
                          <a:pt x="2707341" y="116541"/>
                        </a:lnTo>
                        <a:cubicBezTo>
                          <a:pt x="2716306" y="122517"/>
                          <a:pt x="2724598" y="129652"/>
                          <a:pt x="2734235" y="134470"/>
                        </a:cubicBezTo>
                        <a:cubicBezTo>
                          <a:pt x="2853166" y="193937"/>
                          <a:pt x="2704652" y="121792"/>
                          <a:pt x="2796988" y="161364"/>
                        </a:cubicBezTo>
                        <a:cubicBezTo>
                          <a:pt x="2851166" y="184583"/>
                          <a:pt x="2814728" y="171502"/>
                          <a:pt x="2859741" y="197223"/>
                        </a:cubicBezTo>
                        <a:cubicBezTo>
                          <a:pt x="2871344" y="203853"/>
                          <a:pt x="2883647" y="209176"/>
                          <a:pt x="2895600" y="215152"/>
                        </a:cubicBezTo>
                        <a:cubicBezTo>
                          <a:pt x="2910059" y="229612"/>
                          <a:pt x="2920630" y="242529"/>
                          <a:pt x="2940423" y="251011"/>
                        </a:cubicBezTo>
                        <a:cubicBezTo>
                          <a:pt x="2951748" y="255864"/>
                          <a:pt x="2964435" y="256591"/>
                          <a:pt x="2976282" y="259976"/>
                        </a:cubicBezTo>
                        <a:cubicBezTo>
                          <a:pt x="2985368" y="262572"/>
                          <a:pt x="2994211" y="265953"/>
                          <a:pt x="3003176" y="268941"/>
                        </a:cubicBezTo>
                        <a:cubicBezTo>
                          <a:pt x="3038197" y="303960"/>
                          <a:pt x="3001450" y="272560"/>
                          <a:pt x="3048000" y="295835"/>
                        </a:cubicBezTo>
                        <a:cubicBezTo>
                          <a:pt x="3057637" y="300653"/>
                          <a:pt x="3065257" y="308946"/>
                          <a:pt x="3074894" y="313764"/>
                        </a:cubicBezTo>
                        <a:cubicBezTo>
                          <a:pt x="3083346" y="317990"/>
                          <a:pt x="3093336" y="318503"/>
                          <a:pt x="3101788" y="322729"/>
                        </a:cubicBezTo>
                        <a:cubicBezTo>
                          <a:pt x="3135035" y="339352"/>
                          <a:pt x="3121597" y="337742"/>
                          <a:pt x="3146612" y="358588"/>
                        </a:cubicBezTo>
                        <a:cubicBezTo>
                          <a:pt x="3158090" y="368153"/>
                          <a:pt x="3169498" y="378069"/>
                          <a:pt x="3182470" y="385482"/>
                        </a:cubicBezTo>
                        <a:cubicBezTo>
                          <a:pt x="3190675" y="390170"/>
                          <a:pt x="3200399" y="391459"/>
                          <a:pt x="3209364" y="394447"/>
                        </a:cubicBezTo>
                        <a:cubicBezTo>
                          <a:pt x="3252665" y="437746"/>
                          <a:pt x="3197632" y="385059"/>
                          <a:pt x="3254188" y="430305"/>
                        </a:cubicBezTo>
                        <a:cubicBezTo>
                          <a:pt x="3260788" y="435585"/>
                          <a:pt x="3265517" y="442955"/>
                          <a:pt x="3272117" y="448235"/>
                        </a:cubicBezTo>
                        <a:cubicBezTo>
                          <a:pt x="3280530" y="454966"/>
                          <a:pt x="3290244" y="459902"/>
                          <a:pt x="3299012" y="466164"/>
                        </a:cubicBezTo>
                        <a:cubicBezTo>
                          <a:pt x="3318250" y="479905"/>
                          <a:pt x="3340640" y="498917"/>
                          <a:pt x="3361764" y="510988"/>
                        </a:cubicBezTo>
                        <a:cubicBezTo>
                          <a:pt x="3373367" y="517618"/>
                          <a:pt x="3385340" y="523653"/>
                          <a:pt x="3397623" y="528917"/>
                        </a:cubicBezTo>
                        <a:cubicBezTo>
                          <a:pt x="3406309" y="532639"/>
                          <a:pt x="3416257" y="533293"/>
                          <a:pt x="3424517" y="537882"/>
                        </a:cubicBezTo>
                        <a:cubicBezTo>
                          <a:pt x="3443354" y="548347"/>
                          <a:pt x="3459032" y="564104"/>
                          <a:pt x="3478306" y="573741"/>
                        </a:cubicBezTo>
                        <a:cubicBezTo>
                          <a:pt x="3502212" y="585694"/>
                          <a:pt x="3524667" y="601148"/>
                          <a:pt x="3550023" y="609600"/>
                        </a:cubicBezTo>
                        <a:lnTo>
                          <a:pt x="3603812" y="627529"/>
                        </a:lnTo>
                        <a:cubicBezTo>
                          <a:pt x="3643770" y="617539"/>
                          <a:pt x="3630958" y="627275"/>
                          <a:pt x="3648635" y="60960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EF955A-8252-B142-9EFF-37E8325C57E4}"/>
              </a:ext>
            </a:extLst>
          </p:cNvPr>
          <p:cNvCxnSpPr>
            <a:cxnSpLocks/>
          </p:cNvCxnSpPr>
          <p:nvPr/>
        </p:nvCxnSpPr>
        <p:spPr>
          <a:xfrm flipV="1">
            <a:off x="4204138" y="2062431"/>
            <a:ext cx="0" cy="3497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930E2-FE56-484A-8092-F8FC0A08BBB8}"/>
              </a:ext>
            </a:extLst>
          </p:cNvPr>
          <p:cNvCxnSpPr>
            <a:cxnSpLocks/>
          </p:cNvCxnSpPr>
          <p:nvPr/>
        </p:nvCxnSpPr>
        <p:spPr>
          <a:xfrm>
            <a:off x="4193628" y="5549462"/>
            <a:ext cx="3461814" cy="8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B20A978-69FB-8240-B7A5-B2FBE737C32F}"/>
              </a:ext>
            </a:extLst>
          </p:cNvPr>
          <p:cNvSpPr/>
          <p:nvPr/>
        </p:nvSpPr>
        <p:spPr>
          <a:xfrm rot="5400000">
            <a:off x="4813411" y="4990568"/>
            <a:ext cx="168164" cy="136816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86F0102-CEE1-E848-BA02-EF1200E35587}"/>
              </a:ext>
            </a:extLst>
          </p:cNvPr>
          <p:cNvSpPr/>
          <p:nvPr/>
        </p:nvSpPr>
        <p:spPr>
          <a:xfrm rot="10800000">
            <a:off x="3870424" y="3316893"/>
            <a:ext cx="222901" cy="222425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6248FD-5C36-314E-B94C-98501AE58E76}"/>
                  </a:ext>
                </a:extLst>
              </p:cNvPr>
              <p:cNvSpPr txBox="1"/>
              <p:nvPr/>
            </p:nvSpPr>
            <p:spPr>
              <a:xfrm>
                <a:off x="4805833" y="568053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6248FD-5C36-314E-B94C-98501AE58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33" y="5680537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6168B2-AE25-754E-8B9D-24273A1EAC5E}"/>
                  </a:ext>
                </a:extLst>
              </p:cNvPr>
              <p:cNvSpPr txBox="1"/>
              <p:nvPr/>
            </p:nvSpPr>
            <p:spPr>
              <a:xfrm>
                <a:off x="3690381" y="42905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6168B2-AE25-754E-8B9D-24273A1E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1" y="42905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55FF116-B991-D447-92A5-4698E44426D5}"/>
              </a:ext>
            </a:extLst>
          </p:cNvPr>
          <p:cNvSpPr txBox="1"/>
          <p:nvPr/>
        </p:nvSpPr>
        <p:spPr>
          <a:xfrm>
            <a:off x="6229538" y="4021844"/>
            <a:ext cx="85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  <a:p>
            <a:r>
              <a:rPr lang="en-US" sz="1200" dirty="0"/>
              <a:t>Horizontal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88D9D6-3EC2-0F47-B03F-83A693B26A28}"/>
              </a:ext>
            </a:extLst>
          </p:cNvPr>
          <p:cNvCxnSpPr>
            <a:cxnSpLocks/>
            <a:stCxn id="56" idx="0"/>
            <a:endCxn id="54" idx="30"/>
          </p:cNvCxnSpPr>
          <p:nvPr/>
        </p:nvCxnSpPr>
        <p:spPr>
          <a:xfrm flipH="1" flipV="1">
            <a:off x="5815498" y="4947732"/>
            <a:ext cx="207613" cy="32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458477-8647-524D-8C72-3463D498E40D}"/>
                  </a:ext>
                </a:extLst>
              </p:cNvPr>
              <p:cNvSpPr txBox="1"/>
              <p:nvPr/>
            </p:nvSpPr>
            <p:spPr>
              <a:xfrm>
                <a:off x="4405125" y="4750613"/>
                <a:ext cx="477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458477-8647-524D-8C72-3463D498E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25" y="4750613"/>
                <a:ext cx="477438" cy="276999"/>
              </a:xfrm>
              <a:prstGeom prst="rect">
                <a:avLst/>
              </a:prstGeom>
              <a:blipFill>
                <a:blip r:embed="rId4"/>
                <a:stretch>
                  <a:fillRect l="-18421" r="-263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D41852C-130F-2942-918E-38FEB3A7E04A}"/>
              </a:ext>
            </a:extLst>
          </p:cNvPr>
          <p:cNvGrpSpPr/>
          <p:nvPr/>
        </p:nvGrpSpPr>
        <p:grpSpPr>
          <a:xfrm>
            <a:off x="4346101" y="2062431"/>
            <a:ext cx="3077290" cy="2394064"/>
            <a:chOff x="6021771" y="1235864"/>
            <a:chExt cx="3077290" cy="23940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47078E-269C-F044-821D-11B47CB2CD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6664" y="2826182"/>
              <a:ext cx="1666044" cy="3980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B098E-A7B1-7746-A13B-6E99B5832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187" y="3224190"/>
              <a:ext cx="18288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1952BE-0178-DB4C-AE08-377051FA3745}"/>
                    </a:ext>
                  </a:extLst>
                </p:cNvPr>
                <p:cNvSpPr txBox="1"/>
                <p:nvPr/>
              </p:nvSpPr>
              <p:spPr>
                <a:xfrm>
                  <a:off x="8042406" y="2914679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1952BE-0178-DB4C-AE08-377051FA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2406" y="2914679"/>
                  <a:ext cx="1894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2A19F0CC-85B5-9B46-A34D-9C9152033DDD}"/>
                </a:ext>
              </a:extLst>
            </p:cNvPr>
            <p:cNvSpPr/>
            <p:nvPr/>
          </p:nvSpPr>
          <p:spPr>
            <a:xfrm rot="460424">
              <a:off x="7471912" y="2680182"/>
              <a:ext cx="840189" cy="944425"/>
            </a:xfrm>
            <a:prstGeom prst="arc">
              <a:avLst>
                <a:gd name="adj1" fmla="val 18724592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A875DE9-7082-3B42-B1E4-775C1C7DF571}"/>
                </a:ext>
              </a:extLst>
            </p:cNvPr>
            <p:cNvGrpSpPr/>
            <p:nvPr/>
          </p:nvGrpSpPr>
          <p:grpSpPr>
            <a:xfrm>
              <a:off x="6021771" y="1235864"/>
              <a:ext cx="2694542" cy="2394064"/>
              <a:chOff x="6021771" y="1235864"/>
              <a:chExt cx="2694542" cy="23940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EC60053-A825-514C-9082-C17C1089022C}"/>
                  </a:ext>
                </a:extLst>
              </p:cNvPr>
              <p:cNvGrpSpPr/>
              <p:nvPr/>
            </p:nvGrpSpPr>
            <p:grpSpPr>
              <a:xfrm rot="20786565">
                <a:off x="6021771" y="1774221"/>
                <a:ext cx="2624434" cy="1855707"/>
                <a:chOff x="5666652" y="1100327"/>
                <a:chExt cx="2624434" cy="1855707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A42B2275-1FBA-D64E-9C9E-E862F240B91D}"/>
                    </a:ext>
                  </a:extLst>
                </p:cNvPr>
                <p:cNvCxnSpPr/>
                <p:nvPr/>
              </p:nvCxnSpPr>
              <p:spPr>
                <a:xfrm flipH="1">
                  <a:off x="5666652" y="2262352"/>
                  <a:ext cx="504498" cy="69368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099114EF-8E84-6C4A-AC42-FB35FFEEE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8166" y="2261090"/>
                  <a:ext cx="502920" cy="69494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Trapezoid 3">
                  <a:extLst>
                    <a:ext uri="{FF2B5EF4-FFF2-40B4-BE49-F238E27FC236}">
                      <a16:creationId xmlns:a16="http://schemas.microsoft.com/office/drawing/2014/main" id="{D1F3B3AB-4867-9F4B-BE17-BB0F2BB85EB1}"/>
                    </a:ext>
                  </a:extLst>
                </p:cNvPr>
                <p:cNvSpPr/>
                <p:nvPr/>
              </p:nvSpPr>
              <p:spPr>
                <a:xfrm>
                  <a:off x="6096000" y="1100327"/>
                  <a:ext cx="1765738" cy="12717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7604112-B2C2-EF4A-B90F-991C973F4E75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7169150" y="2490326"/>
                <a:ext cx="15471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3C58BA5-DABA-E94F-B35D-CFADE430AD17}"/>
                  </a:ext>
                </a:extLst>
              </p:cNvPr>
              <p:cNvCxnSpPr>
                <a:cxnSpLocks/>
                <a:stCxn id="12" idx="4"/>
              </p:cNvCxnSpPr>
              <p:nvPr/>
            </p:nvCxnSpPr>
            <p:spPr>
              <a:xfrm flipV="1">
                <a:off x="7268999" y="1288191"/>
                <a:ext cx="0" cy="12967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3888A9C-0457-C84F-BA26-8C4F997C2A90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156" y="2205258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3888A9C-0457-C84F-BA26-8C4F997C2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156" y="2205258"/>
                    <a:ext cx="18331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96668DD-F04A-634E-8962-6A4FC8B202A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55" y="123586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96668DD-F04A-634E-8962-6A4FC8B202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255" y="1235864"/>
                    <a:ext cx="18671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67DB675-FCD3-2F47-92DB-94243CF133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89644" y="2533937"/>
                    <a:ext cx="189475" cy="2898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67DB675-FCD3-2F47-92DB-94243CF13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9644" y="2533937"/>
                    <a:ext cx="189475" cy="28982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t="-12500" r="-2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CC88E390-A933-BE42-A92A-E2AED92030E8}"/>
                  </a:ext>
                </a:extLst>
              </p:cNvPr>
              <p:cNvSpPr/>
              <p:nvPr/>
            </p:nvSpPr>
            <p:spPr>
              <a:xfrm rot="460424">
                <a:off x="7075512" y="2231936"/>
                <a:ext cx="360540" cy="441006"/>
              </a:xfrm>
              <a:prstGeom prst="arc">
                <a:avLst>
                  <a:gd name="adj1" fmla="val 18249332"/>
                  <a:gd name="adj2" fmla="val 5363849"/>
                </a:avLst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6AA459-D96C-5549-8BDC-98620C5EE88B}"/>
                    </a:ext>
                  </a:extLst>
                </p:cNvPr>
                <p:cNvSpPr txBox="1"/>
                <p:nvPr/>
              </p:nvSpPr>
              <p:spPr>
                <a:xfrm>
                  <a:off x="8601809" y="3275862"/>
                  <a:ext cx="497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6AA459-D96C-5549-8BDC-98620C5EE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809" y="3275862"/>
                  <a:ext cx="49725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000" t="-4545" r="-25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1C6030-B94B-4C4D-8B6C-3D5B2ABC2694}"/>
                  </a:ext>
                </a:extLst>
              </p:cNvPr>
              <p:cNvSpPr txBox="1"/>
              <p:nvPr/>
            </p:nvSpPr>
            <p:spPr>
              <a:xfrm>
                <a:off x="7447821" y="559056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1C6030-B94B-4C4D-8B6C-3D5B2ABC2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21" y="5590567"/>
                <a:ext cx="207621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602A32-B6D8-7C4E-8F61-D86EBF9DDAC4}"/>
                  </a:ext>
                </a:extLst>
              </p:cNvPr>
              <p:cNvSpPr txBox="1"/>
              <p:nvPr/>
            </p:nvSpPr>
            <p:spPr>
              <a:xfrm>
                <a:off x="3951880" y="2062430"/>
                <a:ext cx="1980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602A32-B6D8-7C4E-8F61-D86EBF9D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80" y="2062430"/>
                <a:ext cx="198003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CCAB8-4FDB-484F-A6DE-ECD803A17636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5593329" y="3222300"/>
            <a:ext cx="0" cy="23352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638C2-6E36-D143-8DAE-5389E8DA47DD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4213412" y="3316893"/>
            <a:ext cx="147976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E4606A-8E90-D341-B87B-5497A5A04B4B}"/>
              </a:ext>
            </a:extLst>
          </p:cNvPr>
          <p:cNvSpPr/>
          <p:nvPr/>
        </p:nvSpPr>
        <p:spPr>
          <a:xfrm>
            <a:off x="5493480" y="3222300"/>
            <a:ext cx="199697" cy="189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F4CA717-6488-D545-AC89-A05016E46EC2}"/>
                  </a:ext>
                </a:extLst>
              </p:cNvPr>
              <p:cNvSpPr txBox="1"/>
              <p:nvPr/>
            </p:nvSpPr>
            <p:spPr>
              <a:xfrm>
                <a:off x="5144505" y="5274183"/>
                <a:ext cx="1757211" cy="2326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𝐿𝑢𝑛𝑎𝑟𝑆𝑢𝑟𝑓𝑎𝑐𝑒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F4CA717-6488-D545-AC89-A05016E46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05" y="5274183"/>
                <a:ext cx="1757211" cy="232692"/>
              </a:xfrm>
              <a:prstGeom prst="rect">
                <a:avLst/>
              </a:prstGeom>
              <a:blipFill>
                <a:blip r:embed="rId12"/>
                <a:stretch>
                  <a:fillRect l="-3597" t="-5263" r="-287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A9BF15-F94A-D843-A9A3-AF2CCB285370}"/>
                  </a:ext>
                </a:extLst>
              </p:cNvPr>
              <p:cNvSpPr txBox="1"/>
              <p:nvPr/>
            </p:nvSpPr>
            <p:spPr>
              <a:xfrm>
                <a:off x="4484023" y="3498015"/>
                <a:ext cx="229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A9BF15-F94A-D843-A9A3-AF2CCB28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23" y="3498015"/>
                <a:ext cx="229229" cy="276999"/>
              </a:xfrm>
              <a:prstGeom prst="rect">
                <a:avLst/>
              </a:prstGeom>
              <a:blipFill>
                <a:blip r:embed="rId13"/>
                <a:stretch>
                  <a:fillRect l="-36842" r="-1052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CEDF0C-B539-A24B-8522-115EEB68CD91}"/>
                  </a:ext>
                </a:extLst>
              </p:cNvPr>
              <p:cNvSpPr txBox="1"/>
              <p:nvPr/>
            </p:nvSpPr>
            <p:spPr>
              <a:xfrm>
                <a:off x="6499662" y="2658697"/>
                <a:ext cx="229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CEDF0C-B539-A24B-8522-115EEB68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62" y="2658697"/>
                <a:ext cx="229229" cy="276999"/>
              </a:xfrm>
              <a:prstGeom prst="rect">
                <a:avLst/>
              </a:prstGeom>
              <a:blipFill>
                <a:blip r:embed="rId14"/>
                <a:stretch>
                  <a:fillRect l="-36842" t="-4348" r="-1578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175741-9F81-974C-AFCF-09884A12A440}"/>
              </a:ext>
            </a:extLst>
          </p:cNvPr>
          <p:cNvCxnSpPr>
            <a:stCxn id="60" idx="3"/>
          </p:cNvCxnSpPr>
          <p:nvPr/>
        </p:nvCxnSpPr>
        <p:spPr>
          <a:xfrm flipH="1">
            <a:off x="4437558" y="3475948"/>
            <a:ext cx="300654" cy="8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0C82F9-04DE-5C45-B07A-B7D7070EEA5A}"/>
              </a:ext>
            </a:extLst>
          </p:cNvPr>
          <p:cNvCxnSpPr>
            <a:cxnSpLocks/>
          </p:cNvCxnSpPr>
          <p:nvPr/>
        </p:nvCxnSpPr>
        <p:spPr>
          <a:xfrm flipV="1">
            <a:off x="6443828" y="2959110"/>
            <a:ext cx="300654" cy="8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53D14B-CD47-584F-A673-3F0E7AE8BF5C}"/>
              </a:ext>
            </a:extLst>
          </p:cNvPr>
          <p:cNvCxnSpPr>
            <a:cxnSpLocks/>
          </p:cNvCxnSpPr>
          <p:nvPr/>
        </p:nvCxnSpPr>
        <p:spPr>
          <a:xfrm rot="20820000" flipH="1">
            <a:off x="5843168" y="3969895"/>
            <a:ext cx="0" cy="55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B984E1D-E588-DE49-B3FC-CA19F30B23D8}"/>
                  </a:ext>
                </a:extLst>
              </p:cNvPr>
              <p:cNvSpPr txBox="1"/>
              <p:nvPr/>
            </p:nvSpPr>
            <p:spPr>
              <a:xfrm>
                <a:off x="5912419" y="4102428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B984E1D-E588-DE49-B3FC-CA19F30B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419" y="4102428"/>
                <a:ext cx="303994" cy="276999"/>
              </a:xfrm>
              <a:prstGeom prst="rect">
                <a:avLst/>
              </a:prstGeom>
              <a:blipFill>
                <a:blip r:embed="rId15"/>
                <a:stretch>
                  <a:fillRect l="-28000" t="-454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E598C7-A6EE-3043-A075-DE101CC795C6}"/>
              </a:ext>
            </a:extLst>
          </p:cNvPr>
          <p:cNvGrpSpPr/>
          <p:nvPr/>
        </p:nvGrpSpPr>
        <p:grpSpPr>
          <a:xfrm>
            <a:off x="3690381" y="2062430"/>
            <a:ext cx="3965061" cy="3895106"/>
            <a:chOff x="3690381" y="2062430"/>
            <a:chExt cx="3965061" cy="3895106"/>
          </a:xfrm>
        </p:grpSpPr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AD86E594-73BA-BE40-B838-86DD8EDEB56F}"/>
                </a:ext>
              </a:extLst>
            </p:cNvPr>
            <p:cNvSpPr/>
            <p:nvPr/>
          </p:nvSpPr>
          <p:spPr>
            <a:xfrm rot="20828171">
              <a:off x="5335754" y="3559695"/>
              <a:ext cx="789237" cy="42854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14C9462-5CB0-8E4A-84E2-DDCA601A437D}"/>
                </a:ext>
              </a:extLst>
            </p:cNvPr>
            <p:cNvGrpSpPr/>
            <p:nvPr/>
          </p:nvGrpSpPr>
          <p:grpSpPr>
            <a:xfrm rot="15360000">
              <a:off x="5452713" y="2385872"/>
              <a:ext cx="274320" cy="1755467"/>
              <a:chOff x="9303489" y="2791902"/>
              <a:chExt cx="274320" cy="1123705"/>
            </a:xfrm>
            <a:solidFill>
              <a:schemeClr val="tx1"/>
            </a:solidFill>
          </p:grpSpPr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522383C4-C101-944A-A53F-31A56D8CE3E3}"/>
                  </a:ext>
                </a:extLst>
              </p:cNvPr>
              <p:cNvSpPr/>
              <p:nvPr/>
            </p:nvSpPr>
            <p:spPr>
              <a:xfrm>
                <a:off x="9303489" y="3641287"/>
                <a:ext cx="274320" cy="2743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E049DD-BB70-224C-B476-200A32208ADA}"/>
                  </a:ext>
                </a:extLst>
              </p:cNvPr>
              <p:cNvSpPr/>
              <p:nvPr/>
            </p:nvSpPr>
            <p:spPr>
              <a:xfrm flipV="1">
                <a:off x="9303489" y="2791902"/>
                <a:ext cx="274320" cy="2743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AA8CB33-F508-2A4D-B02F-22427333FB39}"/>
                </a:ext>
              </a:extLst>
            </p:cNvPr>
            <p:cNvSpPr/>
            <p:nvPr/>
          </p:nvSpPr>
          <p:spPr>
            <a:xfrm>
              <a:off x="4213413" y="4921625"/>
              <a:ext cx="3293174" cy="617328"/>
            </a:xfrm>
            <a:custGeom>
              <a:avLst/>
              <a:gdLst>
                <a:gd name="connsiteX0" fmla="*/ 0 w 3293174"/>
                <a:gd name="connsiteY0" fmla="*/ 600472 h 617328"/>
                <a:gd name="connsiteX1" fmla="*/ 331744 w 3293174"/>
                <a:gd name="connsiteY1" fmla="*/ 600472 h 617328"/>
                <a:gd name="connsiteX2" fmla="*/ 380292 w 3293174"/>
                <a:gd name="connsiteY2" fmla="*/ 565662 h 617328"/>
                <a:gd name="connsiteX3" fmla="*/ 404566 w 3293174"/>
                <a:gd name="connsiteY3" fmla="*/ 548257 h 617328"/>
                <a:gd name="connsiteX4" fmla="*/ 436932 w 3293174"/>
                <a:gd name="connsiteY4" fmla="*/ 504744 h 617328"/>
                <a:gd name="connsiteX5" fmla="*/ 453114 w 3293174"/>
                <a:gd name="connsiteY5" fmla="*/ 478637 h 617328"/>
                <a:gd name="connsiteX6" fmla="*/ 469297 w 3293174"/>
                <a:gd name="connsiteY6" fmla="*/ 461232 h 617328"/>
                <a:gd name="connsiteX7" fmla="*/ 485479 w 3293174"/>
                <a:gd name="connsiteY7" fmla="*/ 435125 h 617328"/>
                <a:gd name="connsiteX8" fmla="*/ 517845 w 3293174"/>
                <a:gd name="connsiteY8" fmla="*/ 417719 h 617328"/>
                <a:gd name="connsiteX9" fmla="*/ 550210 w 3293174"/>
                <a:gd name="connsiteY9" fmla="*/ 391612 h 617328"/>
                <a:gd name="connsiteX10" fmla="*/ 574484 w 3293174"/>
                <a:gd name="connsiteY10" fmla="*/ 374207 h 617328"/>
                <a:gd name="connsiteX11" fmla="*/ 606850 w 3293174"/>
                <a:gd name="connsiteY11" fmla="*/ 339397 h 617328"/>
                <a:gd name="connsiteX12" fmla="*/ 655398 w 3293174"/>
                <a:gd name="connsiteY12" fmla="*/ 304587 h 617328"/>
                <a:gd name="connsiteX13" fmla="*/ 679672 w 3293174"/>
                <a:gd name="connsiteY13" fmla="*/ 287182 h 617328"/>
                <a:gd name="connsiteX14" fmla="*/ 695854 w 3293174"/>
                <a:gd name="connsiteY14" fmla="*/ 269777 h 617328"/>
                <a:gd name="connsiteX15" fmla="*/ 760585 w 3293174"/>
                <a:gd name="connsiteY15" fmla="*/ 234967 h 617328"/>
                <a:gd name="connsiteX16" fmla="*/ 784859 w 3293174"/>
                <a:gd name="connsiteY16" fmla="*/ 217562 h 617328"/>
                <a:gd name="connsiteX17" fmla="*/ 865772 w 3293174"/>
                <a:gd name="connsiteY17" fmla="*/ 191454 h 617328"/>
                <a:gd name="connsiteX18" fmla="*/ 914321 w 3293174"/>
                <a:gd name="connsiteY18" fmla="*/ 174050 h 617328"/>
                <a:gd name="connsiteX19" fmla="*/ 946685 w 3293174"/>
                <a:gd name="connsiteY19" fmla="*/ 165347 h 617328"/>
                <a:gd name="connsiteX20" fmla="*/ 995234 w 3293174"/>
                <a:gd name="connsiteY20" fmla="*/ 147942 h 617328"/>
                <a:gd name="connsiteX21" fmla="*/ 1019508 w 3293174"/>
                <a:gd name="connsiteY21" fmla="*/ 139239 h 617328"/>
                <a:gd name="connsiteX22" fmla="*/ 1051874 w 3293174"/>
                <a:gd name="connsiteY22" fmla="*/ 130537 h 617328"/>
                <a:gd name="connsiteX23" fmla="*/ 1157061 w 3293174"/>
                <a:gd name="connsiteY23" fmla="*/ 95726 h 617328"/>
                <a:gd name="connsiteX24" fmla="*/ 1197517 w 3293174"/>
                <a:gd name="connsiteY24" fmla="*/ 87025 h 617328"/>
                <a:gd name="connsiteX25" fmla="*/ 1221791 w 3293174"/>
                <a:gd name="connsiteY25" fmla="*/ 78322 h 617328"/>
                <a:gd name="connsiteX26" fmla="*/ 1294614 w 3293174"/>
                <a:gd name="connsiteY26" fmla="*/ 69619 h 617328"/>
                <a:gd name="connsiteX27" fmla="*/ 1343161 w 3293174"/>
                <a:gd name="connsiteY27" fmla="*/ 60916 h 617328"/>
                <a:gd name="connsiteX28" fmla="*/ 1415983 w 3293174"/>
                <a:gd name="connsiteY28" fmla="*/ 52214 h 617328"/>
                <a:gd name="connsiteX29" fmla="*/ 1440257 w 3293174"/>
                <a:gd name="connsiteY29" fmla="*/ 43512 h 617328"/>
                <a:gd name="connsiteX30" fmla="*/ 1602084 w 3293174"/>
                <a:gd name="connsiteY30" fmla="*/ 26107 h 617328"/>
                <a:gd name="connsiteX31" fmla="*/ 1747728 w 3293174"/>
                <a:gd name="connsiteY31" fmla="*/ 8701 h 617328"/>
                <a:gd name="connsiteX32" fmla="*/ 2095656 w 3293174"/>
                <a:gd name="connsiteY32" fmla="*/ 0 h 617328"/>
                <a:gd name="connsiteX33" fmla="*/ 2168478 w 3293174"/>
                <a:gd name="connsiteY33" fmla="*/ 8701 h 617328"/>
                <a:gd name="connsiteX34" fmla="*/ 2200843 w 3293174"/>
                <a:gd name="connsiteY34" fmla="*/ 17404 h 617328"/>
                <a:gd name="connsiteX35" fmla="*/ 2225117 w 3293174"/>
                <a:gd name="connsiteY35" fmla="*/ 26107 h 617328"/>
                <a:gd name="connsiteX36" fmla="*/ 2314122 w 3293174"/>
                <a:gd name="connsiteY36" fmla="*/ 34809 h 617328"/>
                <a:gd name="connsiteX37" fmla="*/ 2346487 w 3293174"/>
                <a:gd name="connsiteY37" fmla="*/ 43512 h 617328"/>
                <a:gd name="connsiteX38" fmla="*/ 2395035 w 3293174"/>
                <a:gd name="connsiteY38" fmla="*/ 78322 h 617328"/>
                <a:gd name="connsiteX39" fmla="*/ 2443583 w 3293174"/>
                <a:gd name="connsiteY39" fmla="*/ 113132 h 617328"/>
                <a:gd name="connsiteX40" fmla="*/ 2467857 w 3293174"/>
                <a:gd name="connsiteY40" fmla="*/ 130537 h 617328"/>
                <a:gd name="connsiteX41" fmla="*/ 2524497 w 3293174"/>
                <a:gd name="connsiteY41" fmla="*/ 156644 h 617328"/>
                <a:gd name="connsiteX42" fmla="*/ 2581136 w 3293174"/>
                <a:gd name="connsiteY42" fmla="*/ 191454 h 617328"/>
                <a:gd name="connsiteX43" fmla="*/ 2613501 w 3293174"/>
                <a:gd name="connsiteY43" fmla="*/ 208859 h 617328"/>
                <a:gd name="connsiteX44" fmla="*/ 2653958 w 3293174"/>
                <a:gd name="connsiteY44" fmla="*/ 243669 h 617328"/>
                <a:gd name="connsiteX45" fmla="*/ 2686323 w 3293174"/>
                <a:gd name="connsiteY45" fmla="*/ 252372 h 617328"/>
                <a:gd name="connsiteX46" fmla="*/ 2710597 w 3293174"/>
                <a:gd name="connsiteY46" fmla="*/ 261075 h 617328"/>
                <a:gd name="connsiteX47" fmla="*/ 2751054 w 3293174"/>
                <a:gd name="connsiteY47" fmla="*/ 287182 h 617328"/>
                <a:gd name="connsiteX48" fmla="*/ 2775328 w 3293174"/>
                <a:gd name="connsiteY48" fmla="*/ 304587 h 617328"/>
                <a:gd name="connsiteX49" fmla="*/ 2799602 w 3293174"/>
                <a:gd name="connsiteY49" fmla="*/ 313290 h 617328"/>
                <a:gd name="connsiteX50" fmla="*/ 2840059 w 3293174"/>
                <a:gd name="connsiteY50" fmla="*/ 348100 h 617328"/>
                <a:gd name="connsiteX51" fmla="*/ 2872424 w 3293174"/>
                <a:gd name="connsiteY51" fmla="*/ 374207 h 617328"/>
                <a:gd name="connsiteX52" fmla="*/ 2896698 w 3293174"/>
                <a:gd name="connsiteY52" fmla="*/ 382910 h 617328"/>
                <a:gd name="connsiteX53" fmla="*/ 2937155 w 3293174"/>
                <a:gd name="connsiteY53" fmla="*/ 417719 h 617328"/>
                <a:gd name="connsiteX54" fmla="*/ 2953337 w 3293174"/>
                <a:gd name="connsiteY54" fmla="*/ 435125 h 617328"/>
                <a:gd name="connsiteX55" fmla="*/ 2977612 w 3293174"/>
                <a:gd name="connsiteY55" fmla="*/ 452530 h 617328"/>
                <a:gd name="connsiteX56" fmla="*/ 3034250 w 3293174"/>
                <a:gd name="connsiteY56" fmla="*/ 496043 h 617328"/>
                <a:gd name="connsiteX57" fmla="*/ 3066616 w 3293174"/>
                <a:gd name="connsiteY57" fmla="*/ 513447 h 617328"/>
                <a:gd name="connsiteX58" fmla="*/ 3090890 w 3293174"/>
                <a:gd name="connsiteY58" fmla="*/ 522150 h 617328"/>
                <a:gd name="connsiteX59" fmla="*/ 3139438 w 3293174"/>
                <a:gd name="connsiteY59" fmla="*/ 556960 h 617328"/>
                <a:gd name="connsiteX60" fmla="*/ 3204169 w 3293174"/>
                <a:gd name="connsiteY60" fmla="*/ 591770 h 617328"/>
                <a:gd name="connsiteX61" fmla="*/ 3252717 w 3293174"/>
                <a:gd name="connsiteY61" fmla="*/ 609175 h 617328"/>
                <a:gd name="connsiteX62" fmla="*/ 3293174 w 3293174"/>
                <a:gd name="connsiteY62" fmla="*/ 591770 h 6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93174" h="617328" extrusionOk="0">
                  <a:moveTo>
                    <a:pt x="0" y="600472"/>
                  </a:moveTo>
                  <a:cubicBezTo>
                    <a:pt x="124931" y="619342"/>
                    <a:pt x="139405" y="627089"/>
                    <a:pt x="331744" y="600472"/>
                  </a:cubicBezTo>
                  <a:cubicBezTo>
                    <a:pt x="353233" y="598338"/>
                    <a:pt x="363214" y="577293"/>
                    <a:pt x="380292" y="565662"/>
                  </a:cubicBezTo>
                  <a:cubicBezTo>
                    <a:pt x="386744" y="560478"/>
                    <a:pt x="398957" y="550351"/>
                    <a:pt x="404566" y="548257"/>
                  </a:cubicBezTo>
                  <a:cubicBezTo>
                    <a:pt x="441002" y="460588"/>
                    <a:pt x="394564" y="568538"/>
                    <a:pt x="436932" y="504744"/>
                  </a:cubicBezTo>
                  <a:cubicBezTo>
                    <a:pt x="444682" y="496776"/>
                    <a:pt x="447168" y="486539"/>
                    <a:pt x="453114" y="478637"/>
                  </a:cubicBezTo>
                  <a:cubicBezTo>
                    <a:pt x="457677" y="472199"/>
                    <a:pt x="464226" y="467927"/>
                    <a:pt x="469297" y="461232"/>
                  </a:cubicBezTo>
                  <a:cubicBezTo>
                    <a:pt x="475279" y="452183"/>
                    <a:pt x="477114" y="443064"/>
                    <a:pt x="485479" y="435125"/>
                  </a:cubicBezTo>
                  <a:cubicBezTo>
                    <a:pt x="495620" y="427310"/>
                    <a:pt x="507802" y="424640"/>
                    <a:pt x="517845" y="417719"/>
                  </a:cubicBezTo>
                  <a:cubicBezTo>
                    <a:pt x="528822" y="409958"/>
                    <a:pt x="539602" y="400340"/>
                    <a:pt x="550210" y="391612"/>
                  </a:cubicBezTo>
                  <a:cubicBezTo>
                    <a:pt x="558722" y="386424"/>
                    <a:pt x="567128" y="381298"/>
                    <a:pt x="574484" y="374207"/>
                  </a:cubicBezTo>
                  <a:cubicBezTo>
                    <a:pt x="586672" y="364457"/>
                    <a:pt x="594560" y="348997"/>
                    <a:pt x="606850" y="339397"/>
                  </a:cubicBezTo>
                  <a:cubicBezTo>
                    <a:pt x="614058" y="336226"/>
                    <a:pt x="635439" y="312850"/>
                    <a:pt x="655398" y="304587"/>
                  </a:cubicBezTo>
                  <a:cubicBezTo>
                    <a:pt x="663095" y="298851"/>
                    <a:pt x="671134" y="293431"/>
                    <a:pt x="679672" y="287182"/>
                  </a:cubicBezTo>
                  <a:cubicBezTo>
                    <a:pt x="684288" y="281325"/>
                    <a:pt x="689135" y="273638"/>
                    <a:pt x="695854" y="269777"/>
                  </a:cubicBezTo>
                  <a:cubicBezTo>
                    <a:pt x="716628" y="255234"/>
                    <a:pt x="736493" y="251707"/>
                    <a:pt x="760585" y="234967"/>
                  </a:cubicBezTo>
                  <a:cubicBezTo>
                    <a:pt x="767860" y="230625"/>
                    <a:pt x="777549" y="222982"/>
                    <a:pt x="784859" y="217562"/>
                  </a:cubicBezTo>
                  <a:cubicBezTo>
                    <a:pt x="824402" y="199989"/>
                    <a:pt x="830071" y="202837"/>
                    <a:pt x="865772" y="191454"/>
                  </a:cubicBezTo>
                  <a:cubicBezTo>
                    <a:pt x="880659" y="188486"/>
                    <a:pt x="895823" y="178604"/>
                    <a:pt x="914321" y="174050"/>
                  </a:cubicBezTo>
                  <a:cubicBezTo>
                    <a:pt x="925351" y="171628"/>
                    <a:pt x="934074" y="169817"/>
                    <a:pt x="946685" y="165347"/>
                  </a:cubicBezTo>
                  <a:cubicBezTo>
                    <a:pt x="963534" y="157159"/>
                    <a:pt x="976154" y="153579"/>
                    <a:pt x="995234" y="147942"/>
                  </a:cubicBezTo>
                  <a:cubicBezTo>
                    <a:pt x="1004320" y="145897"/>
                    <a:pt x="1011015" y="142126"/>
                    <a:pt x="1019508" y="139239"/>
                  </a:cubicBezTo>
                  <a:cubicBezTo>
                    <a:pt x="1025440" y="140586"/>
                    <a:pt x="1042709" y="131095"/>
                    <a:pt x="1051874" y="130537"/>
                  </a:cubicBezTo>
                  <a:cubicBezTo>
                    <a:pt x="1106024" y="98913"/>
                    <a:pt x="1066545" y="113741"/>
                    <a:pt x="1157061" y="95726"/>
                  </a:cubicBezTo>
                  <a:cubicBezTo>
                    <a:pt x="1171169" y="93218"/>
                    <a:pt x="1183707" y="91869"/>
                    <a:pt x="1197517" y="87025"/>
                  </a:cubicBezTo>
                  <a:cubicBezTo>
                    <a:pt x="1205206" y="85382"/>
                    <a:pt x="1212948" y="78477"/>
                    <a:pt x="1221791" y="78322"/>
                  </a:cubicBezTo>
                  <a:cubicBezTo>
                    <a:pt x="1248905" y="71733"/>
                    <a:pt x="1271461" y="71256"/>
                    <a:pt x="1294614" y="69619"/>
                  </a:cubicBezTo>
                  <a:cubicBezTo>
                    <a:pt x="1310636" y="67195"/>
                    <a:pt x="1327531" y="62627"/>
                    <a:pt x="1343161" y="60916"/>
                  </a:cubicBezTo>
                  <a:cubicBezTo>
                    <a:pt x="1363183" y="59792"/>
                    <a:pt x="1393162" y="59053"/>
                    <a:pt x="1415983" y="52214"/>
                  </a:cubicBezTo>
                  <a:cubicBezTo>
                    <a:pt x="1424863" y="49158"/>
                    <a:pt x="1431766" y="45313"/>
                    <a:pt x="1440257" y="43512"/>
                  </a:cubicBezTo>
                  <a:cubicBezTo>
                    <a:pt x="1478040" y="38595"/>
                    <a:pt x="1571487" y="26445"/>
                    <a:pt x="1602084" y="26107"/>
                  </a:cubicBezTo>
                  <a:cubicBezTo>
                    <a:pt x="1676678" y="17469"/>
                    <a:pt x="1661948" y="13565"/>
                    <a:pt x="1747728" y="8701"/>
                  </a:cubicBezTo>
                  <a:cubicBezTo>
                    <a:pt x="1875576" y="15497"/>
                    <a:pt x="1984422" y="14492"/>
                    <a:pt x="2095656" y="0"/>
                  </a:cubicBezTo>
                  <a:cubicBezTo>
                    <a:pt x="2120644" y="3607"/>
                    <a:pt x="2142780" y="2623"/>
                    <a:pt x="2168478" y="8701"/>
                  </a:cubicBezTo>
                  <a:cubicBezTo>
                    <a:pt x="2178256" y="11724"/>
                    <a:pt x="2190823" y="14269"/>
                    <a:pt x="2200843" y="17404"/>
                  </a:cubicBezTo>
                  <a:cubicBezTo>
                    <a:pt x="2209654" y="19273"/>
                    <a:pt x="2215843" y="23325"/>
                    <a:pt x="2225117" y="26107"/>
                  </a:cubicBezTo>
                  <a:cubicBezTo>
                    <a:pt x="2253587" y="31112"/>
                    <a:pt x="2284641" y="34722"/>
                    <a:pt x="2314122" y="34809"/>
                  </a:cubicBezTo>
                  <a:cubicBezTo>
                    <a:pt x="2323460" y="36049"/>
                    <a:pt x="2337263" y="37380"/>
                    <a:pt x="2346487" y="43512"/>
                  </a:cubicBezTo>
                  <a:cubicBezTo>
                    <a:pt x="2365029" y="54276"/>
                    <a:pt x="2380553" y="67010"/>
                    <a:pt x="2395035" y="78322"/>
                  </a:cubicBezTo>
                  <a:cubicBezTo>
                    <a:pt x="2407396" y="83151"/>
                    <a:pt x="2431371" y="100880"/>
                    <a:pt x="2443583" y="113132"/>
                  </a:cubicBezTo>
                  <a:cubicBezTo>
                    <a:pt x="2451800" y="117666"/>
                    <a:pt x="2459548" y="124710"/>
                    <a:pt x="2467857" y="130537"/>
                  </a:cubicBezTo>
                  <a:cubicBezTo>
                    <a:pt x="2570804" y="188607"/>
                    <a:pt x="2449274" y="105590"/>
                    <a:pt x="2524497" y="156644"/>
                  </a:cubicBezTo>
                  <a:cubicBezTo>
                    <a:pt x="2574593" y="178242"/>
                    <a:pt x="2546888" y="165991"/>
                    <a:pt x="2581136" y="191454"/>
                  </a:cubicBezTo>
                  <a:cubicBezTo>
                    <a:pt x="2592101" y="195985"/>
                    <a:pt x="2602759" y="202885"/>
                    <a:pt x="2613501" y="208859"/>
                  </a:cubicBezTo>
                  <a:cubicBezTo>
                    <a:pt x="2626437" y="223466"/>
                    <a:pt x="2635949" y="235281"/>
                    <a:pt x="2653958" y="243669"/>
                  </a:cubicBezTo>
                  <a:cubicBezTo>
                    <a:pt x="2664743" y="248834"/>
                    <a:pt x="2675480" y="249128"/>
                    <a:pt x="2686323" y="252372"/>
                  </a:cubicBezTo>
                  <a:cubicBezTo>
                    <a:pt x="2694351" y="254953"/>
                    <a:pt x="2702488" y="257309"/>
                    <a:pt x="2710597" y="261075"/>
                  </a:cubicBezTo>
                  <a:cubicBezTo>
                    <a:pt x="2735191" y="297672"/>
                    <a:pt x="2708594" y="271317"/>
                    <a:pt x="2751054" y="287182"/>
                  </a:cubicBezTo>
                  <a:cubicBezTo>
                    <a:pt x="2759298" y="291461"/>
                    <a:pt x="2767730" y="300010"/>
                    <a:pt x="2775328" y="304587"/>
                  </a:cubicBezTo>
                  <a:cubicBezTo>
                    <a:pt x="2782784" y="308673"/>
                    <a:pt x="2790578" y="309798"/>
                    <a:pt x="2799602" y="313290"/>
                  </a:cubicBezTo>
                  <a:cubicBezTo>
                    <a:pt x="2828393" y="328008"/>
                    <a:pt x="2817568" y="326765"/>
                    <a:pt x="2840059" y="348100"/>
                  </a:cubicBezTo>
                  <a:cubicBezTo>
                    <a:pt x="2850013" y="357975"/>
                    <a:pt x="2860071" y="368619"/>
                    <a:pt x="2872424" y="374207"/>
                  </a:cubicBezTo>
                  <a:cubicBezTo>
                    <a:pt x="2878394" y="379103"/>
                    <a:pt x="2888939" y="380922"/>
                    <a:pt x="2896698" y="382910"/>
                  </a:cubicBezTo>
                  <a:cubicBezTo>
                    <a:pt x="2931575" y="424213"/>
                    <a:pt x="2885915" y="368779"/>
                    <a:pt x="2937155" y="417719"/>
                  </a:cubicBezTo>
                  <a:cubicBezTo>
                    <a:pt x="2943497" y="422108"/>
                    <a:pt x="2947768" y="429595"/>
                    <a:pt x="2953337" y="435125"/>
                  </a:cubicBezTo>
                  <a:cubicBezTo>
                    <a:pt x="2962029" y="440902"/>
                    <a:pt x="2970429" y="445832"/>
                    <a:pt x="2977612" y="452530"/>
                  </a:cubicBezTo>
                  <a:cubicBezTo>
                    <a:pt x="2995634" y="469585"/>
                    <a:pt x="3017485" y="482171"/>
                    <a:pt x="3034250" y="496043"/>
                  </a:cubicBezTo>
                  <a:cubicBezTo>
                    <a:pt x="3047126" y="502627"/>
                    <a:pt x="3055349" y="506103"/>
                    <a:pt x="3066616" y="513447"/>
                  </a:cubicBezTo>
                  <a:cubicBezTo>
                    <a:pt x="3074247" y="517083"/>
                    <a:pt x="3083506" y="517783"/>
                    <a:pt x="3090890" y="522150"/>
                  </a:cubicBezTo>
                  <a:cubicBezTo>
                    <a:pt x="3107056" y="534346"/>
                    <a:pt x="3123667" y="547034"/>
                    <a:pt x="3139438" y="556960"/>
                  </a:cubicBezTo>
                  <a:cubicBezTo>
                    <a:pt x="3162115" y="565925"/>
                    <a:pt x="3184830" y="585131"/>
                    <a:pt x="3204169" y="591770"/>
                  </a:cubicBezTo>
                  <a:cubicBezTo>
                    <a:pt x="3218967" y="595713"/>
                    <a:pt x="3239470" y="602309"/>
                    <a:pt x="3252717" y="609175"/>
                  </a:cubicBezTo>
                  <a:cubicBezTo>
                    <a:pt x="3291300" y="599928"/>
                    <a:pt x="3277277" y="609668"/>
                    <a:pt x="3293174" y="591770"/>
                  </a:cubicBezTo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648635"/>
                        <a:gd name="connsiteY0" fmla="*/ 618564 h 635927"/>
                        <a:gd name="connsiteX1" fmla="*/ 367553 w 3648635"/>
                        <a:gd name="connsiteY1" fmla="*/ 618564 h 635927"/>
                        <a:gd name="connsiteX2" fmla="*/ 421341 w 3648635"/>
                        <a:gd name="connsiteY2" fmla="*/ 582705 h 635927"/>
                        <a:gd name="connsiteX3" fmla="*/ 448235 w 3648635"/>
                        <a:gd name="connsiteY3" fmla="*/ 564776 h 635927"/>
                        <a:gd name="connsiteX4" fmla="*/ 484094 w 3648635"/>
                        <a:gd name="connsiteY4" fmla="*/ 519952 h 635927"/>
                        <a:gd name="connsiteX5" fmla="*/ 502023 w 3648635"/>
                        <a:gd name="connsiteY5" fmla="*/ 493058 h 635927"/>
                        <a:gd name="connsiteX6" fmla="*/ 519953 w 3648635"/>
                        <a:gd name="connsiteY6" fmla="*/ 475129 h 635927"/>
                        <a:gd name="connsiteX7" fmla="*/ 537882 w 3648635"/>
                        <a:gd name="connsiteY7" fmla="*/ 448235 h 635927"/>
                        <a:gd name="connsiteX8" fmla="*/ 573741 w 3648635"/>
                        <a:gd name="connsiteY8" fmla="*/ 430305 h 635927"/>
                        <a:gd name="connsiteX9" fmla="*/ 609600 w 3648635"/>
                        <a:gd name="connsiteY9" fmla="*/ 403411 h 635927"/>
                        <a:gd name="connsiteX10" fmla="*/ 636494 w 3648635"/>
                        <a:gd name="connsiteY10" fmla="*/ 385482 h 635927"/>
                        <a:gd name="connsiteX11" fmla="*/ 672353 w 3648635"/>
                        <a:gd name="connsiteY11" fmla="*/ 349623 h 635927"/>
                        <a:gd name="connsiteX12" fmla="*/ 726141 w 3648635"/>
                        <a:gd name="connsiteY12" fmla="*/ 313764 h 635927"/>
                        <a:gd name="connsiteX13" fmla="*/ 753035 w 3648635"/>
                        <a:gd name="connsiteY13" fmla="*/ 295835 h 635927"/>
                        <a:gd name="connsiteX14" fmla="*/ 770964 w 3648635"/>
                        <a:gd name="connsiteY14" fmla="*/ 277905 h 635927"/>
                        <a:gd name="connsiteX15" fmla="*/ 842682 w 3648635"/>
                        <a:gd name="connsiteY15" fmla="*/ 242047 h 635927"/>
                        <a:gd name="connsiteX16" fmla="*/ 869576 w 3648635"/>
                        <a:gd name="connsiteY16" fmla="*/ 224117 h 635927"/>
                        <a:gd name="connsiteX17" fmla="*/ 959223 w 3648635"/>
                        <a:gd name="connsiteY17" fmla="*/ 197223 h 635927"/>
                        <a:gd name="connsiteX18" fmla="*/ 1013012 w 3648635"/>
                        <a:gd name="connsiteY18" fmla="*/ 179294 h 635927"/>
                        <a:gd name="connsiteX19" fmla="*/ 1048870 w 3648635"/>
                        <a:gd name="connsiteY19" fmla="*/ 170329 h 635927"/>
                        <a:gd name="connsiteX20" fmla="*/ 1102659 w 3648635"/>
                        <a:gd name="connsiteY20" fmla="*/ 152400 h 635927"/>
                        <a:gd name="connsiteX21" fmla="*/ 1129553 w 3648635"/>
                        <a:gd name="connsiteY21" fmla="*/ 143435 h 635927"/>
                        <a:gd name="connsiteX22" fmla="*/ 1165412 w 3648635"/>
                        <a:gd name="connsiteY22" fmla="*/ 134470 h 635927"/>
                        <a:gd name="connsiteX23" fmla="*/ 1281953 w 3648635"/>
                        <a:gd name="connsiteY23" fmla="*/ 98611 h 635927"/>
                        <a:gd name="connsiteX24" fmla="*/ 1326776 w 3648635"/>
                        <a:gd name="connsiteY24" fmla="*/ 89647 h 635927"/>
                        <a:gd name="connsiteX25" fmla="*/ 1353670 w 3648635"/>
                        <a:gd name="connsiteY25" fmla="*/ 80682 h 635927"/>
                        <a:gd name="connsiteX26" fmla="*/ 1434353 w 3648635"/>
                        <a:gd name="connsiteY26" fmla="*/ 71717 h 635927"/>
                        <a:gd name="connsiteX27" fmla="*/ 1488141 w 3648635"/>
                        <a:gd name="connsiteY27" fmla="*/ 62752 h 635927"/>
                        <a:gd name="connsiteX28" fmla="*/ 1568823 w 3648635"/>
                        <a:gd name="connsiteY28" fmla="*/ 53788 h 635927"/>
                        <a:gd name="connsiteX29" fmla="*/ 1595717 w 3648635"/>
                        <a:gd name="connsiteY29" fmla="*/ 44823 h 635927"/>
                        <a:gd name="connsiteX30" fmla="*/ 1775012 w 3648635"/>
                        <a:gd name="connsiteY30" fmla="*/ 26894 h 635927"/>
                        <a:gd name="connsiteX31" fmla="*/ 1936376 w 3648635"/>
                        <a:gd name="connsiteY31" fmla="*/ 8964 h 635927"/>
                        <a:gd name="connsiteX32" fmla="*/ 2321859 w 3648635"/>
                        <a:gd name="connsiteY32" fmla="*/ 0 h 635927"/>
                        <a:gd name="connsiteX33" fmla="*/ 2402541 w 3648635"/>
                        <a:gd name="connsiteY33" fmla="*/ 8964 h 635927"/>
                        <a:gd name="connsiteX34" fmla="*/ 2438400 w 3648635"/>
                        <a:gd name="connsiteY34" fmla="*/ 17929 h 635927"/>
                        <a:gd name="connsiteX35" fmla="*/ 2465294 w 3648635"/>
                        <a:gd name="connsiteY35" fmla="*/ 26894 h 635927"/>
                        <a:gd name="connsiteX36" fmla="*/ 2563906 w 3648635"/>
                        <a:gd name="connsiteY36" fmla="*/ 35858 h 635927"/>
                        <a:gd name="connsiteX37" fmla="*/ 2599764 w 3648635"/>
                        <a:gd name="connsiteY37" fmla="*/ 44823 h 635927"/>
                        <a:gd name="connsiteX38" fmla="*/ 2653553 w 3648635"/>
                        <a:gd name="connsiteY38" fmla="*/ 80682 h 635927"/>
                        <a:gd name="connsiteX39" fmla="*/ 2707341 w 3648635"/>
                        <a:gd name="connsiteY39" fmla="*/ 116541 h 635927"/>
                        <a:gd name="connsiteX40" fmla="*/ 2734235 w 3648635"/>
                        <a:gd name="connsiteY40" fmla="*/ 134470 h 635927"/>
                        <a:gd name="connsiteX41" fmla="*/ 2796988 w 3648635"/>
                        <a:gd name="connsiteY41" fmla="*/ 161364 h 635927"/>
                        <a:gd name="connsiteX42" fmla="*/ 2859741 w 3648635"/>
                        <a:gd name="connsiteY42" fmla="*/ 197223 h 635927"/>
                        <a:gd name="connsiteX43" fmla="*/ 2895600 w 3648635"/>
                        <a:gd name="connsiteY43" fmla="*/ 215152 h 635927"/>
                        <a:gd name="connsiteX44" fmla="*/ 2940423 w 3648635"/>
                        <a:gd name="connsiteY44" fmla="*/ 251011 h 635927"/>
                        <a:gd name="connsiteX45" fmla="*/ 2976282 w 3648635"/>
                        <a:gd name="connsiteY45" fmla="*/ 259976 h 635927"/>
                        <a:gd name="connsiteX46" fmla="*/ 3003176 w 3648635"/>
                        <a:gd name="connsiteY46" fmla="*/ 268941 h 635927"/>
                        <a:gd name="connsiteX47" fmla="*/ 3048000 w 3648635"/>
                        <a:gd name="connsiteY47" fmla="*/ 295835 h 635927"/>
                        <a:gd name="connsiteX48" fmla="*/ 3074894 w 3648635"/>
                        <a:gd name="connsiteY48" fmla="*/ 313764 h 635927"/>
                        <a:gd name="connsiteX49" fmla="*/ 3101788 w 3648635"/>
                        <a:gd name="connsiteY49" fmla="*/ 322729 h 635927"/>
                        <a:gd name="connsiteX50" fmla="*/ 3146612 w 3648635"/>
                        <a:gd name="connsiteY50" fmla="*/ 358588 h 635927"/>
                        <a:gd name="connsiteX51" fmla="*/ 3182470 w 3648635"/>
                        <a:gd name="connsiteY51" fmla="*/ 385482 h 635927"/>
                        <a:gd name="connsiteX52" fmla="*/ 3209364 w 3648635"/>
                        <a:gd name="connsiteY52" fmla="*/ 394447 h 635927"/>
                        <a:gd name="connsiteX53" fmla="*/ 3254188 w 3648635"/>
                        <a:gd name="connsiteY53" fmla="*/ 430305 h 635927"/>
                        <a:gd name="connsiteX54" fmla="*/ 3272117 w 3648635"/>
                        <a:gd name="connsiteY54" fmla="*/ 448235 h 635927"/>
                        <a:gd name="connsiteX55" fmla="*/ 3299012 w 3648635"/>
                        <a:gd name="connsiteY55" fmla="*/ 466164 h 635927"/>
                        <a:gd name="connsiteX56" fmla="*/ 3361764 w 3648635"/>
                        <a:gd name="connsiteY56" fmla="*/ 510988 h 635927"/>
                        <a:gd name="connsiteX57" fmla="*/ 3397623 w 3648635"/>
                        <a:gd name="connsiteY57" fmla="*/ 528917 h 635927"/>
                        <a:gd name="connsiteX58" fmla="*/ 3424517 w 3648635"/>
                        <a:gd name="connsiteY58" fmla="*/ 537882 h 635927"/>
                        <a:gd name="connsiteX59" fmla="*/ 3478306 w 3648635"/>
                        <a:gd name="connsiteY59" fmla="*/ 573741 h 635927"/>
                        <a:gd name="connsiteX60" fmla="*/ 3550023 w 3648635"/>
                        <a:gd name="connsiteY60" fmla="*/ 609600 h 635927"/>
                        <a:gd name="connsiteX61" fmla="*/ 3603812 w 3648635"/>
                        <a:gd name="connsiteY61" fmla="*/ 627529 h 635927"/>
                        <a:gd name="connsiteX62" fmla="*/ 3648635 w 3648635"/>
                        <a:gd name="connsiteY62" fmla="*/ 609600 h 6359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3648635" h="635927">
                          <a:moveTo>
                            <a:pt x="0" y="618564"/>
                          </a:moveTo>
                          <a:cubicBezTo>
                            <a:pt x="139197" y="638450"/>
                            <a:pt x="157939" y="644766"/>
                            <a:pt x="367553" y="618564"/>
                          </a:cubicBezTo>
                          <a:cubicBezTo>
                            <a:pt x="388935" y="615891"/>
                            <a:pt x="403412" y="594658"/>
                            <a:pt x="421341" y="582705"/>
                          </a:cubicBezTo>
                          <a:lnTo>
                            <a:pt x="448235" y="564776"/>
                          </a:lnTo>
                          <a:cubicBezTo>
                            <a:pt x="503417" y="482001"/>
                            <a:pt x="432999" y="583822"/>
                            <a:pt x="484094" y="519952"/>
                          </a:cubicBezTo>
                          <a:cubicBezTo>
                            <a:pt x="490825" y="511539"/>
                            <a:pt x="495292" y="501471"/>
                            <a:pt x="502023" y="493058"/>
                          </a:cubicBezTo>
                          <a:cubicBezTo>
                            <a:pt x="507303" y="486458"/>
                            <a:pt x="514673" y="481729"/>
                            <a:pt x="519953" y="475129"/>
                          </a:cubicBezTo>
                          <a:cubicBezTo>
                            <a:pt x="526684" y="466716"/>
                            <a:pt x="529605" y="455132"/>
                            <a:pt x="537882" y="448235"/>
                          </a:cubicBezTo>
                          <a:cubicBezTo>
                            <a:pt x="548148" y="439680"/>
                            <a:pt x="562408" y="437388"/>
                            <a:pt x="573741" y="430305"/>
                          </a:cubicBezTo>
                          <a:cubicBezTo>
                            <a:pt x="586411" y="422386"/>
                            <a:pt x="597442" y="412095"/>
                            <a:pt x="609600" y="403411"/>
                          </a:cubicBezTo>
                          <a:cubicBezTo>
                            <a:pt x="618367" y="397149"/>
                            <a:pt x="628314" y="392494"/>
                            <a:pt x="636494" y="385482"/>
                          </a:cubicBezTo>
                          <a:cubicBezTo>
                            <a:pt x="649329" y="374481"/>
                            <a:pt x="658288" y="359000"/>
                            <a:pt x="672353" y="349623"/>
                          </a:cubicBezTo>
                          <a:lnTo>
                            <a:pt x="726141" y="313764"/>
                          </a:lnTo>
                          <a:cubicBezTo>
                            <a:pt x="735106" y="307788"/>
                            <a:pt x="745417" y="303454"/>
                            <a:pt x="753035" y="295835"/>
                          </a:cubicBezTo>
                          <a:cubicBezTo>
                            <a:pt x="759011" y="289858"/>
                            <a:pt x="763716" y="282254"/>
                            <a:pt x="770964" y="277905"/>
                          </a:cubicBezTo>
                          <a:cubicBezTo>
                            <a:pt x="793883" y="264154"/>
                            <a:pt x="820444" y="256873"/>
                            <a:pt x="842682" y="242047"/>
                          </a:cubicBezTo>
                          <a:cubicBezTo>
                            <a:pt x="851647" y="236070"/>
                            <a:pt x="859730" y="228493"/>
                            <a:pt x="869576" y="224117"/>
                          </a:cubicBezTo>
                          <a:cubicBezTo>
                            <a:pt x="913451" y="204617"/>
                            <a:pt x="919112" y="209256"/>
                            <a:pt x="959223" y="197223"/>
                          </a:cubicBezTo>
                          <a:cubicBezTo>
                            <a:pt x="977325" y="191792"/>
                            <a:pt x="994677" y="183878"/>
                            <a:pt x="1013012" y="179294"/>
                          </a:cubicBezTo>
                          <a:cubicBezTo>
                            <a:pt x="1024965" y="176306"/>
                            <a:pt x="1037069" y="173869"/>
                            <a:pt x="1048870" y="170329"/>
                          </a:cubicBezTo>
                          <a:cubicBezTo>
                            <a:pt x="1066972" y="164898"/>
                            <a:pt x="1084729" y="158376"/>
                            <a:pt x="1102659" y="152400"/>
                          </a:cubicBezTo>
                          <a:cubicBezTo>
                            <a:pt x="1111624" y="149412"/>
                            <a:pt x="1120386" y="145727"/>
                            <a:pt x="1129553" y="143435"/>
                          </a:cubicBezTo>
                          <a:lnTo>
                            <a:pt x="1165412" y="134470"/>
                          </a:lnTo>
                          <a:cubicBezTo>
                            <a:pt x="1217662" y="99638"/>
                            <a:pt x="1181743" y="118653"/>
                            <a:pt x="1281953" y="98611"/>
                          </a:cubicBezTo>
                          <a:cubicBezTo>
                            <a:pt x="1296894" y="95623"/>
                            <a:pt x="1312321" y="94465"/>
                            <a:pt x="1326776" y="89647"/>
                          </a:cubicBezTo>
                          <a:cubicBezTo>
                            <a:pt x="1335741" y="86659"/>
                            <a:pt x="1344349" y="82236"/>
                            <a:pt x="1353670" y="80682"/>
                          </a:cubicBezTo>
                          <a:cubicBezTo>
                            <a:pt x="1380362" y="76233"/>
                            <a:pt x="1407531" y="75293"/>
                            <a:pt x="1434353" y="71717"/>
                          </a:cubicBezTo>
                          <a:cubicBezTo>
                            <a:pt x="1452370" y="69315"/>
                            <a:pt x="1470124" y="65154"/>
                            <a:pt x="1488141" y="62752"/>
                          </a:cubicBezTo>
                          <a:cubicBezTo>
                            <a:pt x="1514963" y="59176"/>
                            <a:pt x="1541929" y="56776"/>
                            <a:pt x="1568823" y="53788"/>
                          </a:cubicBezTo>
                          <a:cubicBezTo>
                            <a:pt x="1577788" y="50800"/>
                            <a:pt x="1586396" y="46377"/>
                            <a:pt x="1595717" y="44823"/>
                          </a:cubicBezTo>
                          <a:cubicBezTo>
                            <a:pt x="1633165" y="38582"/>
                            <a:pt x="1742200" y="30540"/>
                            <a:pt x="1775012" y="26894"/>
                          </a:cubicBezTo>
                          <a:cubicBezTo>
                            <a:pt x="1855634" y="17936"/>
                            <a:pt x="1839847" y="12539"/>
                            <a:pt x="1936376" y="8964"/>
                          </a:cubicBezTo>
                          <a:cubicBezTo>
                            <a:pt x="2064817" y="4207"/>
                            <a:pt x="2193365" y="2988"/>
                            <a:pt x="2321859" y="0"/>
                          </a:cubicBezTo>
                          <a:cubicBezTo>
                            <a:pt x="2348753" y="2988"/>
                            <a:pt x="2375796" y="4849"/>
                            <a:pt x="2402541" y="8964"/>
                          </a:cubicBezTo>
                          <a:cubicBezTo>
                            <a:pt x="2414719" y="10837"/>
                            <a:pt x="2426553" y="14544"/>
                            <a:pt x="2438400" y="17929"/>
                          </a:cubicBezTo>
                          <a:cubicBezTo>
                            <a:pt x="2447486" y="20525"/>
                            <a:pt x="2455939" y="25558"/>
                            <a:pt x="2465294" y="26894"/>
                          </a:cubicBezTo>
                          <a:cubicBezTo>
                            <a:pt x="2497968" y="31562"/>
                            <a:pt x="2531035" y="32870"/>
                            <a:pt x="2563906" y="35858"/>
                          </a:cubicBezTo>
                          <a:cubicBezTo>
                            <a:pt x="2575859" y="38846"/>
                            <a:pt x="2588744" y="39313"/>
                            <a:pt x="2599764" y="44823"/>
                          </a:cubicBezTo>
                          <a:cubicBezTo>
                            <a:pt x="2619038" y="54460"/>
                            <a:pt x="2635623" y="68729"/>
                            <a:pt x="2653553" y="80682"/>
                          </a:cubicBezTo>
                          <a:lnTo>
                            <a:pt x="2707341" y="116541"/>
                          </a:lnTo>
                          <a:cubicBezTo>
                            <a:pt x="2716306" y="122517"/>
                            <a:pt x="2724598" y="129652"/>
                            <a:pt x="2734235" y="134470"/>
                          </a:cubicBezTo>
                          <a:cubicBezTo>
                            <a:pt x="2853166" y="193937"/>
                            <a:pt x="2704652" y="121792"/>
                            <a:pt x="2796988" y="161364"/>
                          </a:cubicBezTo>
                          <a:cubicBezTo>
                            <a:pt x="2851166" y="184583"/>
                            <a:pt x="2814728" y="171502"/>
                            <a:pt x="2859741" y="197223"/>
                          </a:cubicBezTo>
                          <a:cubicBezTo>
                            <a:pt x="2871344" y="203853"/>
                            <a:pt x="2883647" y="209176"/>
                            <a:pt x="2895600" y="215152"/>
                          </a:cubicBezTo>
                          <a:cubicBezTo>
                            <a:pt x="2910059" y="229612"/>
                            <a:pt x="2920630" y="242529"/>
                            <a:pt x="2940423" y="251011"/>
                          </a:cubicBezTo>
                          <a:cubicBezTo>
                            <a:pt x="2951748" y="255864"/>
                            <a:pt x="2964435" y="256591"/>
                            <a:pt x="2976282" y="259976"/>
                          </a:cubicBezTo>
                          <a:cubicBezTo>
                            <a:pt x="2985368" y="262572"/>
                            <a:pt x="2994211" y="265953"/>
                            <a:pt x="3003176" y="268941"/>
                          </a:cubicBezTo>
                          <a:cubicBezTo>
                            <a:pt x="3038197" y="303960"/>
                            <a:pt x="3001450" y="272560"/>
                            <a:pt x="3048000" y="295835"/>
                          </a:cubicBezTo>
                          <a:cubicBezTo>
                            <a:pt x="3057637" y="300653"/>
                            <a:pt x="3065257" y="308946"/>
                            <a:pt x="3074894" y="313764"/>
                          </a:cubicBezTo>
                          <a:cubicBezTo>
                            <a:pt x="3083346" y="317990"/>
                            <a:pt x="3093336" y="318503"/>
                            <a:pt x="3101788" y="322729"/>
                          </a:cubicBezTo>
                          <a:cubicBezTo>
                            <a:pt x="3135035" y="339352"/>
                            <a:pt x="3121597" y="337742"/>
                            <a:pt x="3146612" y="358588"/>
                          </a:cubicBezTo>
                          <a:cubicBezTo>
                            <a:pt x="3158090" y="368153"/>
                            <a:pt x="3169498" y="378069"/>
                            <a:pt x="3182470" y="385482"/>
                          </a:cubicBezTo>
                          <a:cubicBezTo>
                            <a:pt x="3190675" y="390170"/>
                            <a:pt x="3200399" y="391459"/>
                            <a:pt x="3209364" y="394447"/>
                          </a:cubicBezTo>
                          <a:cubicBezTo>
                            <a:pt x="3252665" y="437746"/>
                            <a:pt x="3197632" y="385059"/>
                            <a:pt x="3254188" y="430305"/>
                          </a:cubicBezTo>
                          <a:cubicBezTo>
                            <a:pt x="3260788" y="435585"/>
                            <a:pt x="3265517" y="442955"/>
                            <a:pt x="3272117" y="448235"/>
                          </a:cubicBezTo>
                          <a:cubicBezTo>
                            <a:pt x="3280530" y="454966"/>
                            <a:pt x="3290244" y="459902"/>
                            <a:pt x="3299012" y="466164"/>
                          </a:cubicBezTo>
                          <a:cubicBezTo>
                            <a:pt x="3318250" y="479905"/>
                            <a:pt x="3340640" y="498917"/>
                            <a:pt x="3361764" y="510988"/>
                          </a:cubicBezTo>
                          <a:cubicBezTo>
                            <a:pt x="3373367" y="517618"/>
                            <a:pt x="3385340" y="523653"/>
                            <a:pt x="3397623" y="528917"/>
                          </a:cubicBezTo>
                          <a:cubicBezTo>
                            <a:pt x="3406309" y="532639"/>
                            <a:pt x="3416257" y="533293"/>
                            <a:pt x="3424517" y="537882"/>
                          </a:cubicBezTo>
                          <a:cubicBezTo>
                            <a:pt x="3443354" y="548347"/>
                            <a:pt x="3459032" y="564104"/>
                            <a:pt x="3478306" y="573741"/>
                          </a:cubicBezTo>
                          <a:cubicBezTo>
                            <a:pt x="3502212" y="585694"/>
                            <a:pt x="3524667" y="601148"/>
                            <a:pt x="3550023" y="609600"/>
                          </a:cubicBezTo>
                          <a:lnTo>
                            <a:pt x="3603812" y="627529"/>
                          </a:lnTo>
                          <a:cubicBezTo>
                            <a:pt x="3643770" y="617539"/>
                            <a:pt x="3630958" y="627275"/>
                            <a:pt x="3648635" y="60960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F955A-8252-B142-9EFF-37E8325C5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138" y="2062431"/>
              <a:ext cx="0" cy="34975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8930E2-FE56-484A-8092-F8FC0A08BBB8}"/>
                </a:ext>
              </a:extLst>
            </p:cNvPr>
            <p:cNvCxnSpPr>
              <a:cxnSpLocks/>
            </p:cNvCxnSpPr>
            <p:nvPr/>
          </p:nvCxnSpPr>
          <p:spPr>
            <a:xfrm>
              <a:off x="4193628" y="5549462"/>
              <a:ext cx="3461814" cy="80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9B20A978-69FB-8240-B7A5-B2FBE737C32F}"/>
                </a:ext>
              </a:extLst>
            </p:cNvPr>
            <p:cNvSpPr/>
            <p:nvPr/>
          </p:nvSpPr>
          <p:spPr>
            <a:xfrm rot="5400000">
              <a:off x="4813411" y="4990568"/>
              <a:ext cx="168164" cy="1368162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286F0102-CEE1-E848-BA02-EF1200E35587}"/>
                </a:ext>
              </a:extLst>
            </p:cNvPr>
            <p:cNvSpPr/>
            <p:nvPr/>
          </p:nvSpPr>
          <p:spPr>
            <a:xfrm rot="10800000">
              <a:off x="3870424" y="3316893"/>
              <a:ext cx="222901" cy="2224258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C6248FD-5C36-314E-B94C-98501AE58E76}"/>
                    </a:ext>
                  </a:extLst>
                </p:cNvPr>
                <p:cNvSpPr txBox="1"/>
                <p:nvPr/>
              </p:nvSpPr>
              <p:spPr>
                <a:xfrm>
                  <a:off x="4805833" y="5680537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C6248FD-5C36-314E-B94C-98501AE58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833" y="5680537"/>
                  <a:ext cx="1833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6168B2-AE25-754E-8B9D-24273A1EAC5E}"/>
                    </a:ext>
                  </a:extLst>
                </p:cNvPr>
                <p:cNvSpPr txBox="1"/>
                <p:nvPr/>
              </p:nvSpPr>
              <p:spPr>
                <a:xfrm>
                  <a:off x="3690381" y="4290522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6168B2-AE25-754E-8B9D-24273A1EA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81" y="4290522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5FF116-B991-D447-92A5-4698E44426D5}"/>
                </a:ext>
              </a:extLst>
            </p:cNvPr>
            <p:cNvSpPr txBox="1"/>
            <p:nvPr/>
          </p:nvSpPr>
          <p:spPr>
            <a:xfrm>
              <a:off x="6229538" y="4021844"/>
              <a:ext cx="857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Local</a:t>
              </a:r>
            </a:p>
            <a:p>
              <a:r>
                <a:rPr lang="en-US" sz="1200" dirty="0"/>
                <a:t>Horizontal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888D9D6-3EC2-0F47-B03F-83A693B26A28}"/>
                </a:ext>
              </a:extLst>
            </p:cNvPr>
            <p:cNvCxnSpPr>
              <a:cxnSpLocks/>
              <a:stCxn id="56" idx="0"/>
              <a:endCxn id="54" idx="30"/>
            </p:cNvCxnSpPr>
            <p:nvPr/>
          </p:nvCxnSpPr>
          <p:spPr>
            <a:xfrm flipH="1" flipV="1">
              <a:off x="5815498" y="4947732"/>
              <a:ext cx="207613" cy="32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1458477-8647-524D-8C72-3463D498E40D}"/>
                    </a:ext>
                  </a:extLst>
                </p:cNvPr>
                <p:cNvSpPr txBox="1"/>
                <p:nvPr/>
              </p:nvSpPr>
              <p:spPr>
                <a:xfrm>
                  <a:off x="4405125" y="4750613"/>
                  <a:ext cx="4774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1458477-8647-524D-8C72-3463D498E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25" y="4750613"/>
                  <a:ext cx="477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421" r="-2632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41852C-130F-2942-918E-38FEB3A7E04A}"/>
                </a:ext>
              </a:extLst>
            </p:cNvPr>
            <p:cNvGrpSpPr/>
            <p:nvPr/>
          </p:nvGrpSpPr>
          <p:grpSpPr>
            <a:xfrm>
              <a:off x="4346101" y="2062431"/>
              <a:ext cx="3077290" cy="2394064"/>
              <a:chOff x="6021771" y="1235864"/>
              <a:chExt cx="3077290" cy="239406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F47078E-269C-F044-821D-11B47CB2C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6664" y="2826182"/>
                <a:ext cx="1666044" cy="39800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A9B098E-A7B1-7746-A13B-6E99B5832D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9187" y="3224190"/>
                <a:ext cx="1828800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A1952BE-0178-DB4C-AE08-377051FA3745}"/>
                      </a:ext>
                    </a:extLst>
                  </p:cNvPr>
                  <p:cNvSpPr txBox="1"/>
                  <p:nvPr/>
                </p:nvSpPr>
                <p:spPr>
                  <a:xfrm>
                    <a:off x="8042406" y="2914679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A1952BE-0178-DB4C-AE08-377051FA37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406" y="2914679"/>
                    <a:ext cx="18947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667" r="-2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A19F0CC-85B5-9B46-A34D-9C9152033DDD}"/>
                  </a:ext>
                </a:extLst>
              </p:cNvPr>
              <p:cNvSpPr/>
              <p:nvPr/>
            </p:nvSpPr>
            <p:spPr>
              <a:xfrm rot="460424">
                <a:off x="7471912" y="2680182"/>
                <a:ext cx="840189" cy="944425"/>
              </a:xfrm>
              <a:prstGeom prst="arc">
                <a:avLst>
                  <a:gd name="adj1" fmla="val 18724592"/>
                  <a:gd name="adj2" fmla="val 0"/>
                </a:avLst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A875DE9-7082-3B42-B1E4-775C1C7DF571}"/>
                  </a:ext>
                </a:extLst>
              </p:cNvPr>
              <p:cNvGrpSpPr/>
              <p:nvPr/>
            </p:nvGrpSpPr>
            <p:grpSpPr>
              <a:xfrm>
                <a:off x="6021771" y="1235864"/>
                <a:ext cx="2694542" cy="2394064"/>
                <a:chOff x="6021771" y="1235864"/>
                <a:chExt cx="2694542" cy="239406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EC60053-A825-514C-9082-C17C1089022C}"/>
                    </a:ext>
                  </a:extLst>
                </p:cNvPr>
                <p:cNvGrpSpPr/>
                <p:nvPr/>
              </p:nvGrpSpPr>
              <p:grpSpPr>
                <a:xfrm rot="20786565">
                  <a:off x="6021771" y="1774221"/>
                  <a:ext cx="2624434" cy="1855707"/>
                  <a:chOff x="5666652" y="1100327"/>
                  <a:chExt cx="2624434" cy="1855707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42B2275-1FBA-D64E-9C9E-E862F240B9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666652" y="2262352"/>
                    <a:ext cx="504498" cy="693682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99114EF-8E84-6C4A-AC42-FB35FFEEE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8166" y="2261090"/>
                    <a:ext cx="502920" cy="694944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Trapezoid 3">
                    <a:extLst>
                      <a:ext uri="{FF2B5EF4-FFF2-40B4-BE49-F238E27FC236}">
                        <a16:creationId xmlns:a16="http://schemas.microsoft.com/office/drawing/2014/main" id="{D1F3B3AB-4867-9F4B-BE17-BB0F2BB85EB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0327"/>
                    <a:ext cx="1765738" cy="1271752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7604112-B2C2-EF4A-B90F-991C973F4E75}"/>
                    </a:ext>
                  </a:extLst>
                </p:cNvPr>
                <p:cNvCxnSpPr>
                  <a:cxnSpLocks/>
                  <a:stCxn id="12" idx="2"/>
                </p:cNvCxnSpPr>
                <p:nvPr/>
              </p:nvCxnSpPr>
              <p:spPr>
                <a:xfrm>
                  <a:off x="7169150" y="2490326"/>
                  <a:ext cx="154716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3C58BA5-DABA-E94F-B35D-CFADE430AD17}"/>
                    </a:ext>
                  </a:extLst>
                </p:cNvPr>
                <p:cNvCxnSpPr>
                  <a:cxnSpLocks/>
                  <a:stCxn id="12" idx="4"/>
                </p:cNvCxnSpPr>
                <p:nvPr/>
              </p:nvCxnSpPr>
              <p:spPr>
                <a:xfrm flipV="1">
                  <a:off x="7268999" y="1288191"/>
                  <a:ext cx="0" cy="12967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43888A9C-0457-C84F-BA26-8C4F997C2A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156" y="2205258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43888A9C-0457-C84F-BA26-8C4F997C2A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156" y="2205258"/>
                      <a:ext cx="18331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000" r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96668DD-F04A-634E-8962-6A4FC8B20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55" y="1235864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96668DD-F04A-634E-8962-6A4FC8B202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3255" y="1235864"/>
                      <a:ext cx="186718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r="-25000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667DB675-FCD3-2F47-92DB-94243CF133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9644" y="2533937"/>
                      <a:ext cx="189475" cy="28982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667DB675-FCD3-2F47-92DB-94243CF133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9644" y="2533937"/>
                      <a:ext cx="189475" cy="28982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000" t="-12500" r="-25000"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CC88E390-A933-BE42-A92A-E2AED92030E8}"/>
                    </a:ext>
                  </a:extLst>
                </p:cNvPr>
                <p:cNvSpPr/>
                <p:nvPr/>
              </p:nvSpPr>
              <p:spPr>
                <a:xfrm rot="460424">
                  <a:off x="7075512" y="2231936"/>
                  <a:ext cx="360540" cy="441006"/>
                </a:xfrm>
                <a:prstGeom prst="arc">
                  <a:avLst>
                    <a:gd name="adj1" fmla="val 18249332"/>
                    <a:gd name="adj2" fmla="val 5363849"/>
                  </a:avLst>
                </a:prstGeom>
                <a:ln w="1905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C6AA459-D96C-5549-8BDC-98620C5EE88B}"/>
                      </a:ext>
                    </a:extLst>
                  </p:cNvPr>
                  <p:cNvSpPr txBox="1"/>
                  <p:nvPr/>
                </p:nvSpPr>
                <p:spPr>
                  <a:xfrm>
                    <a:off x="8601809" y="3275862"/>
                    <a:ext cx="4972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C6AA459-D96C-5549-8BDC-98620C5EE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1809" y="3275862"/>
                    <a:ext cx="49725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000" t="-4545" r="-25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1C6030-B94B-4C4D-8B6C-3D5B2ABC2694}"/>
                    </a:ext>
                  </a:extLst>
                </p:cNvPr>
                <p:cNvSpPr txBox="1"/>
                <p:nvPr/>
              </p:nvSpPr>
              <p:spPr>
                <a:xfrm>
                  <a:off x="7447821" y="5590567"/>
                  <a:ext cx="207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1C6030-B94B-4C4D-8B6C-3D5B2ABC2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821" y="5590567"/>
                  <a:ext cx="20762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602A32-B6D8-7C4E-8F61-D86EBF9DDAC4}"/>
                    </a:ext>
                  </a:extLst>
                </p:cNvPr>
                <p:cNvSpPr txBox="1"/>
                <p:nvPr/>
              </p:nvSpPr>
              <p:spPr>
                <a:xfrm>
                  <a:off x="3951880" y="2062430"/>
                  <a:ext cx="1980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602A32-B6D8-7C4E-8F61-D86EBF9DD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80" y="2062430"/>
                  <a:ext cx="19800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DCCAB8-4FDB-484F-A6DE-ECD803A1763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>
              <a:off x="5593329" y="3222300"/>
              <a:ext cx="0" cy="233525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638C2-6E36-D143-8DAE-5389E8DA47DD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H="1">
              <a:off x="4213412" y="3316893"/>
              <a:ext cx="147976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E4606A-8E90-D341-B87B-5497A5A04B4B}"/>
                </a:ext>
              </a:extLst>
            </p:cNvPr>
            <p:cNvSpPr/>
            <p:nvPr/>
          </p:nvSpPr>
          <p:spPr>
            <a:xfrm>
              <a:off x="5493480" y="3222300"/>
              <a:ext cx="199697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F4CA717-6488-D545-AC89-A05016E46EC2}"/>
                    </a:ext>
                  </a:extLst>
                </p:cNvPr>
                <p:cNvSpPr txBox="1"/>
                <p:nvPr/>
              </p:nvSpPr>
              <p:spPr>
                <a:xfrm>
                  <a:off x="5144505" y="5274183"/>
                  <a:ext cx="1757211" cy="2326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h𝑒𝑖𝑔h𝑡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𝐿𝑢𝑛𝑎𝑟𝑆𝑢𝑟𝑓𝑎𝑐𝑒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F4CA717-6488-D545-AC89-A05016E46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505" y="5274183"/>
                  <a:ext cx="1757211" cy="232692"/>
                </a:xfrm>
                <a:prstGeom prst="rect">
                  <a:avLst/>
                </a:prstGeom>
                <a:blipFill>
                  <a:blip r:embed="rId12"/>
                  <a:stretch>
                    <a:fillRect l="-3597" t="-5263" r="-287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AA9BF15-F94A-D843-A9A3-AF2CCB285370}"/>
                    </a:ext>
                  </a:extLst>
                </p:cNvPr>
                <p:cNvSpPr txBox="1"/>
                <p:nvPr/>
              </p:nvSpPr>
              <p:spPr>
                <a:xfrm>
                  <a:off x="4484023" y="3498015"/>
                  <a:ext cx="229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AA9BF15-F94A-D843-A9A3-AF2CCB285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023" y="3498015"/>
                  <a:ext cx="22922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6842" r="-1052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DCEDF0C-B539-A24B-8522-115EEB68CD91}"/>
                    </a:ext>
                  </a:extLst>
                </p:cNvPr>
                <p:cNvSpPr txBox="1"/>
                <p:nvPr/>
              </p:nvSpPr>
              <p:spPr>
                <a:xfrm>
                  <a:off x="6499662" y="2658697"/>
                  <a:ext cx="229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DCEDF0C-B539-A24B-8522-115EEB68C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662" y="2658697"/>
                  <a:ext cx="22922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6842" t="-4348" r="-1578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1175741-9F81-974C-AFCF-09884A12A440}"/>
                </a:ext>
              </a:extLst>
            </p:cNvPr>
            <p:cNvCxnSpPr>
              <a:stCxn id="60" idx="3"/>
            </p:cNvCxnSpPr>
            <p:nvPr/>
          </p:nvCxnSpPr>
          <p:spPr>
            <a:xfrm flipH="1">
              <a:off x="4437558" y="3475948"/>
              <a:ext cx="300654" cy="8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0C82F9-04DE-5C45-B07A-B7D7070EE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3828" y="2959110"/>
              <a:ext cx="300654" cy="8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053D14B-CD47-584F-A673-3F0E7AE8BF5C}"/>
                </a:ext>
              </a:extLst>
            </p:cNvPr>
            <p:cNvCxnSpPr>
              <a:cxnSpLocks/>
            </p:cNvCxnSpPr>
            <p:nvPr/>
          </p:nvCxnSpPr>
          <p:spPr>
            <a:xfrm rot="20820000" flipH="1">
              <a:off x="5843168" y="3969895"/>
              <a:ext cx="0" cy="557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B984E1D-E588-DE49-B3FC-CA19F30B23D8}"/>
                    </a:ext>
                  </a:extLst>
                </p:cNvPr>
                <p:cNvSpPr txBox="1"/>
                <p:nvPr/>
              </p:nvSpPr>
              <p:spPr>
                <a:xfrm>
                  <a:off x="5912419" y="4102428"/>
                  <a:ext cx="303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B984E1D-E588-DE49-B3FC-CA19F30B2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419" y="4102428"/>
                  <a:ext cx="30399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8000" t="-4545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56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CEFCA-D387-D04E-8318-1032E9542C8D}"/>
              </a:ext>
            </a:extLst>
          </p:cNvPr>
          <p:cNvGrpSpPr>
            <a:grpSpLocks noChangeAspect="1"/>
          </p:cNvGrpSpPr>
          <p:nvPr/>
        </p:nvGrpSpPr>
        <p:grpSpPr>
          <a:xfrm>
            <a:off x="3637181" y="587807"/>
            <a:ext cx="5461880" cy="5511923"/>
            <a:chOff x="3637181" y="587807"/>
            <a:chExt cx="5461880" cy="5511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7AA8CB33-F508-2A4D-B02F-22427333FB39}"/>
                    </a:ext>
                  </a:extLst>
                </p:cNvPr>
                <p:cNvSpPr/>
                <p:nvPr/>
              </p:nvSpPr>
              <p:spPr>
                <a:xfrm>
                  <a:off x="4213412" y="4921624"/>
                  <a:ext cx="4018467" cy="635927"/>
                </a:xfrm>
                <a:custGeom>
                  <a:avLst/>
                  <a:gdLst>
                    <a:gd name="connsiteX0" fmla="*/ 0 w 4018467"/>
                    <a:gd name="connsiteY0" fmla="*/ 618564 h 635927"/>
                    <a:gd name="connsiteX1" fmla="*/ 404808 w 4018467"/>
                    <a:gd name="connsiteY1" fmla="*/ 618564 h 635927"/>
                    <a:gd name="connsiteX2" fmla="*/ 464048 w 4018467"/>
                    <a:gd name="connsiteY2" fmla="*/ 582705 h 635927"/>
                    <a:gd name="connsiteX3" fmla="*/ 493668 w 4018467"/>
                    <a:gd name="connsiteY3" fmla="*/ 564776 h 635927"/>
                    <a:gd name="connsiteX4" fmla="*/ 533162 w 4018467"/>
                    <a:gd name="connsiteY4" fmla="*/ 519952 h 635927"/>
                    <a:gd name="connsiteX5" fmla="*/ 552908 w 4018467"/>
                    <a:gd name="connsiteY5" fmla="*/ 493058 h 635927"/>
                    <a:gd name="connsiteX6" fmla="*/ 572656 w 4018467"/>
                    <a:gd name="connsiteY6" fmla="*/ 475129 h 635927"/>
                    <a:gd name="connsiteX7" fmla="*/ 592402 w 4018467"/>
                    <a:gd name="connsiteY7" fmla="*/ 448235 h 635927"/>
                    <a:gd name="connsiteX8" fmla="*/ 631896 w 4018467"/>
                    <a:gd name="connsiteY8" fmla="*/ 430305 h 635927"/>
                    <a:gd name="connsiteX9" fmla="*/ 671390 w 4018467"/>
                    <a:gd name="connsiteY9" fmla="*/ 403411 h 635927"/>
                    <a:gd name="connsiteX10" fmla="*/ 701010 w 4018467"/>
                    <a:gd name="connsiteY10" fmla="*/ 385482 h 635927"/>
                    <a:gd name="connsiteX11" fmla="*/ 740503 w 4018467"/>
                    <a:gd name="connsiteY11" fmla="*/ 349623 h 635927"/>
                    <a:gd name="connsiteX12" fmla="*/ 799743 w 4018467"/>
                    <a:gd name="connsiteY12" fmla="*/ 313764 h 635927"/>
                    <a:gd name="connsiteX13" fmla="*/ 829363 w 4018467"/>
                    <a:gd name="connsiteY13" fmla="*/ 295835 h 635927"/>
                    <a:gd name="connsiteX14" fmla="*/ 849110 w 4018467"/>
                    <a:gd name="connsiteY14" fmla="*/ 277905 h 635927"/>
                    <a:gd name="connsiteX15" fmla="*/ 928097 w 4018467"/>
                    <a:gd name="connsiteY15" fmla="*/ 242047 h 635927"/>
                    <a:gd name="connsiteX16" fmla="*/ 957717 w 4018467"/>
                    <a:gd name="connsiteY16" fmla="*/ 224117 h 635927"/>
                    <a:gd name="connsiteX17" fmla="*/ 1056451 w 4018467"/>
                    <a:gd name="connsiteY17" fmla="*/ 197223 h 635927"/>
                    <a:gd name="connsiteX18" fmla="*/ 1115692 w 4018467"/>
                    <a:gd name="connsiteY18" fmla="*/ 179294 h 635927"/>
                    <a:gd name="connsiteX19" fmla="*/ 1155185 w 4018467"/>
                    <a:gd name="connsiteY19" fmla="*/ 170329 h 635927"/>
                    <a:gd name="connsiteX20" fmla="*/ 1214426 w 4018467"/>
                    <a:gd name="connsiteY20" fmla="*/ 152400 h 635927"/>
                    <a:gd name="connsiteX21" fmla="*/ 1244046 w 4018467"/>
                    <a:gd name="connsiteY21" fmla="*/ 143435 h 635927"/>
                    <a:gd name="connsiteX22" fmla="*/ 1283540 w 4018467"/>
                    <a:gd name="connsiteY22" fmla="*/ 134470 h 635927"/>
                    <a:gd name="connsiteX23" fmla="*/ 1411893 w 4018467"/>
                    <a:gd name="connsiteY23" fmla="*/ 98611 h 635927"/>
                    <a:gd name="connsiteX24" fmla="*/ 1461260 w 4018467"/>
                    <a:gd name="connsiteY24" fmla="*/ 89647 h 635927"/>
                    <a:gd name="connsiteX25" fmla="*/ 1490880 w 4018467"/>
                    <a:gd name="connsiteY25" fmla="*/ 80682 h 635927"/>
                    <a:gd name="connsiteX26" fmla="*/ 1579741 w 4018467"/>
                    <a:gd name="connsiteY26" fmla="*/ 71717 h 635927"/>
                    <a:gd name="connsiteX27" fmla="*/ 1638981 w 4018467"/>
                    <a:gd name="connsiteY27" fmla="*/ 62752 h 635927"/>
                    <a:gd name="connsiteX28" fmla="*/ 1727841 w 4018467"/>
                    <a:gd name="connsiteY28" fmla="*/ 53788 h 635927"/>
                    <a:gd name="connsiteX29" fmla="*/ 1757461 w 4018467"/>
                    <a:gd name="connsiteY29" fmla="*/ 44823 h 635927"/>
                    <a:gd name="connsiteX30" fmla="*/ 1954930 w 4018467"/>
                    <a:gd name="connsiteY30" fmla="*/ 26894 h 635927"/>
                    <a:gd name="connsiteX31" fmla="*/ 2132650 w 4018467"/>
                    <a:gd name="connsiteY31" fmla="*/ 8964 h 635927"/>
                    <a:gd name="connsiteX32" fmla="*/ 2557206 w 4018467"/>
                    <a:gd name="connsiteY32" fmla="*/ 0 h 635927"/>
                    <a:gd name="connsiteX33" fmla="*/ 2646066 w 4018467"/>
                    <a:gd name="connsiteY33" fmla="*/ 8964 h 635927"/>
                    <a:gd name="connsiteX34" fmla="*/ 2685560 w 4018467"/>
                    <a:gd name="connsiteY34" fmla="*/ 17929 h 635927"/>
                    <a:gd name="connsiteX35" fmla="*/ 2715180 w 4018467"/>
                    <a:gd name="connsiteY35" fmla="*/ 26894 h 635927"/>
                    <a:gd name="connsiteX36" fmla="*/ 2823787 w 4018467"/>
                    <a:gd name="connsiteY36" fmla="*/ 35858 h 635927"/>
                    <a:gd name="connsiteX37" fmla="*/ 2863280 w 4018467"/>
                    <a:gd name="connsiteY37" fmla="*/ 44823 h 635927"/>
                    <a:gd name="connsiteX38" fmla="*/ 2922521 w 4018467"/>
                    <a:gd name="connsiteY38" fmla="*/ 80682 h 635927"/>
                    <a:gd name="connsiteX39" fmla="*/ 2981761 w 4018467"/>
                    <a:gd name="connsiteY39" fmla="*/ 116541 h 635927"/>
                    <a:gd name="connsiteX40" fmla="*/ 3011381 w 4018467"/>
                    <a:gd name="connsiteY40" fmla="*/ 134470 h 635927"/>
                    <a:gd name="connsiteX41" fmla="*/ 3080495 w 4018467"/>
                    <a:gd name="connsiteY41" fmla="*/ 161364 h 635927"/>
                    <a:gd name="connsiteX42" fmla="*/ 3149609 w 4018467"/>
                    <a:gd name="connsiteY42" fmla="*/ 197223 h 635927"/>
                    <a:gd name="connsiteX43" fmla="*/ 3189103 w 4018467"/>
                    <a:gd name="connsiteY43" fmla="*/ 215152 h 635927"/>
                    <a:gd name="connsiteX44" fmla="*/ 3238469 w 4018467"/>
                    <a:gd name="connsiteY44" fmla="*/ 251011 h 635927"/>
                    <a:gd name="connsiteX45" fmla="*/ 3277963 w 4018467"/>
                    <a:gd name="connsiteY45" fmla="*/ 259976 h 635927"/>
                    <a:gd name="connsiteX46" fmla="*/ 3307583 w 4018467"/>
                    <a:gd name="connsiteY46" fmla="*/ 268941 h 635927"/>
                    <a:gd name="connsiteX47" fmla="*/ 3356950 w 4018467"/>
                    <a:gd name="connsiteY47" fmla="*/ 295835 h 635927"/>
                    <a:gd name="connsiteX48" fmla="*/ 3386570 w 4018467"/>
                    <a:gd name="connsiteY48" fmla="*/ 313764 h 635927"/>
                    <a:gd name="connsiteX49" fmla="*/ 3416190 w 4018467"/>
                    <a:gd name="connsiteY49" fmla="*/ 322729 h 635927"/>
                    <a:gd name="connsiteX50" fmla="*/ 3465558 w 4018467"/>
                    <a:gd name="connsiteY50" fmla="*/ 358588 h 635927"/>
                    <a:gd name="connsiteX51" fmla="*/ 3505050 w 4018467"/>
                    <a:gd name="connsiteY51" fmla="*/ 385482 h 635927"/>
                    <a:gd name="connsiteX52" fmla="*/ 3534670 w 4018467"/>
                    <a:gd name="connsiteY52" fmla="*/ 394447 h 635927"/>
                    <a:gd name="connsiteX53" fmla="*/ 3584038 w 4018467"/>
                    <a:gd name="connsiteY53" fmla="*/ 430305 h 635927"/>
                    <a:gd name="connsiteX54" fmla="*/ 3603784 w 4018467"/>
                    <a:gd name="connsiteY54" fmla="*/ 448235 h 635927"/>
                    <a:gd name="connsiteX55" fmla="*/ 3633405 w 4018467"/>
                    <a:gd name="connsiteY55" fmla="*/ 466164 h 635927"/>
                    <a:gd name="connsiteX56" fmla="*/ 3702518 w 4018467"/>
                    <a:gd name="connsiteY56" fmla="*/ 510988 h 635927"/>
                    <a:gd name="connsiteX57" fmla="*/ 3742011 w 4018467"/>
                    <a:gd name="connsiteY57" fmla="*/ 528917 h 635927"/>
                    <a:gd name="connsiteX58" fmla="*/ 3771632 w 4018467"/>
                    <a:gd name="connsiteY58" fmla="*/ 537882 h 635927"/>
                    <a:gd name="connsiteX59" fmla="*/ 3830873 w 4018467"/>
                    <a:gd name="connsiteY59" fmla="*/ 573741 h 635927"/>
                    <a:gd name="connsiteX60" fmla="*/ 3909859 w 4018467"/>
                    <a:gd name="connsiteY60" fmla="*/ 609600 h 635927"/>
                    <a:gd name="connsiteX61" fmla="*/ 3969100 w 4018467"/>
                    <a:gd name="connsiteY61" fmla="*/ 627529 h 635927"/>
                    <a:gd name="connsiteX62" fmla="*/ 4018467 w 4018467"/>
                    <a:gd name="connsiteY62" fmla="*/ 609600 h 635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4018467" h="635927" extrusionOk="0">
                      <a:moveTo>
                        <a:pt x="0" y="618564"/>
                      </a:moveTo>
                      <a:cubicBezTo>
                        <a:pt x="151837" y="637544"/>
                        <a:pt x="171850" y="645553"/>
                        <a:pt x="404808" y="618564"/>
                      </a:cubicBezTo>
                      <a:cubicBezTo>
                        <a:pt x="431100" y="616468"/>
                        <a:pt x="441124" y="594759"/>
                        <a:pt x="464048" y="582705"/>
                      </a:cubicBezTo>
                      <a:cubicBezTo>
                        <a:pt x="473192" y="574293"/>
                        <a:pt x="488031" y="569286"/>
                        <a:pt x="493668" y="564776"/>
                      </a:cubicBezTo>
                      <a:cubicBezTo>
                        <a:pt x="552536" y="480957"/>
                        <a:pt x="483047" y="586765"/>
                        <a:pt x="533162" y="519952"/>
                      </a:cubicBezTo>
                      <a:cubicBezTo>
                        <a:pt x="542383" y="511753"/>
                        <a:pt x="546462" y="499480"/>
                        <a:pt x="552908" y="493058"/>
                      </a:cubicBezTo>
                      <a:cubicBezTo>
                        <a:pt x="557760" y="486310"/>
                        <a:pt x="566185" y="482347"/>
                        <a:pt x="572656" y="475129"/>
                      </a:cubicBezTo>
                      <a:cubicBezTo>
                        <a:pt x="580005" y="466104"/>
                        <a:pt x="583068" y="455435"/>
                        <a:pt x="592402" y="448235"/>
                      </a:cubicBezTo>
                      <a:cubicBezTo>
                        <a:pt x="604931" y="440364"/>
                        <a:pt x="621743" y="437948"/>
                        <a:pt x="631896" y="430305"/>
                      </a:cubicBezTo>
                      <a:cubicBezTo>
                        <a:pt x="644218" y="422122"/>
                        <a:pt x="658940" y="412864"/>
                        <a:pt x="671390" y="403411"/>
                      </a:cubicBezTo>
                      <a:cubicBezTo>
                        <a:pt x="682071" y="398677"/>
                        <a:pt x="692174" y="394282"/>
                        <a:pt x="701010" y="385482"/>
                      </a:cubicBezTo>
                      <a:cubicBezTo>
                        <a:pt x="716728" y="376918"/>
                        <a:pt x="726981" y="361410"/>
                        <a:pt x="740503" y="349623"/>
                      </a:cubicBezTo>
                      <a:cubicBezTo>
                        <a:pt x="747372" y="339581"/>
                        <a:pt x="772696" y="330187"/>
                        <a:pt x="799743" y="313764"/>
                      </a:cubicBezTo>
                      <a:cubicBezTo>
                        <a:pt x="808434" y="307982"/>
                        <a:pt x="820096" y="302849"/>
                        <a:pt x="829363" y="295835"/>
                      </a:cubicBezTo>
                      <a:cubicBezTo>
                        <a:pt x="834387" y="289747"/>
                        <a:pt x="840789" y="281565"/>
                        <a:pt x="849110" y="277905"/>
                      </a:cubicBezTo>
                      <a:cubicBezTo>
                        <a:pt x="874742" y="258874"/>
                        <a:pt x="902685" y="257410"/>
                        <a:pt x="928097" y="242047"/>
                      </a:cubicBezTo>
                      <a:cubicBezTo>
                        <a:pt x="937030" y="237753"/>
                        <a:pt x="948377" y="229611"/>
                        <a:pt x="957717" y="224117"/>
                      </a:cubicBezTo>
                      <a:cubicBezTo>
                        <a:pt x="1006014" y="205204"/>
                        <a:pt x="1013180" y="208719"/>
                        <a:pt x="1056451" y="197223"/>
                      </a:cubicBezTo>
                      <a:cubicBezTo>
                        <a:pt x="1074256" y="195176"/>
                        <a:pt x="1095205" y="183894"/>
                        <a:pt x="1115692" y="179294"/>
                      </a:cubicBezTo>
                      <a:cubicBezTo>
                        <a:pt x="1129775" y="178125"/>
                        <a:pt x="1140401" y="174811"/>
                        <a:pt x="1155185" y="170329"/>
                      </a:cubicBezTo>
                      <a:cubicBezTo>
                        <a:pt x="1175244" y="164201"/>
                        <a:pt x="1191795" y="158213"/>
                        <a:pt x="1214426" y="152400"/>
                      </a:cubicBezTo>
                      <a:cubicBezTo>
                        <a:pt x="1224471" y="149559"/>
                        <a:pt x="1233446" y="147248"/>
                        <a:pt x="1244046" y="143435"/>
                      </a:cubicBezTo>
                      <a:cubicBezTo>
                        <a:pt x="1249755" y="143077"/>
                        <a:pt x="1265482" y="136606"/>
                        <a:pt x="1283540" y="134470"/>
                      </a:cubicBezTo>
                      <a:cubicBezTo>
                        <a:pt x="1346497" y="101333"/>
                        <a:pt x="1301450" y="117077"/>
                        <a:pt x="1411893" y="98611"/>
                      </a:cubicBezTo>
                      <a:cubicBezTo>
                        <a:pt x="1428619" y="95793"/>
                        <a:pt x="1443966" y="94767"/>
                        <a:pt x="1461260" y="89647"/>
                      </a:cubicBezTo>
                      <a:cubicBezTo>
                        <a:pt x="1470986" y="87120"/>
                        <a:pt x="1480540" y="82002"/>
                        <a:pt x="1490880" y="80682"/>
                      </a:cubicBezTo>
                      <a:cubicBezTo>
                        <a:pt x="1522197" y="74791"/>
                        <a:pt x="1553123" y="70219"/>
                        <a:pt x="1579741" y="71717"/>
                      </a:cubicBezTo>
                      <a:cubicBezTo>
                        <a:pt x="1595922" y="67911"/>
                        <a:pt x="1619954" y="64352"/>
                        <a:pt x="1638981" y="62752"/>
                      </a:cubicBezTo>
                      <a:cubicBezTo>
                        <a:pt x="1663341" y="62081"/>
                        <a:pt x="1700269" y="62326"/>
                        <a:pt x="1727841" y="53788"/>
                      </a:cubicBezTo>
                      <a:cubicBezTo>
                        <a:pt x="1738431" y="50658"/>
                        <a:pt x="1747079" y="46812"/>
                        <a:pt x="1757461" y="44823"/>
                      </a:cubicBezTo>
                      <a:cubicBezTo>
                        <a:pt x="1802460" y="39659"/>
                        <a:pt x="1916690" y="23687"/>
                        <a:pt x="1954930" y="26894"/>
                      </a:cubicBezTo>
                      <a:cubicBezTo>
                        <a:pt x="2046924" y="18038"/>
                        <a:pt x="2027511" y="13756"/>
                        <a:pt x="2132650" y="8964"/>
                      </a:cubicBezTo>
                      <a:cubicBezTo>
                        <a:pt x="2284345" y="14008"/>
                        <a:pt x="2418126" y="8948"/>
                        <a:pt x="2557206" y="0"/>
                      </a:cubicBezTo>
                      <a:cubicBezTo>
                        <a:pt x="2590797" y="6916"/>
                        <a:pt x="2614433" y="1937"/>
                        <a:pt x="2646066" y="8964"/>
                      </a:cubicBezTo>
                      <a:cubicBezTo>
                        <a:pt x="2658293" y="12014"/>
                        <a:pt x="2673879" y="14851"/>
                        <a:pt x="2685560" y="17929"/>
                      </a:cubicBezTo>
                      <a:cubicBezTo>
                        <a:pt x="2696213" y="19835"/>
                        <a:pt x="2704676" y="25198"/>
                        <a:pt x="2715180" y="26894"/>
                      </a:cubicBezTo>
                      <a:cubicBezTo>
                        <a:pt x="2746989" y="33503"/>
                        <a:pt x="2787707" y="34692"/>
                        <a:pt x="2823787" y="35858"/>
                      </a:cubicBezTo>
                      <a:cubicBezTo>
                        <a:pt x="2835352" y="37015"/>
                        <a:pt x="2851881" y="38515"/>
                        <a:pt x="2863280" y="44823"/>
                      </a:cubicBezTo>
                      <a:cubicBezTo>
                        <a:pt x="2886415" y="56805"/>
                        <a:pt x="2904059" y="68949"/>
                        <a:pt x="2922521" y="80682"/>
                      </a:cubicBezTo>
                      <a:cubicBezTo>
                        <a:pt x="2952061" y="91623"/>
                        <a:pt x="2975251" y="106801"/>
                        <a:pt x="2981761" y="116541"/>
                      </a:cubicBezTo>
                      <a:cubicBezTo>
                        <a:pt x="2991661" y="122252"/>
                        <a:pt x="3000869" y="129350"/>
                        <a:pt x="3011381" y="134470"/>
                      </a:cubicBezTo>
                      <a:cubicBezTo>
                        <a:pt x="3137982" y="194279"/>
                        <a:pt x="2980164" y="119669"/>
                        <a:pt x="3080495" y="161364"/>
                      </a:cubicBezTo>
                      <a:cubicBezTo>
                        <a:pt x="3141999" y="183140"/>
                        <a:pt x="3106138" y="171028"/>
                        <a:pt x="3149609" y="197223"/>
                      </a:cubicBezTo>
                      <a:cubicBezTo>
                        <a:pt x="3163034" y="201352"/>
                        <a:pt x="3176472" y="207171"/>
                        <a:pt x="3189103" y="215152"/>
                      </a:cubicBezTo>
                      <a:cubicBezTo>
                        <a:pt x="3204354" y="232956"/>
                        <a:pt x="3214663" y="240378"/>
                        <a:pt x="3238469" y="251011"/>
                      </a:cubicBezTo>
                      <a:cubicBezTo>
                        <a:pt x="3251375" y="256212"/>
                        <a:pt x="3264640" y="256668"/>
                        <a:pt x="3277963" y="259976"/>
                      </a:cubicBezTo>
                      <a:cubicBezTo>
                        <a:pt x="3287772" y="262641"/>
                        <a:pt x="3297703" y="265661"/>
                        <a:pt x="3307583" y="268941"/>
                      </a:cubicBezTo>
                      <a:cubicBezTo>
                        <a:pt x="3338653" y="306742"/>
                        <a:pt x="3305011" y="282712"/>
                        <a:pt x="3356950" y="295835"/>
                      </a:cubicBezTo>
                      <a:cubicBezTo>
                        <a:pt x="3366624" y="299829"/>
                        <a:pt x="3376955" y="309037"/>
                        <a:pt x="3386570" y="313764"/>
                      </a:cubicBezTo>
                      <a:cubicBezTo>
                        <a:pt x="3394857" y="317892"/>
                        <a:pt x="3405238" y="319223"/>
                        <a:pt x="3416190" y="322729"/>
                      </a:cubicBezTo>
                      <a:cubicBezTo>
                        <a:pt x="3450910" y="337143"/>
                        <a:pt x="3438134" y="336131"/>
                        <a:pt x="3465558" y="358588"/>
                      </a:cubicBezTo>
                      <a:cubicBezTo>
                        <a:pt x="3476437" y="370712"/>
                        <a:pt x="3490198" y="379480"/>
                        <a:pt x="3505050" y="385482"/>
                      </a:cubicBezTo>
                      <a:cubicBezTo>
                        <a:pt x="3512901" y="390455"/>
                        <a:pt x="3525096" y="392279"/>
                        <a:pt x="3534670" y="394447"/>
                      </a:cubicBezTo>
                      <a:cubicBezTo>
                        <a:pt x="3578066" y="437001"/>
                        <a:pt x="3521418" y="376493"/>
                        <a:pt x="3584038" y="430305"/>
                      </a:cubicBezTo>
                      <a:cubicBezTo>
                        <a:pt x="3592117" y="434034"/>
                        <a:pt x="3597232" y="442209"/>
                        <a:pt x="3603784" y="448235"/>
                      </a:cubicBezTo>
                      <a:cubicBezTo>
                        <a:pt x="3614648" y="453866"/>
                        <a:pt x="3624764" y="459042"/>
                        <a:pt x="3633405" y="466164"/>
                      </a:cubicBezTo>
                      <a:cubicBezTo>
                        <a:pt x="3655422" y="484585"/>
                        <a:pt x="3679697" y="498501"/>
                        <a:pt x="3702518" y="510988"/>
                      </a:cubicBezTo>
                      <a:cubicBezTo>
                        <a:pt x="3716572" y="517696"/>
                        <a:pt x="3728432" y="523015"/>
                        <a:pt x="3742011" y="528917"/>
                      </a:cubicBezTo>
                      <a:cubicBezTo>
                        <a:pt x="3750569" y="532750"/>
                        <a:pt x="3762781" y="533594"/>
                        <a:pt x="3771632" y="537882"/>
                      </a:cubicBezTo>
                      <a:cubicBezTo>
                        <a:pt x="3790954" y="551817"/>
                        <a:pt x="3810899" y="563663"/>
                        <a:pt x="3830873" y="573741"/>
                      </a:cubicBezTo>
                      <a:cubicBezTo>
                        <a:pt x="3858878" y="581672"/>
                        <a:pt x="3884131" y="602118"/>
                        <a:pt x="3909859" y="609600"/>
                      </a:cubicBezTo>
                      <a:cubicBezTo>
                        <a:pt x="3924231" y="610458"/>
                        <a:pt x="3958458" y="627106"/>
                        <a:pt x="3969100" y="627529"/>
                      </a:cubicBezTo>
                      <a:cubicBezTo>
                        <a:pt x="4014041" y="617706"/>
                        <a:pt x="3999032" y="627715"/>
                        <a:pt x="4018467" y="609600"/>
                      </a:cubicBezTo>
                    </a:path>
                  </a:pathLst>
                </a:custGeom>
                <a:noFill/>
                <a:ln w="28575"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648635"/>
                            <a:gd name="connsiteY0" fmla="*/ 618564 h 635927"/>
                            <a:gd name="connsiteX1" fmla="*/ 367553 w 3648635"/>
                            <a:gd name="connsiteY1" fmla="*/ 618564 h 635927"/>
                            <a:gd name="connsiteX2" fmla="*/ 421341 w 3648635"/>
                            <a:gd name="connsiteY2" fmla="*/ 582705 h 635927"/>
                            <a:gd name="connsiteX3" fmla="*/ 448235 w 3648635"/>
                            <a:gd name="connsiteY3" fmla="*/ 564776 h 635927"/>
                            <a:gd name="connsiteX4" fmla="*/ 484094 w 3648635"/>
                            <a:gd name="connsiteY4" fmla="*/ 519952 h 635927"/>
                            <a:gd name="connsiteX5" fmla="*/ 502023 w 3648635"/>
                            <a:gd name="connsiteY5" fmla="*/ 493058 h 635927"/>
                            <a:gd name="connsiteX6" fmla="*/ 519953 w 3648635"/>
                            <a:gd name="connsiteY6" fmla="*/ 475129 h 635927"/>
                            <a:gd name="connsiteX7" fmla="*/ 537882 w 3648635"/>
                            <a:gd name="connsiteY7" fmla="*/ 448235 h 635927"/>
                            <a:gd name="connsiteX8" fmla="*/ 573741 w 3648635"/>
                            <a:gd name="connsiteY8" fmla="*/ 430305 h 635927"/>
                            <a:gd name="connsiteX9" fmla="*/ 609600 w 3648635"/>
                            <a:gd name="connsiteY9" fmla="*/ 403411 h 635927"/>
                            <a:gd name="connsiteX10" fmla="*/ 636494 w 3648635"/>
                            <a:gd name="connsiteY10" fmla="*/ 385482 h 635927"/>
                            <a:gd name="connsiteX11" fmla="*/ 672353 w 3648635"/>
                            <a:gd name="connsiteY11" fmla="*/ 349623 h 635927"/>
                            <a:gd name="connsiteX12" fmla="*/ 726141 w 3648635"/>
                            <a:gd name="connsiteY12" fmla="*/ 313764 h 635927"/>
                            <a:gd name="connsiteX13" fmla="*/ 753035 w 3648635"/>
                            <a:gd name="connsiteY13" fmla="*/ 295835 h 635927"/>
                            <a:gd name="connsiteX14" fmla="*/ 770964 w 3648635"/>
                            <a:gd name="connsiteY14" fmla="*/ 277905 h 635927"/>
                            <a:gd name="connsiteX15" fmla="*/ 842682 w 3648635"/>
                            <a:gd name="connsiteY15" fmla="*/ 242047 h 635927"/>
                            <a:gd name="connsiteX16" fmla="*/ 869576 w 3648635"/>
                            <a:gd name="connsiteY16" fmla="*/ 224117 h 635927"/>
                            <a:gd name="connsiteX17" fmla="*/ 959223 w 3648635"/>
                            <a:gd name="connsiteY17" fmla="*/ 197223 h 635927"/>
                            <a:gd name="connsiteX18" fmla="*/ 1013012 w 3648635"/>
                            <a:gd name="connsiteY18" fmla="*/ 179294 h 635927"/>
                            <a:gd name="connsiteX19" fmla="*/ 1048870 w 3648635"/>
                            <a:gd name="connsiteY19" fmla="*/ 170329 h 635927"/>
                            <a:gd name="connsiteX20" fmla="*/ 1102659 w 3648635"/>
                            <a:gd name="connsiteY20" fmla="*/ 152400 h 635927"/>
                            <a:gd name="connsiteX21" fmla="*/ 1129553 w 3648635"/>
                            <a:gd name="connsiteY21" fmla="*/ 143435 h 635927"/>
                            <a:gd name="connsiteX22" fmla="*/ 1165412 w 3648635"/>
                            <a:gd name="connsiteY22" fmla="*/ 134470 h 635927"/>
                            <a:gd name="connsiteX23" fmla="*/ 1281953 w 3648635"/>
                            <a:gd name="connsiteY23" fmla="*/ 98611 h 635927"/>
                            <a:gd name="connsiteX24" fmla="*/ 1326776 w 3648635"/>
                            <a:gd name="connsiteY24" fmla="*/ 89647 h 635927"/>
                            <a:gd name="connsiteX25" fmla="*/ 1353670 w 3648635"/>
                            <a:gd name="connsiteY25" fmla="*/ 80682 h 635927"/>
                            <a:gd name="connsiteX26" fmla="*/ 1434353 w 3648635"/>
                            <a:gd name="connsiteY26" fmla="*/ 71717 h 635927"/>
                            <a:gd name="connsiteX27" fmla="*/ 1488141 w 3648635"/>
                            <a:gd name="connsiteY27" fmla="*/ 62752 h 635927"/>
                            <a:gd name="connsiteX28" fmla="*/ 1568823 w 3648635"/>
                            <a:gd name="connsiteY28" fmla="*/ 53788 h 635927"/>
                            <a:gd name="connsiteX29" fmla="*/ 1595717 w 3648635"/>
                            <a:gd name="connsiteY29" fmla="*/ 44823 h 635927"/>
                            <a:gd name="connsiteX30" fmla="*/ 1775012 w 3648635"/>
                            <a:gd name="connsiteY30" fmla="*/ 26894 h 635927"/>
                            <a:gd name="connsiteX31" fmla="*/ 1936376 w 3648635"/>
                            <a:gd name="connsiteY31" fmla="*/ 8964 h 635927"/>
                            <a:gd name="connsiteX32" fmla="*/ 2321859 w 3648635"/>
                            <a:gd name="connsiteY32" fmla="*/ 0 h 635927"/>
                            <a:gd name="connsiteX33" fmla="*/ 2402541 w 3648635"/>
                            <a:gd name="connsiteY33" fmla="*/ 8964 h 635927"/>
                            <a:gd name="connsiteX34" fmla="*/ 2438400 w 3648635"/>
                            <a:gd name="connsiteY34" fmla="*/ 17929 h 635927"/>
                            <a:gd name="connsiteX35" fmla="*/ 2465294 w 3648635"/>
                            <a:gd name="connsiteY35" fmla="*/ 26894 h 635927"/>
                            <a:gd name="connsiteX36" fmla="*/ 2563906 w 3648635"/>
                            <a:gd name="connsiteY36" fmla="*/ 35858 h 635927"/>
                            <a:gd name="connsiteX37" fmla="*/ 2599764 w 3648635"/>
                            <a:gd name="connsiteY37" fmla="*/ 44823 h 635927"/>
                            <a:gd name="connsiteX38" fmla="*/ 2653553 w 3648635"/>
                            <a:gd name="connsiteY38" fmla="*/ 80682 h 635927"/>
                            <a:gd name="connsiteX39" fmla="*/ 2707341 w 3648635"/>
                            <a:gd name="connsiteY39" fmla="*/ 116541 h 635927"/>
                            <a:gd name="connsiteX40" fmla="*/ 2734235 w 3648635"/>
                            <a:gd name="connsiteY40" fmla="*/ 134470 h 635927"/>
                            <a:gd name="connsiteX41" fmla="*/ 2796988 w 3648635"/>
                            <a:gd name="connsiteY41" fmla="*/ 161364 h 635927"/>
                            <a:gd name="connsiteX42" fmla="*/ 2859741 w 3648635"/>
                            <a:gd name="connsiteY42" fmla="*/ 197223 h 635927"/>
                            <a:gd name="connsiteX43" fmla="*/ 2895600 w 3648635"/>
                            <a:gd name="connsiteY43" fmla="*/ 215152 h 635927"/>
                            <a:gd name="connsiteX44" fmla="*/ 2940423 w 3648635"/>
                            <a:gd name="connsiteY44" fmla="*/ 251011 h 635927"/>
                            <a:gd name="connsiteX45" fmla="*/ 2976282 w 3648635"/>
                            <a:gd name="connsiteY45" fmla="*/ 259976 h 635927"/>
                            <a:gd name="connsiteX46" fmla="*/ 3003176 w 3648635"/>
                            <a:gd name="connsiteY46" fmla="*/ 268941 h 635927"/>
                            <a:gd name="connsiteX47" fmla="*/ 3048000 w 3648635"/>
                            <a:gd name="connsiteY47" fmla="*/ 295835 h 635927"/>
                            <a:gd name="connsiteX48" fmla="*/ 3074894 w 3648635"/>
                            <a:gd name="connsiteY48" fmla="*/ 313764 h 635927"/>
                            <a:gd name="connsiteX49" fmla="*/ 3101788 w 3648635"/>
                            <a:gd name="connsiteY49" fmla="*/ 322729 h 635927"/>
                            <a:gd name="connsiteX50" fmla="*/ 3146612 w 3648635"/>
                            <a:gd name="connsiteY50" fmla="*/ 358588 h 635927"/>
                            <a:gd name="connsiteX51" fmla="*/ 3182470 w 3648635"/>
                            <a:gd name="connsiteY51" fmla="*/ 385482 h 635927"/>
                            <a:gd name="connsiteX52" fmla="*/ 3209364 w 3648635"/>
                            <a:gd name="connsiteY52" fmla="*/ 394447 h 635927"/>
                            <a:gd name="connsiteX53" fmla="*/ 3254188 w 3648635"/>
                            <a:gd name="connsiteY53" fmla="*/ 430305 h 635927"/>
                            <a:gd name="connsiteX54" fmla="*/ 3272117 w 3648635"/>
                            <a:gd name="connsiteY54" fmla="*/ 448235 h 635927"/>
                            <a:gd name="connsiteX55" fmla="*/ 3299012 w 3648635"/>
                            <a:gd name="connsiteY55" fmla="*/ 466164 h 635927"/>
                            <a:gd name="connsiteX56" fmla="*/ 3361764 w 3648635"/>
                            <a:gd name="connsiteY56" fmla="*/ 510988 h 635927"/>
                            <a:gd name="connsiteX57" fmla="*/ 3397623 w 3648635"/>
                            <a:gd name="connsiteY57" fmla="*/ 528917 h 635927"/>
                            <a:gd name="connsiteX58" fmla="*/ 3424517 w 3648635"/>
                            <a:gd name="connsiteY58" fmla="*/ 537882 h 635927"/>
                            <a:gd name="connsiteX59" fmla="*/ 3478306 w 3648635"/>
                            <a:gd name="connsiteY59" fmla="*/ 573741 h 635927"/>
                            <a:gd name="connsiteX60" fmla="*/ 3550023 w 3648635"/>
                            <a:gd name="connsiteY60" fmla="*/ 609600 h 635927"/>
                            <a:gd name="connsiteX61" fmla="*/ 3603812 w 3648635"/>
                            <a:gd name="connsiteY61" fmla="*/ 627529 h 635927"/>
                            <a:gd name="connsiteX62" fmla="*/ 3648635 w 3648635"/>
                            <a:gd name="connsiteY62" fmla="*/ 609600 h 6359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3648635" h="635927">
                              <a:moveTo>
                                <a:pt x="0" y="618564"/>
                              </a:moveTo>
                              <a:cubicBezTo>
                                <a:pt x="139197" y="638450"/>
                                <a:pt x="157939" y="644766"/>
                                <a:pt x="367553" y="618564"/>
                              </a:cubicBezTo>
                              <a:cubicBezTo>
                                <a:pt x="388935" y="615891"/>
                                <a:pt x="403412" y="594658"/>
                                <a:pt x="421341" y="582705"/>
                              </a:cubicBezTo>
                              <a:lnTo>
                                <a:pt x="448235" y="564776"/>
                              </a:lnTo>
                              <a:cubicBezTo>
                                <a:pt x="503417" y="482001"/>
                                <a:pt x="432999" y="583822"/>
                                <a:pt x="484094" y="519952"/>
                              </a:cubicBezTo>
                              <a:cubicBezTo>
                                <a:pt x="490825" y="511539"/>
                                <a:pt x="495292" y="501471"/>
                                <a:pt x="502023" y="493058"/>
                              </a:cubicBezTo>
                              <a:cubicBezTo>
                                <a:pt x="507303" y="486458"/>
                                <a:pt x="514673" y="481729"/>
                                <a:pt x="519953" y="475129"/>
                              </a:cubicBezTo>
                              <a:cubicBezTo>
                                <a:pt x="526684" y="466716"/>
                                <a:pt x="529605" y="455132"/>
                                <a:pt x="537882" y="448235"/>
                              </a:cubicBezTo>
                              <a:cubicBezTo>
                                <a:pt x="548148" y="439680"/>
                                <a:pt x="562408" y="437388"/>
                                <a:pt x="573741" y="430305"/>
                              </a:cubicBezTo>
                              <a:cubicBezTo>
                                <a:pt x="586411" y="422386"/>
                                <a:pt x="597442" y="412095"/>
                                <a:pt x="609600" y="403411"/>
                              </a:cubicBezTo>
                              <a:cubicBezTo>
                                <a:pt x="618367" y="397149"/>
                                <a:pt x="628314" y="392494"/>
                                <a:pt x="636494" y="385482"/>
                              </a:cubicBezTo>
                              <a:cubicBezTo>
                                <a:pt x="649329" y="374481"/>
                                <a:pt x="658288" y="359000"/>
                                <a:pt x="672353" y="349623"/>
                              </a:cubicBezTo>
                              <a:lnTo>
                                <a:pt x="726141" y="313764"/>
                              </a:lnTo>
                              <a:cubicBezTo>
                                <a:pt x="735106" y="307788"/>
                                <a:pt x="745417" y="303454"/>
                                <a:pt x="753035" y="295835"/>
                              </a:cubicBezTo>
                              <a:cubicBezTo>
                                <a:pt x="759011" y="289858"/>
                                <a:pt x="763716" y="282254"/>
                                <a:pt x="770964" y="277905"/>
                              </a:cubicBezTo>
                              <a:cubicBezTo>
                                <a:pt x="793883" y="264154"/>
                                <a:pt x="820444" y="256873"/>
                                <a:pt x="842682" y="242047"/>
                              </a:cubicBezTo>
                              <a:cubicBezTo>
                                <a:pt x="851647" y="236070"/>
                                <a:pt x="859730" y="228493"/>
                                <a:pt x="869576" y="224117"/>
                              </a:cubicBezTo>
                              <a:cubicBezTo>
                                <a:pt x="913451" y="204617"/>
                                <a:pt x="919112" y="209256"/>
                                <a:pt x="959223" y="197223"/>
                              </a:cubicBezTo>
                              <a:cubicBezTo>
                                <a:pt x="977325" y="191792"/>
                                <a:pt x="994677" y="183878"/>
                                <a:pt x="1013012" y="179294"/>
                              </a:cubicBezTo>
                              <a:cubicBezTo>
                                <a:pt x="1024965" y="176306"/>
                                <a:pt x="1037069" y="173869"/>
                                <a:pt x="1048870" y="170329"/>
                              </a:cubicBezTo>
                              <a:cubicBezTo>
                                <a:pt x="1066972" y="164898"/>
                                <a:pt x="1084729" y="158376"/>
                                <a:pt x="1102659" y="152400"/>
                              </a:cubicBezTo>
                              <a:cubicBezTo>
                                <a:pt x="1111624" y="149412"/>
                                <a:pt x="1120386" y="145727"/>
                                <a:pt x="1129553" y="143435"/>
                              </a:cubicBezTo>
                              <a:lnTo>
                                <a:pt x="1165412" y="134470"/>
                              </a:lnTo>
                              <a:cubicBezTo>
                                <a:pt x="1217662" y="99638"/>
                                <a:pt x="1181743" y="118653"/>
                                <a:pt x="1281953" y="98611"/>
                              </a:cubicBezTo>
                              <a:cubicBezTo>
                                <a:pt x="1296894" y="95623"/>
                                <a:pt x="1312321" y="94465"/>
                                <a:pt x="1326776" y="89647"/>
                              </a:cubicBezTo>
                              <a:cubicBezTo>
                                <a:pt x="1335741" y="86659"/>
                                <a:pt x="1344349" y="82236"/>
                                <a:pt x="1353670" y="80682"/>
                              </a:cubicBezTo>
                              <a:cubicBezTo>
                                <a:pt x="1380362" y="76233"/>
                                <a:pt x="1407531" y="75293"/>
                                <a:pt x="1434353" y="71717"/>
                              </a:cubicBezTo>
                              <a:cubicBezTo>
                                <a:pt x="1452370" y="69315"/>
                                <a:pt x="1470124" y="65154"/>
                                <a:pt x="1488141" y="62752"/>
                              </a:cubicBezTo>
                              <a:cubicBezTo>
                                <a:pt x="1514963" y="59176"/>
                                <a:pt x="1541929" y="56776"/>
                                <a:pt x="1568823" y="53788"/>
                              </a:cubicBezTo>
                              <a:cubicBezTo>
                                <a:pt x="1577788" y="50800"/>
                                <a:pt x="1586396" y="46377"/>
                                <a:pt x="1595717" y="44823"/>
                              </a:cubicBezTo>
                              <a:cubicBezTo>
                                <a:pt x="1633165" y="38582"/>
                                <a:pt x="1742200" y="30540"/>
                                <a:pt x="1775012" y="26894"/>
                              </a:cubicBezTo>
                              <a:cubicBezTo>
                                <a:pt x="1855634" y="17936"/>
                                <a:pt x="1839847" y="12539"/>
                                <a:pt x="1936376" y="8964"/>
                              </a:cubicBezTo>
                              <a:cubicBezTo>
                                <a:pt x="2064817" y="4207"/>
                                <a:pt x="2193365" y="2988"/>
                                <a:pt x="2321859" y="0"/>
                              </a:cubicBezTo>
                              <a:cubicBezTo>
                                <a:pt x="2348753" y="2988"/>
                                <a:pt x="2375796" y="4849"/>
                                <a:pt x="2402541" y="8964"/>
                              </a:cubicBezTo>
                              <a:cubicBezTo>
                                <a:pt x="2414719" y="10837"/>
                                <a:pt x="2426553" y="14544"/>
                                <a:pt x="2438400" y="17929"/>
                              </a:cubicBezTo>
                              <a:cubicBezTo>
                                <a:pt x="2447486" y="20525"/>
                                <a:pt x="2455939" y="25558"/>
                                <a:pt x="2465294" y="26894"/>
                              </a:cubicBezTo>
                              <a:cubicBezTo>
                                <a:pt x="2497968" y="31562"/>
                                <a:pt x="2531035" y="32870"/>
                                <a:pt x="2563906" y="35858"/>
                              </a:cubicBezTo>
                              <a:cubicBezTo>
                                <a:pt x="2575859" y="38846"/>
                                <a:pt x="2588744" y="39313"/>
                                <a:pt x="2599764" y="44823"/>
                              </a:cubicBezTo>
                              <a:cubicBezTo>
                                <a:pt x="2619038" y="54460"/>
                                <a:pt x="2635623" y="68729"/>
                                <a:pt x="2653553" y="80682"/>
                              </a:cubicBezTo>
                              <a:lnTo>
                                <a:pt x="2707341" y="116541"/>
                              </a:lnTo>
                              <a:cubicBezTo>
                                <a:pt x="2716306" y="122517"/>
                                <a:pt x="2724598" y="129652"/>
                                <a:pt x="2734235" y="134470"/>
                              </a:cubicBezTo>
                              <a:cubicBezTo>
                                <a:pt x="2853166" y="193937"/>
                                <a:pt x="2704652" y="121792"/>
                                <a:pt x="2796988" y="161364"/>
                              </a:cubicBezTo>
                              <a:cubicBezTo>
                                <a:pt x="2851166" y="184583"/>
                                <a:pt x="2814728" y="171502"/>
                                <a:pt x="2859741" y="197223"/>
                              </a:cubicBezTo>
                              <a:cubicBezTo>
                                <a:pt x="2871344" y="203853"/>
                                <a:pt x="2883647" y="209176"/>
                                <a:pt x="2895600" y="215152"/>
                              </a:cubicBezTo>
                              <a:cubicBezTo>
                                <a:pt x="2910059" y="229612"/>
                                <a:pt x="2920630" y="242529"/>
                                <a:pt x="2940423" y="251011"/>
                              </a:cubicBezTo>
                              <a:cubicBezTo>
                                <a:pt x="2951748" y="255864"/>
                                <a:pt x="2964435" y="256591"/>
                                <a:pt x="2976282" y="259976"/>
                              </a:cubicBezTo>
                              <a:cubicBezTo>
                                <a:pt x="2985368" y="262572"/>
                                <a:pt x="2994211" y="265953"/>
                                <a:pt x="3003176" y="268941"/>
                              </a:cubicBezTo>
                              <a:cubicBezTo>
                                <a:pt x="3038197" y="303960"/>
                                <a:pt x="3001450" y="272560"/>
                                <a:pt x="3048000" y="295835"/>
                              </a:cubicBezTo>
                              <a:cubicBezTo>
                                <a:pt x="3057637" y="300653"/>
                                <a:pt x="3065257" y="308946"/>
                                <a:pt x="3074894" y="313764"/>
                              </a:cubicBezTo>
                              <a:cubicBezTo>
                                <a:pt x="3083346" y="317990"/>
                                <a:pt x="3093336" y="318503"/>
                                <a:pt x="3101788" y="322729"/>
                              </a:cubicBezTo>
                              <a:cubicBezTo>
                                <a:pt x="3135035" y="339352"/>
                                <a:pt x="3121597" y="337742"/>
                                <a:pt x="3146612" y="358588"/>
                              </a:cubicBezTo>
                              <a:cubicBezTo>
                                <a:pt x="3158090" y="368153"/>
                                <a:pt x="3169498" y="378069"/>
                                <a:pt x="3182470" y="385482"/>
                              </a:cubicBezTo>
                              <a:cubicBezTo>
                                <a:pt x="3190675" y="390170"/>
                                <a:pt x="3200399" y="391459"/>
                                <a:pt x="3209364" y="394447"/>
                              </a:cubicBezTo>
                              <a:cubicBezTo>
                                <a:pt x="3252665" y="437746"/>
                                <a:pt x="3197632" y="385059"/>
                                <a:pt x="3254188" y="430305"/>
                              </a:cubicBezTo>
                              <a:cubicBezTo>
                                <a:pt x="3260788" y="435585"/>
                                <a:pt x="3265517" y="442955"/>
                                <a:pt x="3272117" y="448235"/>
                              </a:cubicBezTo>
                              <a:cubicBezTo>
                                <a:pt x="3280530" y="454966"/>
                                <a:pt x="3290244" y="459902"/>
                                <a:pt x="3299012" y="466164"/>
                              </a:cubicBezTo>
                              <a:cubicBezTo>
                                <a:pt x="3318250" y="479905"/>
                                <a:pt x="3340640" y="498917"/>
                                <a:pt x="3361764" y="510988"/>
                              </a:cubicBezTo>
                              <a:cubicBezTo>
                                <a:pt x="3373367" y="517618"/>
                                <a:pt x="3385340" y="523653"/>
                                <a:pt x="3397623" y="528917"/>
                              </a:cubicBezTo>
                              <a:cubicBezTo>
                                <a:pt x="3406309" y="532639"/>
                                <a:pt x="3416257" y="533293"/>
                                <a:pt x="3424517" y="537882"/>
                              </a:cubicBezTo>
                              <a:cubicBezTo>
                                <a:pt x="3443354" y="548347"/>
                                <a:pt x="3459032" y="564104"/>
                                <a:pt x="3478306" y="573741"/>
                              </a:cubicBezTo>
                              <a:cubicBezTo>
                                <a:pt x="3502212" y="585694"/>
                                <a:pt x="3524667" y="601148"/>
                                <a:pt x="3550023" y="609600"/>
                              </a:cubicBezTo>
                              <a:lnTo>
                                <a:pt x="3603812" y="627529"/>
                              </a:lnTo>
                              <a:cubicBezTo>
                                <a:pt x="3643770" y="617539"/>
                                <a:pt x="3630958" y="627275"/>
                                <a:pt x="3648635" y="60960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7AA8CB33-F508-2A4D-B02F-22427333F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412" y="4921624"/>
                  <a:ext cx="4018467" cy="635927"/>
                </a:xfrm>
                <a:custGeom>
                  <a:avLst/>
                  <a:gdLst>
                    <a:gd name="connsiteX0" fmla="*/ 0 w 3648635"/>
                    <a:gd name="connsiteY0" fmla="*/ 618564 h 635927"/>
                    <a:gd name="connsiteX1" fmla="*/ 367553 w 3648635"/>
                    <a:gd name="connsiteY1" fmla="*/ 618564 h 635927"/>
                    <a:gd name="connsiteX2" fmla="*/ 421341 w 3648635"/>
                    <a:gd name="connsiteY2" fmla="*/ 582705 h 635927"/>
                    <a:gd name="connsiteX3" fmla="*/ 448235 w 3648635"/>
                    <a:gd name="connsiteY3" fmla="*/ 564776 h 635927"/>
                    <a:gd name="connsiteX4" fmla="*/ 484094 w 3648635"/>
                    <a:gd name="connsiteY4" fmla="*/ 519952 h 635927"/>
                    <a:gd name="connsiteX5" fmla="*/ 502023 w 3648635"/>
                    <a:gd name="connsiteY5" fmla="*/ 493058 h 635927"/>
                    <a:gd name="connsiteX6" fmla="*/ 519953 w 3648635"/>
                    <a:gd name="connsiteY6" fmla="*/ 475129 h 635927"/>
                    <a:gd name="connsiteX7" fmla="*/ 537882 w 3648635"/>
                    <a:gd name="connsiteY7" fmla="*/ 448235 h 635927"/>
                    <a:gd name="connsiteX8" fmla="*/ 573741 w 3648635"/>
                    <a:gd name="connsiteY8" fmla="*/ 430305 h 635927"/>
                    <a:gd name="connsiteX9" fmla="*/ 609600 w 3648635"/>
                    <a:gd name="connsiteY9" fmla="*/ 403411 h 635927"/>
                    <a:gd name="connsiteX10" fmla="*/ 636494 w 3648635"/>
                    <a:gd name="connsiteY10" fmla="*/ 385482 h 635927"/>
                    <a:gd name="connsiteX11" fmla="*/ 672353 w 3648635"/>
                    <a:gd name="connsiteY11" fmla="*/ 349623 h 635927"/>
                    <a:gd name="connsiteX12" fmla="*/ 726141 w 3648635"/>
                    <a:gd name="connsiteY12" fmla="*/ 313764 h 635927"/>
                    <a:gd name="connsiteX13" fmla="*/ 753035 w 3648635"/>
                    <a:gd name="connsiteY13" fmla="*/ 295835 h 635927"/>
                    <a:gd name="connsiteX14" fmla="*/ 770964 w 3648635"/>
                    <a:gd name="connsiteY14" fmla="*/ 277905 h 635927"/>
                    <a:gd name="connsiteX15" fmla="*/ 842682 w 3648635"/>
                    <a:gd name="connsiteY15" fmla="*/ 242047 h 635927"/>
                    <a:gd name="connsiteX16" fmla="*/ 869576 w 3648635"/>
                    <a:gd name="connsiteY16" fmla="*/ 224117 h 635927"/>
                    <a:gd name="connsiteX17" fmla="*/ 959223 w 3648635"/>
                    <a:gd name="connsiteY17" fmla="*/ 197223 h 635927"/>
                    <a:gd name="connsiteX18" fmla="*/ 1013012 w 3648635"/>
                    <a:gd name="connsiteY18" fmla="*/ 179294 h 635927"/>
                    <a:gd name="connsiteX19" fmla="*/ 1048870 w 3648635"/>
                    <a:gd name="connsiteY19" fmla="*/ 170329 h 635927"/>
                    <a:gd name="connsiteX20" fmla="*/ 1102659 w 3648635"/>
                    <a:gd name="connsiteY20" fmla="*/ 152400 h 635927"/>
                    <a:gd name="connsiteX21" fmla="*/ 1129553 w 3648635"/>
                    <a:gd name="connsiteY21" fmla="*/ 143435 h 635927"/>
                    <a:gd name="connsiteX22" fmla="*/ 1165412 w 3648635"/>
                    <a:gd name="connsiteY22" fmla="*/ 134470 h 635927"/>
                    <a:gd name="connsiteX23" fmla="*/ 1281953 w 3648635"/>
                    <a:gd name="connsiteY23" fmla="*/ 98611 h 635927"/>
                    <a:gd name="connsiteX24" fmla="*/ 1326776 w 3648635"/>
                    <a:gd name="connsiteY24" fmla="*/ 89647 h 635927"/>
                    <a:gd name="connsiteX25" fmla="*/ 1353670 w 3648635"/>
                    <a:gd name="connsiteY25" fmla="*/ 80682 h 635927"/>
                    <a:gd name="connsiteX26" fmla="*/ 1434353 w 3648635"/>
                    <a:gd name="connsiteY26" fmla="*/ 71717 h 635927"/>
                    <a:gd name="connsiteX27" fmla="*/ 1488141 w 3648635"/>
                    <a:gd name="connsiteY27" fmla="*/ 62752 h 635927"/>
                    <a:gd name="connsiteX28" fmla="*/ 1568823 w 3648635"/>
                    <a:gd name="connsiteY28" fmla="*/ 53788 h 635927"/>
                    <a:gd name="connsiteX29" fmla="*/ 1595717 w 3648635"/>
                    <a:gd name="connsiteY29" fmla="*/ 44823 h 635927"/>
                    <a:gd name="connsiteX30" fmla="*/ 1775012 w 3648635"/>
                    <a:gd name="connsiteY30" fmla="*/ 26894 h 635927"/>
                    <a:gd name="connsiteX31" fmla="*/ 1936376 w 3648635"/>
                    <a:gd name="connsiteY31" fmla="*/ 8964 h 635927"/>
                    <a:gd name="connsiteX32" fmla="*/ 2321859 w 3648635"/>
                    <a:gd name="connsiteY32" fmla="*/ 0 h 635927"/>
                    <a:gd name="connsiteX33" fmla="*/ 2402541 w 3648635"/>
                    <a:gd name="connsiteY33" fmla="*/ 8964 h 635927"/>
                    <a:gd name="connsiteX34" fmla="*/ 2438400 w 3648635"/>
                    <a:gd name="connsiteY34" fmla="*/ 17929 h 635927"/>
                    <a:gd name="connsiteX35" fmla="*/ 2465294 w 3648635"/>
                    <a:gd name="connsiteY35" fmla="*/ 26894 h 635927"/>
                    <a:gd name="connsiteX36" fmla="*/ 2563906 w 3648635"/>
                    <a:gd name="connsiteY36" fmla="*/ 35858 h 635927"/>
                    <a:gd name="connsiteX37" fmla="*/ 2599764 w 3648635"/>
                    <a:gd name="connsiteY37" fmla="*/ 44823 h 635927"/>
                    <a:gd name="connsiteX38" fmla="*/ 2653553 w 3648635"/>
                    <a:gd name="connsiteY38" fmla="*/ 80682 h 635927"/>
                    <a:gd name="connsiteX39" fmla="*/ 2707341 w 3648635"/>
                    <a:gd name="connsiteY39" fmla="*/ 116541 h 635927"/>
                    <a:gd name="connsiteX40" fmla="*/ 2734235 w 3648635"/>
                    <a:gd name="connsiteY40" fmla="*/ 134470 h 635927"/>
                    <a:gd name="connsiteX41" fmla="*/ 2796988 w 3648635"/>
                    <a:gd name="connsiteY41" fmla="*/ 161364 h 635927"/>
                    <a:gd name="connsiteX42" fmla="*/ 2859741 w 3648635"/>
                    <a:gd name="connsiteY42" fmla="*/ 197223 h 635927"/>
                    <a:gd name="connsiteX43" fmla="*/ 2895600 w 3648635"/>
                    <a:gd name="connsiteY43" fmla="*/ 215152 h 635927"/>
                    <a:gd name="connsiteX44" fmla="*/ 2940423 w 3648635"/>
                    <a:gd name="connsiteY44" fmla="*/ 251011 h 635927"/>
                    <a:gd name="connsiteX45" fmla="*/ 2976282 w 3648635"/>
                    <a:gd name="connsiteY45" fmla="*/ 259976 h 635927"/>
                    <a:gd name="connsiteX46" fmla="*/ 3003176 w 3648635"/>
                    <a:gd name="connsiteY46" fmla="*/ 268941 h 635927"/>
                    <a:gd name="connsiteX47" fmla="*/ 3048000 w 3648635"/>
                    <a:gd name="connsiteY47" fmla="*/ 295835 h 635927"/>
                    <a:gd name="connsiteX48" fmla="*/ 3074894 w 3648635"/>
                    <a:gd name="connsiteY48" fmla="*/ 313764 h 635927"/>
                    <a:gd name="connsiteX49" fmla="*/ 3101788 w 3648635"/>
                    <a:gd name="connsiteY49" fmla="*/ 322729 h 635927"/>
                    <a:gd name="connsiteX50" fmla="*/ 3146612 w 3648635"/>
                    <a:gd name="connsiteY50" fmla="*/ 358588 h 635927"/>
                    <a:gd name="connsiteX51" fmla="*/ 3182470 w 3648635"/>
                    <a:gd name="connsiteY51" fmla="*/ 385482 h 635927"/>
                    <a:gd name="connsiteX52" fmla="*/ 3209364 w 3648635"/>
                    <a:gd name="connsiteY52" fmla="*/ 394447 h 635927"/>
                    <a:gd name="connsiteX53" fmla="*/ 3254188 w 3648635"/>
                    <a:gd name="connsiteY53" fmla="*/ 430305 h 635927"/>
                    <a:gd name="connsiteX54" fmla="*/ 3272117 w 3648635"/>
                    <a:gd name="connsiteY54" fmla="*/ 448235 h 635927"/>
                    <a:gd name="connsiteX55" fmla="*/ 3299012 w 3648635"/>
                    <a:gd name="connsiteY55" fmla="*/ 466164 h 635927"/>
                    <a:gd name="connsiteX56" fmla="*/ 3361764 w 3648635"/>
                    <a:gd name="connsiteY56" fmla="*/ 510988 h 635927"/>
                    <a:gd name="connsiteX57" fmla="*/ 3397623 w 3648635"/>
                    <a:gd name="connsiteY57" fmla="*/ 528917 h 635927"/>
                    <a:gd name="connsiteX58" fmla="*/ 3424517 w 3648635"/>
                    <a:gd name="connsiteY58" fmla="*/ 537882 h 635927"/>
                    <a:gd name="connsiteX59" fmla="*/ 3478306 w 3648635"/>
                    <a:gd name="connsiteY59" fmla="*/ 573741 h 635927"/>
                    <a:gd name="connsiteX60" fmla="*/ 3550023 w 3648635"/>
                    <a:gd name="connsiteY60" fmla="*/ 609600 h 635927"/>
                    <a:gd name="connsiteX61" fmla="*/ 3603812 w 3648635"/>
                    <a:gd name="connsiteY61" fmla="*/ 627529 h 635927"/>
                    <a:gd name="connsiteX62" fmla="*/ 3648635 w 3648635"/>
                    <a:gd name="connsiteY62" fmla="*/ 609600 h 635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3648635" h="635927">
                      <a:moveTo>
                        <a:pt x="0" y="618564"/>
                      </a:moveTo>
                      <a:cubicBezTo>
                        <a:pt x="139197" y="638450"/>
                        <a:pt x="157939" y="644766"/>
                        <a:pt x="367553" y="618564"/>
                      </a:cubicBezTo>
                      <a:cubicBezTo>
                        <a:pt x="388935" y="615891"/>
                        <a:pt x="403412" y="594658"/>
                        <a:pt x="421341" y="582705"/>
                      </a:cubicBezTo>
                      <a:lnTo>
                        <a:pt x="448235" y="564776"/>
                      </a:lnTo>
                      <a:cubicBezTo>
                        <a:pt x="503417" y="482001"/>
                        <a:pt x="432999" y="583822"/>
                        <a:pt x="484094" y="519952"/>
                      </a:cubicBezTo>
                      <a:cubicBezTo>
                        <a:pt x="490825" y="511539"/>
                        <a:pt x="495292" y="501471"/>
                        <a:pt x="502023" y="493058"/>
                      </a:cubicBezTo>
                      <a:cubicBezTo>
                        <a:pt x="507303" y="486458"/>
                        <a:pt x="514673" y="481729"/>
                        <a:pt x="519953" y="475129"/>
                      </a:cubicBezTo>
                      <a:cubicBezTo>
                        <a:pt x="526684" y="466716"/>
                        <a:pt x="529605" y="455132"/>
                        <a:pt x="537882" y="448235"/>
                      </a:cubicBezTo>
                      <a:cubicBezTo>
                        <a:pt x="548148" y="439680"/>
                        <a:pt x="562408" y="437388"/>
                        <a:pt x="573741" y="430305"/>
                      </a:cubicBezTo>
                      <a:cubicBezTo>
                        <a:pt x="586411" y="422386"/>
                        <a:pt x="597442" y="412095"/>
                        <a:pt x="609600" y="403411"/>
                      </a:cubicBezTo>
                      <a:cubicBezTo>
                        <a:pt x="618367" y="397149"/>
                        <a:pt x="628314" y="392494"/>
                        <a:pt x="636494" y="385482"/>
                      </a:cubicBezTo>
                      <a:cubicBezTo>
                        <a:pt x="649329" y="374481"/>
                        <a:pt x="658288" y="359000"/>
                        <a:pt x="672353" y="349623"/>
                      </a:cubicBezTo>
                      <a:lnTo>
                        <a:pt x="726141" y="313764"/>
                      </a:lnTo>
                      <a:cubicBezTo>
                        <a:pt x="735106" y="307788"/>
                        <a:pt x="745417" y="303454"/>
                        <a:pt x="753035" y="295835"/>
                      </a:cubicBezTo>
                      <a:cubicBezTo>
                        <a:pt x="759011" y="289858"/>
                        <a:pt x="763716" y="282254"/>
                        <a:pt x="770964" y="277905"/>
                      </a:cubicBezTo>
                      <a:cubicBezTo>
                        <a:pt x="793883" y="264154"/>
                        <a:pt x="820444" y="256873"/>
                        <a:pt x="842682" y="242047"/>
                      </a:cubicBezTo>
                      <a:cubicBezTo>
                        <a:pt x="851647" y="236070"/>
                        <a:pt x="859730" y="228493"/>
                        <a:pt x="869576" y="224117"/>
                      </a:cubicBezTo>
                      <a:cubicBezTo>
                        <a:pt x="913451" y="204617"/>
                        <a:pt x="919112" y="209256"/>
                        <a:pt x="959223" y="197223"/>
                      </a:cubicBezTo>
                      <a:cubicBezTo>
                        <a:pt x="977325" y="191792"/>
                        <a:pt x="994677" y="183878"/>
                        <a:pt x="1013012" y="179294"/>
                      </a:cubicBezTo>
                      <a:cubicBezTo>
                        <a:pt x="1024965" y="176306"/>
                        <a:pt x="1037069" y="173869"/>
                        <a:pt x="1048870" y="170329"/>
                      </a:cubicBezTo>
                      <a:cubicBezTo>
                        <a:pt x="1066972" y="164898"/>
                        <a:pt x="1084729" y="158376"/>
                        <a:pt x="1102659" y="152400"/>
                      </a:cubicBezTo>
                      <a:cubicBezTo>
                        <a:pt x="1111624" y="149412"/>
                        <a:pt x="1120386" y="145727"/>
                        <a:pt x="1129553" y="143435"/>
                      </a:cubicBezTo>
                      <a:lnTo>
                        <a:pt x="1165412" y="134470"/>
                      </a:lnTo>
                      <a:cubicBezTo>
                        <a:pt x="1217662" y="99638"/>
                        <a:pt x="1181743" y="118653"/>
                        <a:pt x="1281953" y="98611"/>
                      </a:cubicBezTo>
                      <a:cubicBezTo>
                        <a:pt x="1296894" y="95623"/>
                        <a:pt x="1312321" y="94465"/>
                        <a:pt x="1326776" y="89647"/>
                      </a:cubicBezTo>
                      <a:cubicBezTo>
                        <a:pt x="1335741" y="86659"/>
                        <a:pt x="1344349" y="82236"/>
                        <a:pt x="1353670" y="80682"/>
                      </a:cubicBezTo>
                      <a:cubicBezTo>
                        <a:pt x="1380362" y="76233"/>
                        <a:pt x="1407531" y="75293"/>
                        <a:pt x="1434353" y="71717"/>
                      </a:cubicBezTo>
                      <a:cubicBezTo>
                        <a:pt x="1452370" y="69315"/>
                        <a:pt x="1470124" y="65154"/>
                        <a:pt x="1488141" y="62752"/>
                      </a:cubicBezTo>
                      <a:cubicBezTo>
                        <a:pt x="1514963" y="59176"/>
                        <a:pt x="1541929" y="56776"/>
                        <a:pt x="1568823" y="53788"/>
                      </a:cubicBezTo>
                      <a:cubicBezTo>
                        <a:pt x="1577788" y="50800"/>
                        <a:pt x="1586396" y="46377"/>
                        <a:pt x="1595717" y="44823"/>
                      </a:cubicBezTo>
                      <a:cubicBezTo>
                        <a:pt x="1633165" y="38582"/>
                        <a:pt x="1742200" y="30540"/>
                        <a:pt x="1775012" y="26894"/>
                      </a:cubicBezTo>
                      <a:cubicBezTo>
                        <a:pt x="1855634" y="17936"/>
                        <a:pt x="1839847" y="12539"/>
                        <a:pt x="1936376" y="8964"/>
                      </a:cubicBezTo>
                      <a:cubicBezTo>
                        <a:pt x="2064817" y="4207"/>
                        <a:pt x="2193365" y="2988"/>
                        <a:pt x="2321859" y="0"/>
                      </a:cubicBezTo>
                      <a:cubicBezTo>
                        <a:pt x="2348753" y="2988"/>
                        <a:pt x="2375796" y="4849"/>
                        <a:pt x="2402541" y="8964"/>
                      </a:cubicBezTo>
                      <a:cubicBezTo>
                        <a:pt x="2414719" y="10837"/>
                        <a:pt x="2426553" y="14544"/>
                        <a:pt x="2438400" y="17929"/>
                      </a:cubicBezTo>
                      <a:cubicBezTo>
                        <a:pt x="2447486" y="20525"/>
                        <a:pt x="2455939" y="25558"/>
                        <a:pt x="2465294" y="26894"/>
                      </a:cubicBezTo>
                      <a:cubicBezTo>
                        <a:pt x="2497968" y="31562"/>
                        <a:pt x="2531035" y="32870"/>
                        <a:pt x="2563906" y="35858"/>
                      </a:cubicBezTo>
                      <a:cubicBezTo>
                        <a:pt x="2575859" y="38846"/>
                        <a:pt x="2588744" y="39313"/>
                        <a:pt x="2599764" y="44823"/>
                      </a:cubicBezTo>
                      <a:cubicBezTo>
                        <a:pt x="2619038" y="54460"/>
                        <a:pt x="2635623" y="68729"/>
                        <a:pt x="2653553" y="80682"/>
                      </a:cubicBezTo>
                      <a:lnTo>
                        <a:pt x="2707341" y="116541"/>
                      </a:lnTo>
                      <a:cubicBezTo>
                        <a:pt x="2716306" y="122517"/>
                        <a:pt x="2724598" y="129652"/>
                        <a:pt x="2734235" y="134470"/>
                      </a:cubicBezTo>
                      <a:cubicBezTo>
                        <a:pt x="2853166" y="193937"/>
                        <a:pt x="2704652" y="121792"/>
                        <a:pt x="2796988" y="161364"/>
                      </a:cubicBezTo>
                      <a:cubicBezTo>
                        <a:pt x="2851166" y="184583"/>
                        <a:pt x="2814728" y="171502"/>
                        <a:pt x="2859741" y="197223"/>
                      </a:cubicBezTo>
                      <a:cubicBezTo>
                        <a:pt x="2871344" y="203853"/>
                        <a:pt x="2883647" y="209176"/>
                        <a:pt x="2895600" y="215152"/>
                      </a:cubicBezTo>
                      <a:cubicBezTo>
                        <a:pt x="2910059" y="229612"/>
                        <a:pt x="2920630" y="242529"/>
                        <a:pt x="2940423" y="251011"/>
                      </a:cubicBezTo>
                      <a:cubicBezTo>
                        <a:pt x="2951748" y="255864"/>
                        <a:pt x="2964435" y="256591"/>
                        <a:pt x="2976282" y="259976"/>
                      </a:cubicBezTo>
                      <a:cubicBezTo>
                        <a:pt x="2985368" y="262572"/>
                        <a:pt x="2994211" y="265953"/>
                        <a:pt x="3003176" y="268941"/>
                      </a:cubicBezTo>
                      <a:cubicBezTo>
                        <a:pt x="3038197" y="303960"/>
                        <a:pt x="3001450" y="272560"/>
                        <a:pt x="3048000" y="295835"/>
                      </a:cubicBezTo>
                      <a:cubicBezTo>
                        <a:pt x="3057637" y="300653"/>
                        <a:pt x="3065257" y="308946"/>
                        <a:pt x="3074894" y="313764"/>
                      </a:cubicBezTo>
                      <a:cubicBezTo>
                        <a:pt x="3083346" y="317990"/>
                        <a:pt x="3093336" y="318503"/>
                        <a:pt x="3101788" y="322729"/>
                      </a:cubicBezTo>
                      <a:cubicBezTo>
                        <a:pt x="3135035" y="339352"/>
                        <a:pt x="3121597" y="337742"/>
                        <a:pt x="3146612" y="358588"/>
                      </a:cubicBezTo>
                      <a:cubicBezTo>
                        <a:pt x="3158090" y="368153"/>
                        <a:pt x="3169498" y="378069"/>
                        <a:pt x="3182470" y="385482"/>
                      </a:cubicBezTo>
                      <a:cubicBezTo>
                        <a:pt x="3190675" y="390170"/>
                        <a:pt x="3200399" y="391459"/>
                        <a:pt x="3209364" y="394447"/>
                      </a:cubicBezTo>
                      <a:cubicBezTo>
                        <a:pt x="3252665" y="437746"/>
                        <a:pt x="3197632" y="385059"/>
                        <a:pt x="3254188" y="430305"/>
                      </a:cubicBezTo>
                      <a:cubicBezTo>
                        <a:pt x="3260788" y="435585"/>
                        <a:pt x="3265517" y="442955"/>
                        <a:pt x="3272117" y="448235"/>
                      </a:cubicBezTo>
                      <a:cubicBezTo>
                        <a:pt x="3280530" y="454966"/>
                        <a:pt x="3290244" y="459902"/>
                        <a:pt x="3299012" y="466164"/>
                      </a:cubicBezTo>
                      <a:cubicBezTo>
                        <a:pt x="3318250" y="479905"/>
                        <a:pt x="3340640" y="498917"/>
                        <a:pt x="3361764" y="510988"/>
                      </a:cubicBezTo>
                      <a:cubicBezTo>
                        <a:pt x="3373367" y="517618"/>
                        <a:pt x="3385340" y="523653"/>
                        <a:pt x="3397623" y="528917"/>
                      </a:cubicBezTo>
                      <a:cubicBezTo>
                        <a:pt x="3406309" y="532639"/>
                        <a:pt x="3416257" y="533293"/>
                        <a:pt x="3424517" y="537882"/>
                      </a:cubicBezTo>
                      <a:cubicBezTo>
                        <a:pt x="3443354" y="548347"/>
                        <a:pt x="3459032" y="564104"/>
                        <a:pt x="3478306" y="573741"/>
                      </a:cubicBezTo>
                      <a:cubicBezTo>
                        <a:pt x="3502212" y="585694"/>
                        <a:pt x="3524667" y="601148"/>
                        <a:pt x="3550023" y="609600"/>
                      </a:cubicBezTo>
                      <a:lnTo>
                        <a:pt x="3603812" y="627529"/>
                      </a:lnTo>
                      <a:cubicBezTo>
                        <a:pt x="3643770" y="617539"/>
                        <a:pt x="3630958" y="627275"/>
                        <a:pt x="3648635" y="609600"/>
                      </a:cubicBezTo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018467"/>
                            <a:gd name="connsiteY0" fmla="*/ 618564 h 635927"/>
                            <a:gd name="connsiteX1" fmla="*/ 404808 w 4018467"/>
                            <a:gd name="connsiteY1" fmla="*/ 618564 h 635927"/>
                            <a:gd name="connsiteX2" fmla="*/ 464048 w 4018467"/>
                            <a:gd name="connsiteY2" fmla="*/ 582705 h 635927"/>
                            <a:gd name="connsiteX3" fmla="*/ 493668 w 4018467"/>
                            <a:gd name="connsiteY3" fmla="*/ 564776 h 635927"/>
                            <a:gd name="connsiteX4" fmla="*/ 533162 w 4018467"/>
                            <a:gd name="connsiteY4" fmla="*/ 519952 h 635927"/>
                            <a:gd name="connsiteX5" fmla="*/ 552908 w 4018467"/>
                            <a:gd name="connsiteY5" fmla="*/ 493058 h 635927"/>
                            <a:gd name="connsiteX6" fmla="*/ 572656 w 4018467"/>
                            <a:gd name="connsiteY6" fmla="*/ 475129 h 635927"/>
                            <a:gd name="connsiteX7" fmla="*/ 592402 w 4018467"/>
                            <a:gd name="connsiteY7" fmla="*/ 448235 h 635927"/>
                            <a:gd name="connsiteX8" fmla="*/ 631896 w 4018467"/>
                            <a:gd name="connsiteY8" fmla="*/ 430305 h 635927"/>
                            <a:gd name="connsiteX9" fmla="*/ 671390 w 4018467"/>
                            <a:gd name="connsiteY9" fmla="*/ 403411 h 635927"/>
                            <a:gd name="connsiteX10" fmla="*/ 701010 w 4018467"/>
                            <a:gd name="connsiteY10" fmla="*/ 385482 h 635927"/>
                            <a:gd name="connsiteX11" fmla="*/ 740503 w 4018467"/>
                            <a:gd name="connsiteY11" fmla="*/ 349623 h 635927"/>
                            <a:gd name="connsiteX12" fmla="*/ 799743 w 4018467"/>
                            <a:gd name="connsiteY12" fmla="*/ 313764 h 635927"/>
                            <a:gd name="connsiteX13" fmla="*/ 829363 w 4018467"/>
                            <a:gd name="connsiteY13" fmla="*/ 295835 h 635927"/>
                            <a:gd name="connsiteX14" fmla="*/ 849110 w 4018467"/>
                            <a:gd name="connsiteY14" fmla="*/ 277905 h 635927"/>
                            <a:gd name="connsiteX15" fmla="*/ 928097 w 4018467"/>
                            <a:gd name="connsiteY15" fmla="*/ 242047 h 635927"/>
                            <a:gd name="connsiteX16" fmla="*/ 957717 w 4018467"/>
                            <a:gd name="connsiteY16" fmla="*/ 224117 h 635927"/>
                            <a:gd name="connsiteX17" fmla="*/ 1056451 w 4018467"/>
                            <a:gd name="connsiteY17" fmla="*/ 197223 h 635927"/>
                            <a:gd name="connsiteX18" fmla="*/ 1115692 w 4018467"/>
                            <a:gd name="connsiteY18" fmla="*/ 179294 h 635927"/>
                            <a:gd name="connsiteX19" fmla="*/ 1155185 w 4018467"/>
                            <a:gd name="connsiteY19" fmla="*/ 170329 h 635927"/>
                            <a:gd name="connsiteX20" fmla="*/ 1214426 w 4018467"/>
                            <a:gd name="connsiteY20" fmla="*/ 152400 h 635927"/>
                            <a:gd name="connsiteX21" fmla="*/ 1244046 w 4018467"/>
                            <a:gd name="connsiteY21" fmla="*/ 143435 h 635927"/>
                            <a:gd name="connsiteX22" fmla="*/ 1283540 w 4018467"/>
                            <a:gd name="connsiteY22" fmla="*/ 134470 h 635927"/>
                            <a:gd name="connsiteX23" fmla="*/ 1411893 w 4018467"/>
                            <a:gd name="connsiteY23" fmla="*/ 98611 h 635927"/>
                            <a:gd name="connsiteX24" fmla="*/ 1461260 w 4018467"/>
                            <a:gd name="connsiteY24" fmla="*/ 89647 h 635927"/>
                            <a:gd name="connsiteX25" fmla="*/ 1490880 w 4018467"/>
                            <a:gd name="connsiteY25" fmla="*/ 80682 h 635927"/>
                            <a:gd name="connsiteX26" fmla="*/ 1579741 w 4018467"/>
                            <a:gd name="connsiteY26" fmla="*/ 71717 h 635927"/>
                            <a:gd name="connsiteX27" fmla="*/ 1638981 w 4018467"/>
                            <a:gd name="connsiteY27" fmla="*/ 62752 h 635927"/>
                            <a:gd name="connsiteX28" fmla="*/ 1727841 w 4018467"/>
                            <a:gd name="connsiteY28" fmla="*/ 53788 h 635927"/>
                            <a:gd name="connsiteX29" fmla="*/ 1757461 w 4018467"/>
                            <a:gd name="connsiteY29" fmla="*/ 44823 h 635927"/>
                            <a:gd name="connsiteX30" fmla="*/ 1954930 w 4018467"/>
                            <a:gd name="connsiteY30" fmla="*/ 26894 h 635927"/>
                            <a:gd name="connsiteX31" fmla="*/ 2132650 w 4018467"/>
                            <a:gd name="connsiteY31" fmla="*/ 8964 h 635927"/>
                            <a:gd name="connsiteX32" fmla="*/ 2557206 w 4018467"/>
                            <a:gd name="connsiteY32" fmla="*/ 0 h 635927"/>
                            <a:gd name="connsiteX33" fmla="*/ 2646066 w 4018467"/>
                            <a:gd name="connsiteY33" fmla="*/ 8964 h 635927"/>
                            <a:gd name="connsiteX34" fmla="*/ 2685560 w 4018467"/>
                            <a:gd name="connsiteY34" fmla="*/ 17929 h 635927"/>
                            <a:gd name="connsiteX35" fmla="*/ 2715180 w 4018467"/>
                            <a:gd name="connsiteY35" fmla="*/ 26894 h 635927"/>
                            <a:gd name="connsiteX36" fmla="*/ 2823787 w 4018467"/>
                            <a:gd name="connsiteY36" fmla="*/ 35858 h 635927"/>
                            <a:gd name="connsiteX37" fmla="*/ 2863280 w 4018467"/>
                            <a:gd name="connsiteY37" fmla="*/ 44823 h 635927"/>
                            <a:gd name="connsiteX38" fmla="*/ 2922521 w 4018467"/>
                            <a:gd name="connsiteY38" fmla="*/ 80682 h 635927"/>
                            <a:gd name="connsiteX39" fmla="*/ 2981761 w 4018467"/>
                            <a:gd name="connsiteY39" fmla="*/ 116541 h 635927"/>
                            <a:gd name="connsiteX40" fmla="*/ 3011381 w 4018467"/>
                            <a:gd name="connsiteY40" fmla="*/ 134470 h 635927"/>
                            <a:gd name="connsiteX41" fmla="*/ 3080495 w 4018467"/>
                            <a:gd name="connsiteY41" fmla="*/ 161364 h 635927"/>
                            <a:gd name="connsiteX42" fmla="*/ 3149609 w 4018467"/>
                            <a:gd name="connsiteY42" fmla="*/ 197223 h 635927"/>
                            <a:gd name="connsiteX43" fmla="*/ 3189103 w 4018467"/>
                            <a:gd name="connsiteY43" fmla="*/ 215152 h 635927"/>
                            <a:gd name="connsiteX44" fmla="*/ 3238469 w 4018467"/>
                            <a:gd name="connsiteY44" fmla="*/ 251011 h 635927"/>
                            <a:gd name="connsiteX45" fmla="*/ 3277963 w 4018467"/>
                            <a:gd name="connsiteY45" fmla="*/ 259976 h 635927"/>
                            <a:gd name="connsiteX46" fmla="*/ 3307583 w 4018467"/>
                            <a:gd name="connsiteY46" fmla="*/ 268941 h 635927"/>
                            <a:gd name="connsiteX47" fmla="*/ 3356950 w 4018467"/>
                            <a:gd name="connsiteY47" fmla="*/ 295835 h 635927"/>
                            <a:gd name="connsiteX48" fmla="*/ 3386570 w 4018467"/>
                            <a:gd name="connsiteY48" fmla="*/ 313764 h 635927"/>
                            <a:gd name="connsiteX49" fmla="*/ 3416190 w 4018467"/>
                            <a:gd name="connsiteY49" fmla="*/ 322729 h 635927"/>
                            <a:gd name="connsiteX50" fmla="*/ 3465558 w 4018467"/>
                            <a:gd name="connsiteY50" fmla="*/ 358588 h 635927"/>
                            <a:gd name="connsiteX51" fmla="*/ 3505050 w 4018467"/>
                            <a:gd name="connsiteY51" fmla="*/ 385482 h 635927"/>
                            <a:gd name="connsiteX52" fmla="*/ 3534670 w 4018467"/>
                            <a:gd name="connsiteY52" fmla="*/ 394447 h 635927"/>
                            <a:gd name="connsiteX53" fmla="*/ 3584038 w 4018467"/>
                            <a:gd name="connsiteY53" fmla="*/ 430305 h 635927"/>
                            <a:gd name="connsiteX54" fmla="*/ 3603784 w 4018467"/>
                            <a:gd name="connsiteY54" fmla="*/ 448235 h 635927"/>
                            <a:gd name="connsiteX55" fmla="*/ 3633405 w 4018467"/>
                            <a:gd name="connsiteY55" fmla="*/ 466164 h 635927"/>
                            <a:gd name="connsiteX56" fmla="*/ 3702518 w 4018467"/>
                            <a:gd name="connsiteY56" fmla="*/ 510988 h 635927"/>
                            <a:gd name="connsiteX57" fmla="*/ 3742011 w 4018467"/>
                            <a:gd name="connsiteY57" fmla="*/ 528917 h 635927"/>
                            <a:gd name="connsiteX58" fmla="*/ 3771632 w 4018467"/>
                            <a:gd name="connsiteY58" fmla="*/ 537882 h 635927"/>
                            <a:gd name="connsiteX59" fmla="*/ 3830873 w 4018467"/>
                            <a:gd name="connsiteY59" fmla="*/ 573741 h 635927"/>
                            <a:gd name="connsiteX60" fmla="*/ 3909859 w 4018467"/>
                            <a:gd name="connsiteY60" fmla="*/ 609600 h 635927"/>
                            <a:gd name="connsiteX61" fmla="*/ 3969100 w 4018467"/>
                            <a:gd name="connsiteY61" fmla="*/ 627529 h 635927"/>
                            <a:gd name="connsiteX62" fmla="*/ 4018467 w 4018467"/>
                            <a:gd name="connsiteY62" fmla="*/ 609600 h 6359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4018467" h="635927" extrusionOk="0">
                              <a:moveTo>
                                <a:pt x="0" y="618564"/>
                              </a:moveTo>
                              <a:cubicBezTo>
                                <a:pt x="151837" y="637544"/>
                                <a:pt x="171850" y="645553"/>
                                <a:pt x="404808" y="618564"/>
                              </a:cubicBezTo>
                              <a:cubicBezTo>
                                <a:pt x="431100" y="616468"/>
                                <a:pt x="441124" y="594759"/>
                                <a:pt x="464048" y="582705"/>
                              </a:cubicBezTo>
                              <a:cubicBezTo>
                                <a:pt x="473192" y="574293"/>
                                <a:pt x="488031" y="569286"/>
                                <a:pt x="493668" y="564776"/>
                              </a:cubicBezTo>
                              <a:cubicBezTo>
                                <a:pt x="552536" y="480957"/>
                                <a:pt x="483047" y="586765"/>
                                <a:pt x="533162" y="519952"/>
                              </a:cubicBezTo>
                              <a:cubicBezTo>
                                <a:pt x="542383" y="511753"/>
                                <a:pt x="546462" y="499480"/>
                                <a:pt x="552908" y="493058"/>
                              </a:cubicBezTo>
                              <a:cubicBezTo>
                                <a:pt x="557760" y="486310"/>
                                <a:pt x="566185" y="482347"/>
                                <a:pt x="572656" y="475129"/>
                              </a:cubicBezTo>
                              <a:cubicBezTo>
                                <a:pt x="580005" y="466104"/>
                                <a:pt x="583068" y="455435"/>
                                <a:pt x="592402" y="448235"/>
                              </a:cubicBezTo>
                              <a:cubicBezTo>
                                <a:pt x="604931" y="440364"/>
                                <a:pt x="621743" y="437948"/>
                                <a:pt x="631896" y="430305"/>
                              </a:cubicBezTo>
                              <a:cubicBezTo>
                                <a:pt x="644218" y="422122"/>
                                <a:pt x="658940" y="412864"/>
                                <a:pt x="671390" y="403411"/>
                              </a:cubicBezTo>
                              <a:cubicBezTo>
                                <a:pt x="682071" y="398677"/>
                                <a:pt x="692174" y="394282"/>
                                <a:pt x="701010" y="385482"/>
                              </a:cubicBezTo>
                              <a:cubicBezTo>
                                <a:pt x="716728" y="376918"/>
                                <a:pt x="726981" y="361410"/>
                                <a:pt x="740503" y="349623"/>
                              </a:cubicBezTo>
                              <a:cubicBezTo>
                                <a:pt x="747372" y="339581"/>
                                <a:pt x="772696" y="330187"/>
                                <a:pt x="799743" y="313764"/>
                              </a:cubicBezTo>
                              <a:cubicBezTo>
                                <a:pt x="808434" y="307982"/>
                                <a:pt x="820096" y="302849"/>
                                <a:pt x="829363" y="295835"/>
                              </a:cubicBezTo>
                              <a:cubicBezTo>
                                <a:pt x="834387" y="289747"/>
                                <a:pt x="840789" y="281565"/>
                                <a:pt x="849110" y="277905"/>
                              </a:cubicBezTo>
                              <a:cubicBezTo>
                                <a:pt x="874742" y="258874"/>
                                <a:pt x="902685" y="257410"/>
                                <a:pt x="928097" y="242047"/>
                              </a:cubicBezTo>
                              <a:cubicBezTo>
                                <a:pt x="937030" y="237753"/>
                                <a:pt x="948377" y="229611"/>
                                <a:pt x="957717" y="224117"/>
                              </a:cubicBezTo>
                              <a:cubicBezTo>
                                <a:pt x="1006014" y="205204"/>
                                <a:pt x="1013180" y="208719"/>
                                <a:pt x="1056451" y="197223"/>
                              </a:cubicBezTo>
                              <a:cubicBezTo>
                                <a:pt x="1074256" y="195176"/>
                                <a:pt x="1095205" y="183894"/>
                                <a:pt x="1115692" y="179294"/>
                              </a:cubicBezTo>
                              <a:cubicBezTo>
                                <a:pt x="1129775" y="178125"/>
                                <a:pt x="1140401" y="174811"/>
                                <a:pt x="1155185" y="170329"/>
                              </a:cubicBezTo>
                              <a:cubicBezTo>
                                <a:pt x="1175244" y="164201"/>
                                <a:pt x="1191795" y="158213"/>
                                <a:pt x="1214426" y="152400"/>
                              </a:cubicBezTo>
                              <a:cubicBezTo>
                                <a:pt x="1224471" y="149559"/>
                                <a:pt x="1233446" y="147248"/>
                                <a:pt x="1244046" y="143435"/>
                              </a:cubicBezTo>
                              <a:cubicBezTo>
                                <a:pt x="1249755" y="143077"/>
                                <a:pt x="1265482" y="136606"/>
                                <a:pt x="1283540" y="134470"/>
                              </a:cubicBezTo>
                              <a:cubicBezTo>
                                <a:pt x="1346497" y="101333"/>
                                <a:pt x="1301450" y="117077"/>
                                <a:pt x="1411893" y="98611"/>
                              </a:cubicBezTo>
                              <a:cubicBezTo>
                                <a:pt x="1428619" y="95793"/>
                                <a:pt x="1443966" y="94767"/>
                                <a:pt x="1461260" y="89647"/>
                              </a:cubicBezTo>
                              <a:cubicBezTo>
                                <a:pt x="1470986" y="87120"/>
                                <a:pt x="1480540" y="82002"/>
                                <a:pt x="1490880" y="80682"/>
                              </a:cubicBezTo>
                              <a:cubicBezTo>
                                <a:pt x="1522197" y="74791"/>
                                <a:pt x="1553123" y="70219"/>
                                <a:pt x="1579741" y="71717"/>
                              </a:cubicBezTo>
                              <a:cubicBezTo>
                                <a:pt x="1595922" y="67911"/>
                                <a:pt x="1619954" y="64352"/>
                                <a:pt x="1638981" y="62752"/>
                              </a:cubicBezTo>
                              <a:cubicBezTo>
                                <a:pt x="1663341" y="62081"/>
                                <a:pt x="1700269" y="62326"/>
                                <a:pt x="1727841" y="53788"/>
                              </a:cubicBezTo>
                              <a:cubicBezTo>
                                <a:pt x="1738431" y="50658"/>
                                <a:pt x="1747079" y="46812"/>
                                <a:pt x="1757461" y="44823"/>
                              </a:cubicBezTo>
                              <a:cubicBezTo>
                                <a:pt x="1802460" y="39659"/>
                                <a:pt x="1916690" y="23687"/>
                                <a:pt x="1954930" y="26894"/>
                              </a:cubicBezTo>
                              <a:cubicBezTo>
                                <a:pt x="2046924" y="18038"/>
                                <a:pt x="2027511" y="13756"/>
                                <a:pt x="2132650" y="8964"/>
                              </a:cubicBezTo>
                              <a:cubicBezTo>
                                <a:pt x="2284345" y="14008"/>
                                <a:pt x="2418126" y="8948"/>
                                <a:pt x="2557206" y="0"/>
                              </a:cubicBezTo>
                              <a:cubicBezTo>
                                <a:pt x="2590797" y="6916"/>
                                <a:pt x="2614433" y="1937"/>
                                <a:pt x="2646066" y="8964"/>
                              </a:cubicBezTo>
                              <a:cubicBezTo>
                                <a:pt x="2658293" y="12014"/>
                                <a:pt x="2673879" y="14851"/>
                                <a:pt x="2685560" y="17929"/>
                              </a:cubicBezTo>
                              <a:cubicBezTo>
                                <a:pt x="2696213" y="19835"/>
                                <a:pt x="2704676" y="25198"/>
                                <a:pt x="2715180" y="26894"/>
                              </a:cubicBezTo>
                              <a:cubicBezTo>
                                <a:pt x="2746989" y="33503"/>
                                <a:pt x="2787707" y="34692"/>
                                <a:pt x="2823787" y="35858"/>
                              </a:cubicBezTo>
                              <a:cubicBezTo>
                                <a:pt x="2835352" y="37015"/>
                                <a:pt x="2851881" y="38515"/>
                                <a:pt x="2863280" y="44823"/>
                              </a:cubicBezTo>
                              <a:cubicBezTo>
                                <a:pt x="2886415" y="56805"/>
                                <a:pt x="2904059" y="68949"/>
                                <a:pt x="2922521" y="80682"/>
                              </a:cubicBezTo>
                              <a:cubicBezTo>
                                <a:pt x="2952061" y="91623"/>
                                <a:pt x="2975251" y="106801"/>
                                <a:pt x="2981761" y="116541"/>
                              </a:cubicBezTo>
                              <a:cubicBezTo>
                                <a:pt x="2991661" y="122252"/>
                                <a:pt x="3000869" y="129350"/>
                                <a:pt x="3011381" y="134470"/>
                              </a:cubicBezTo>
                              <a:cubicBezTo>
                                <a:pt x="3137982" y="194279"/>
                                <a:pt x="2980164" y="119669"/>
                                <a:pt x="3080495" y="161364"/>
                              </a:cubicBezTo>
                              <a:cubicBezTo>
                                <a:pt x="3141999" y="183140"/>
                                <a:pt x="3106138" y="171028"/>
                                <a:pt x="3149609" y="197223"/>
                              </a:cubicBezTo>
                              <a:cubicBezTo>
                                <a:pt x="3163034" y="201352"/>
                                <a:pt x="3176472" y="207171"/>
                                <a:pt x="3189103" y="215152"/>
                              </a:cubicBezTo>
                              <a:cubicBezTo>
                                <a:pt x="3204354" y="232956"/>
                                <a:pt x="3214663" y="240378"/>
                                <a:pt x="3238469" y="251011"/>
                              </a:cubicBezTo>
                              <a:cubicBezTo>
                                <a:pt x="3251375" y="256212"/>
                                <a:pt x="3264640" y="256668"/>
                                <a:pt x="3277963" y="259976"/>
                              </a:cubicBezTo>
                              <a:cubicBezTo>
                                <a:pt x="3287772" y="262641"/>
                                <a:pt x="3297703" y="265661"/>
                                <a:pt x="3307583" y="268941"/>
                              </a:cubicBezTo>
                              <a:cubicBezTo>
                                <a:pt x="3338653" y="306742"/>
                                <a:pt x="3305011" y="282712"/>
                                <a:pt x="3356950" y="295835"/>
                              </a:cubicBezTo>
                              <a:cubicBezTo>
                                <a:pt x="3366624" y="299829"/>
                                <a:pt x="3376955" y="309037"/>
                                <a:pt x="3386570" y="313764"/>
                              </a:cubicBezTo>
                              <a:cubicBezTo>
                                <a:pt x="3394857" y="317892"/>
                                <a:pt x="3405238" y="319223"/>
                                <a:pt x="3416190" y="322729"/>
                              </a:cubicBezTo>
                              <a:cubicBezTo>
                                <a:pt x="3450910" y="337143"/>
                                <a:pt x="3438134" y="336131"/>
                                <a:pt x="3465558" y="358588"/>
                              </a:cubicBezTo>
                              <a:cubicBezTo>
                                <a:pt x="3476437" y="370712"/>
                                <a:pt x="3490198" y="379480"/>
                                <a:pt x="3505050" y="385482"/>
                              </a:cubicBezTo>
                              <a:cubicBezTo>
                                <a:pt x="3512901" y="390455"/>
                                <a:pt x="3525096" y="392279"/>
                                <a:pt x="3534670" y="394447"/>
                              </a:cubicBezTo>
                              <a:cubicBezTo>
                                <a:pt x="3578066" y="437001"/>
                                <a:pt x="3521418" y="376493"/>
                                <a:pt x="3584038" y="430305"/>
                              </a:cubicBezTo>
                              <a:cubicBezTo>
                                <a:pt x="3592117" y="434034"/>
                                <a:pt x="3597232" y="442209"/>
                                <a:pt x="3603784" y="448235"/>
                              </a:cubicBezTo>
                              <a:cubicBezTo>
                                <a:pt x="3614648" y="453866"/>
                                <a:pt x="3624764" y="459042"/>
                                <a:pt x="3633405" y="466164"/>
                              </a:cubicBezTo>
                              <a:cubicBezTo>
                                <a:pt x="3655422" y="484585"/>
                                <a:pt x="3679697" y="498501"/>
                                <a:pt x="3702518" y="510988"/>
                              </a:cubicBezTo>
                              <a:cubicBezTo>
                                <a:pt x="3716572" y="517696"/>
                                <a:pt x="3728432" y="523015"/>
                                <a:pt x="3742011" y="528917"/>
                              </a:cubicBezTo>
                              <a:cubicBezTo>
                                <a:pt x="3750569" y="532750"/>
                                <a:pt x="3762781" y="533594"/>
                                <a:pt x="3771632" y="537882"/>
                              </a:cubicBezTo>
                              <a:cubicBezTo>
                                <a:pt x="3790954" y="551817"/>
                                <a:pt x="3810899" y="563663"/>
                                <a:pt x="3830873" y="573741"/>
                              </a:cubicBezTo>
                              <a:cubicBezTo>
                                <a:pt x="3858878" y="581672"/>
                                <a:pt x="3884131" y="602118"/>
                                <a:pt x="3909859" y="609600"/>
                              </a:cubicBezTo>
                              <a:cubicBezTo>
                                <a:pt x="3924231" y="610458"/>
                                <a:pt x="3958458" y="627106"/>
                                <a:pt x="3969100" y="627529"/>
                              </a:cubicBezTo>
                              <a:cubicBezTo>
                                <a:pt x="4014041" y="617706"/>
                                <a:pt x="3999032" y="627715"/>
                                <a:pt x="4018467" y="60960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C60053-A825-514C-9082-C17C1089022C}"/>
                </a:ext>
              </a:extLst>
            </p:cNvPr>
            <p:cNvGrpSpPr/>
            <p:nvPr/>
          </p:nvGrpSpPr>
          <p:grpSpPr>
            <a:xfrm rot="20786565">
              <a:off x="6021771" y="1774221"/>
              <a:ext cx="2624434" cy="1855707"/>
              <a:chOff x="5666652" y="1100327"/>
              <a:chExt cx="2624434" cy="1855707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D1F3B3AB-4867-9F4B-BE17-BB0F2BB85EB1}"/>
                  </a:ext>
                </a:extLst>
              </p:cNvPr>
              <p:cNvSpPr/>
              <p:nvPr/>
            </p:nvSpPr>
            <p:spPr>
              <a:xfrm>
                <a:off x="6096000" y="1100327"/>
                <a:ext cx="1765738" cy="1271752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42B2275-1FBA-D64E-9C9E-E862F240B91D}"/>
                  </a:ext>
                </a:extLst>
              </p:cNvPr>
              <p:cNvCxnSpPr/>
              <p:nvPr/>
            </p:nvCxnSpPr>
            <p:spPr>
              <a:xfrm flipH="1">
                <a:off x="5666652" y="2262352"/>
                <a:ext cx="504498" cy="69368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99114EF-8E84-6C4A-AC42-FB35FFEEE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8166" y="2261090"/>
                <a:ext cx="502920" cy="69494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F955A-8252-B142-9EFF-37E8325C57E4}"/>
                </a:ext>
              </a:extLst>
            </p:cNvPr>
            <p:cNvCxnSpPr/>
            <p:nvPr/>
          </p:nvCxnSpPr>
          <p:spPr>
            <a:xfrm flipV="1">
              <a:off x="4204138" y="1492469"/>
              <a:ext cx="0" cy="4067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8930E2-FE56-484A-8092-F8FC0A08BBB8}"/>
                </a:ext>
              </a:extLst>
            </p:cNvPr>
            <p:cNvCxnSpPr/>
            <p:nvPr/>
          </p:nvCxnSpPr>
          <p:spPr>
            <a:xfrm flipV="1">
              <a:off x="4193628" y="5549462"/>
              <a:ext cx="4069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DCCAB8-4FDB-484F-A6DE-ECD803A17636}"/>
                </a:ext>
              </a:extLst>
            </p:cNvPr>
            <p:cNvCxnSpPr>
              <a:stCxn id="12" idx="0"/>
            </p:cNvCxnSpPr>
            <p:nvPr/>
          </p:nvCxnSpPr>
          <p:spPr>
            <a:xfrm flipH="1">
              <a:off x="7274508" y="2323640"/>
              <a:ext cx="1" cy="323633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638C2-6E36-D143-8DAE-5389E8DA47DD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H="1">
              <a:off x="4204138" y="2418233"/>
              <a:ext cx="317021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9B20A978-69FB-8240-B7A5-B2FBE737C32F}"/>
                </a:ext>
              </a:extLst>
            </p:cNvPr>
            <p:cNvSpPr/>
            <p:nvPr/>
          </p:nvSpPr>
          <p:spPr>
            <a:xfrm rot="5400000">
              <a:off x="5681515" y="4198210"/>
              <a:ext cx="168164" cy="3080878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286F0102-CEE1-E848-BA02-EF1200E35587}"/>
                </a:ext>
              </a:extLst>
            </p:cNvPr>
            <p:cNvSpPr/>
            <p:nvPr/>
          </p:nvSpPr>
          <p:spPr>
            <a:xfrm rot="10800000">
              <a:off x="3870425" y="2460273"/>
              <a:ext cx="168164" cy="3080878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604112-B2C2-EF4A-B90F-991C973F4E75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7174660" y="2418233"/>
              <a:ext cx="16614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C58BA5-DABA-E94F-B35D-CFADE430A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508" y="848618"/>
              <a:ext cx="0" cy="1664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C6248FD-5C36-314E-B94C-98501AE58E76}"/>
                    </a:ext>
                  </a:extLst>
                </p:cNvPr>
                <p:cNvSpPr txBox="1"/>
                <p:nvPr/>
              </p:nvSpPr>
              <p:spPr>
                <a:xfrm>
                  <a:off x="5673937" y="5822731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C6248FD-5C36-314E-B94C-98501AE58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937" y="5822731"/>
                  <a:ext cx="1833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6168B2-AE25-754E-8B9D-24273A1EAC5E}"/>
                    </a:ext>
                  </a:extLst>
                </p:cNvPr>
                <p:cNvSpPr txBox="1"/>
                <p:nvPr/>
              </p:nvSpPr>
              <p:spPr>
                <a:xfrm>
                  <a:off x="3637181" y="3862212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6168B2-AE25-754E-8B9D-24273A1EA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181" y="3862212"/>
                  <a:ext cx="1867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33333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888A9C-0457-C84F-BA26-8C4F997C2A90}"/>
                    </a:ext>
                  </a:extLst>
                </p:cNvPr>
                <p:cNvSpPr txBox="1"/>
                <p:nvPr/>
              </p:nvSpPr>
              <p:spPr>
                <a:xfrm>
                  <a:off x="8875891" y="2279733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888A9C-0457-C84F-BA26-8C4F997C2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891" y="2279733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96668DD-F04A-634E-8962-6A4FC8B202A3}"/>
                    </a:ext>
                  </a:extLst>
                </p:cNvPr>
                <p:cNvSpPr txBox="1"/>
                <p:nvPr/>
              </p:nvSpPr>
              <p:spPr>
                <a:xfrm>
                  <a:off x="7174660" y="58780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96668DD-F04A-634E-8962-6A4FC8B20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660" y="587807"/>
                  <a:ext cx="18671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E4606A-8E90-D341-B87B-5497A5A04B4B}"/>
                </a:ext>
              </a:extLst>
            </p:cNvPr>
            <p:cNvSpPr/>
            <p:nvPr/>
          </p:nvSpPr>
          <p:spPr>
            <a:xfrm>
              <a:off x="7174660" y="2323640"/>
              <a:ext cx="199697" cy="1891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47078E-269C-F044-821D-11B47CB2CD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6664" y="2826182"/>
              <a:ext cx="1666044" cy="3980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B098E-A7B1-7746-A13B-6E99B5832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187" y="3224190"/>
              <a:ext cx="18288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5FF116-B991-D447-92A5-4698E44426D5}"/>
                </a:ext>
              </a:extLst>
            </p:cNvPr>
            <p:cNvSpPr txBox="1"/>
            <p:nvPr/>
          </p:nvSpPr>
          <p:spPr>
            <a:xfrm>
              <a:off x="7374357" y="3170325"/>
              <a:ext cx="1189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Local Horizontal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1952BE-0178-DB4C-AE08-377051FA3745}"/>
                    </a:ext>
                  </a:extLst>
                </p:cNvPr>
                <p:cNvSpPr txBox="1"/>
                <p:nvPr/>
              </p:nvSpPr>
              <p:spPr>
                <a:xfrm>
                  <a:off x="8042406" y="2914679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1952BE-0178-DB4C-AE08-377051FA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2406" y="2914679"/>
                  <a:ext cx="1894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67DB675-FCD3-2F47-92DB-94243CF133AC}"/>
                    </a:ext>
                  </a:extLst>
                </p:cNvPr>
                <p:cNvSpPr txBox="1"/>
                <p:nvPr/>
              </p:nvSpPr>
              <p:spPr>
                <a:xfrm>
                  <a:off x="7399465" y="2442063"/>
                  <a:ext cx="189475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67DB675-FCD3-2F47-92DB-94243CF13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465" y="2442063"/>
                  <a:ext cx="189475" cy="289823"/>
                </a:xfrm>
                <a:prstGeom prst="rect">
                  <a:avLst/>
                </a:prstGeom>
                <a:blipFill>
                  <a:blip r:embed="rId8"/>
                  <a:stretch>
                    <a:fillRect l="-25000" t="-12500" r="-18750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2A19F0CC-85B5-9B46-A34D-9C9152033DDD}"/>
                </a:ext>
              </a:extLst>
            </p:cNvPr>
            <p:cNvSpPr/>
            <p:nvPr/>
          </p:nvSpPr>
          <p:spPr>
            <a:xfrm rot="460424">
              <a:off x="7471912" y="2680182"/>
              <a:ext cx="840189" cy="944425"/>
            </a:xfrm>
            <a:prstGeom prst="arc">
              <a:avLst>
                <a:gd name="adj1" fmla="val 18724592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CC88E390-A933-BE42-A92A-E2AED92030E8}"/>
                </a:ext>
              </a:extLst>
            </p:cNvPr>
            <p:cNvSpPr/>
            <p:nvPr/>
          </p:nvSpPr>
          <p:spPr>
            <a:xfrm rot="460424">
              <a:off x="7087755" y="2188223"/>
              <a:ext cx="360540" cy="441006"/>
            </a:xfrm>
            <a:prstGeom prst="arc">
              <a:avLst>
                <a:gd name="adj1" fmla="val 18249332"/>
                <a:gd name="adj2" fmla="val 5363849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F4CA717-6488-D545-AC89-A05016E46EC2}"/>
                    </a:ext>
                  </a:extLst>
                </p:cNvPr>
                <p:cNvSpPr txBox="1"/>
                <p:nvPr/>
              </p:nvSpPr>
              <p:spPr>
                <a:xfrm>
                  <a:off x="4546671" y="4166696"/>
                  <a:ext cx="270221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h𝑒𝑖𝑔h𝑡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𝐿𝑢𝑛𝑎𝑟𝑆𝑢𝑟𝑓𝑎𝑐𝑒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F4CA717-6488-D545-AC89-A05016E46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71" y="4166696"/>
                  <a:ext cx="2702215" cy="299249"/>
                </a:xfrm>
                <a:prstGeom prst="rect">
                  <a:avLst/>
                </a:prstGeom>
                <a:blipFill>
                  <a:blip r:embed="rId9"/>
                  <a:stretch>
                    <a:fillRect l="-2817" t="-4167" r="-2817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888D9D6-3EC2-0F47-B03F-83A693B26A28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897779" y="4465945"/>
              <a:ext cx="366831" cy="427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0FB0DE0-C1F5-E444-93F1-2CD5E44D960B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4244208" y="4949236"/>
              <a:ext cx="1006266" cy="550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F5DE4-2B5D-C64B-B3AF-65E4219580E2}"/>
                </a:ext>
              </a:extLst>
            </p:cNvPr>
            <p:cNvSpPr txBox="1"/>
            <p:nvPr/>
          </p:nvSpPr>
          <p:spPr>
            <a:xfrm>
              <a:off x="4478183" y="4672237"/>
              <a:ext cx="1544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Landing Zone Center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A01011C-68CC-EE4C-B021-44422F007E41}"/>
                </a:ext>
              </a:extLst>
            </p:cNvPr>
            <p:cNvCxnSpPr>
              <a:cxnSpLocks/>
            </p:cNvCxnSpPr>
            <p:nvPr/>
          </p:nvCxnSpPr>
          <p:spPr>
            <a:xfrm>
              <a:off x="5560988" y="2103482"/>
              <a:ext cx="944831" cy="11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8A3A6-AF83-E649-8B0E-BB2D81396A3C}"/>
                </a:ext>
              </a:extLst>
            </p:cNvPr>
            <p:cNvSpPr txBox="1"/>
            <p:nvPr/>
          </p:nvSpPr>
          <p:spPr>
            <a:xfrm>
              <a:off x="5069649" y="1837758"/>
              <a:ext cx="15445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Lunar Lander Agent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1458477-8647-524D-8C72-3463D498E40D}"/>
                    </a:ext>
                  </a:extLst>
                </p:cNvPr>
                <p:cNvSpPr txBox="1"/>
                <p:nvPr/>
              </p:nvSpPr>
              <p:spPr>
                <a:xfrm>
                  <a:off x="6083991" y="3867229"/>
                  <a:ext cx="4774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1458477-8647-524D-8C72-3463D498E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991" y="3867229"/>
                  <a:ext cx="47743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421" t="-4348" r="-2632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6AA459-D96C-5549-8BDC-98620C5EE88B}"/>
                    </a:ext>
                  </a:extLst>
                </p:cNvPr>
                <p:cNvSpPr txBox="1"/>
                <p:nvPr/>
              </p:nvSpPr>
              <p:spPr>
                <a:xfrm>
                  <a:off x="8601809" y="3275862"/>
                  <a:ext cx="497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6AA459-D96C-5549-8BDC-98620C5EE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809" y="3275862"/>
                  <a:ext cx="49725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5000" r="-25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1C6030-B94B-4C4D-8B6C-3D5B2ABC2694}"/>
                    </a:ext>
                  </a:extLst>
                </p:cNvPr>
                <p:cNvSpPr txBox="1"/>
                <p:nvPr/>
              </p:nvSpPr>
              <p:spPr>
                <a:xfrm>
                  <a:off x="8128068" y="5608241"/>
                  <a:ext cx="207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1C6030-B94B-4C4D-8B6C-3D5B2ABC2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68" y="5608241"/>
                  <a:ext cx="20762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602A32-B6D8-7C4E-8F61-D86EBF9DDAC4}"/>
                    </a:ext>
                  </a:extLst>
                </p:cNvPr>
                <p:cNvSpPr txBox="1"/>
                <p:nvPr/>
              </p:nvSpPr>
              <p:spPr>
                <a:xfrm>
                  <a:off x="3877099" y="1492469"/>
                  <a:ext cx="1980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602A32-B6D8-7C4E-8F61-D86EBF9DD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099" y="1492469"/>
                  <a:ext cx="19800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125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79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D453A9-3B3F-6C46-995A-4C7C57290F3D}"/>
                  </a:ext>
                </a:extLst>
              </p:cNvPr>
              <p:cNvSpPr/>
              <p:nvPr/>
            </p:nvSpPr>
            <p:spPr>
              <a:xfrm>
                <a:off x="2932664" y="1081031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D453A9-3B3F-6C46-995A-4C7C57290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64" y="108103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EBA33E-6053-0741-9603-4CB4446550CA}"/>
                  </a:ext>
                </a:extLst>
              </p:cNvPr>
              <p:cNvSpPr/>
              <p:nvPr/>
            </p:nvSpPr>
            <p:spPr>
              <a:xfrm>
                <a:off x="2934393" y="1617605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EBA33E-6053-0741-9603-4CB444655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93" y="1617605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6AD1611-D4BD-5449-BA48-EBA522FBCC41}"/>
                  </a:ext>
                </a:extLst>
              </p:cNvPr>
              <p:cNvSpPr/>
              <p:nvPr/>
            </p:nvSpPr>
            <p:spPr>
              <a:xfrm>
                <a:off x="2942895" y="214411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6AD1611-D4BD-5449-BA48-EBA522FB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5" y="214411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C72763-56D6-CB4C-8E4C-8A586F623932}"/>
                  </a:ext>
                </a:extLst>
              </p:cNvPr>
              <p:cNvSpPr/>
              <p:nvPr/>
            </p:nvSpPr>
            <p:spPr>
              <a:xfrm>
                <a:off x="2937768" y="2682292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C72763-56D6-CB4C-8E4C-8A586F623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68" y="268229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0526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DDD27B8-042D-AF4C-9C6A-CDAA9CF61548}"/>
                  </a:ext>
                </a:extLst>
              </p:cNvPr>
              <p:cNvSpPr/>
              <p:nvPr/>
            </p:nvSpPr>
            <p:spPr>
              <a:xfrm>
                <a:off x="2939259" y="3200652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DDD27B8-042D-AF4C-9C6A-CDAA9CF61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59" y="320065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10526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40B993-4A81-EC42-A846-4BF3C5D6D311}"/>
                  </a:ext>
                </a:extLst>
              </p:cNvPr>
              <p:cNvSpPr/>
              <p:nvPr/>
            </p:nvSpPr>
            <p:spPr>
              <a:xfrm>
                <a:off x="2942906" y="3731969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40B993-4A81-EC42-A846-4BF3C5D6D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6" y="3731969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D13D91-D578-904B-B93A-8CE78E786906}"/>
                  </a:ext>
                </a:extLst>
              </p:cNvPr>
              <p:cNvSpPr/>
              <p:nvPr/>
            </p:nvSpPr>
            <p:spPr>
              <a:xfrm>
                <a:off x="2942249" y="4267766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D13D91-D578-904B-B93A-8CE78E786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49" y="426776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77640DA-2611-B74B-8C80-45CE1745AC30}"/>
                  </a:ext>
                </a:extLst>
              </p:cNvPr>
              <p:cNvSpPr/>
              <p:nvPr/>
            </p:nvSpPr>
            <p:spPr>
              <a:xfrm>
                <a:off x="2934393" y="4803248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77640DA-2611-B74B-8C80-45CE1745A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93" y="480324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E3BB51-10DD-2A49-BF31-BDF71751DCC7}"/>
                  </a:ext>
                </a:extLst>
              </p:cNvPr>
              <p:cNvSpPr/>
              <p:nvPr/>
            </p:nvSpPr>
            <p:spPr>
              <a:xfrm>
                <a:off x="4314495" y="842537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E3BB51-10DD-2A49-BF31-BDF71751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95" y="842537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 l="-28947" r="-2632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EA8CA-34B8-FB44-A570-D636A4680C0C}"/>
                  </a:ext>
                </a:extLst>
              </p:cNvPr>
              <p:cNvSpPr/>
              <p:nvPr/>
            </p:nvSpPr>
            <p:spPr>
              <a:xfrm>
                <a:off x="4314495" y="5204226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EA8CA-34B8-FB44-A570-D636A4680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95" y="5204226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2894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D9B890-4654-D44B-98AD-A773636211CE}"/>
                  </a:ext>
                </a:extLst>
              </p:cNvPr>
              <p:cNvSpPr/>
              <p:nvPr/>
            </p:nvSpPr>
            <p:spPr>
              <a:xfrm>
                <a:off x="4314495" y="1478413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D9B890-4654-D44B-98AD-A77363621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95" y="1478413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 l="-2894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E54F2A-1B5C-4E4F-8D8E-FF7080F30F10}"/>
                  </a:ext>
                </a:extLst>
              </p:cNvPr>
              <p:cNvSpPr/>
              <p:nvPr/>
            </p:nvSpPr>
            <p:spPr>
              <a:xfrm>
                <a:off x="4314495" y="2114289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E54F2A-1B5C-4E4F-8D8E-FF7080F30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95" y="2114289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 l="-2894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75EAFB5-0C49-C749-81ED-1942F9E7C3F2}"/>
                  </a:ext>
                </a:extLst>
              </p:cNvPr>
              <p:cNvSpPr/>
              <p:nvPr/>
            </p:nvSpPr>
            <p:spPr>
              <a:xfrm>
                <a:off x="6879019" y="214411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75EAFB5-0C49-C749-81ED-1942F9E7C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9" y="2144110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C834C9-71BC-8F4A-A79A-63057537BCB2}"/>
                  </a:ext>
                </a:extLst>
              </p:cNvPr>
              <p:cNvSpPr/>
              <p:nvPr/>
            </p:nvSpPr>
            <p:spPr>
              <a:xfrm>
                <a:off x="6879019" y="2779986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C834C9-71BC-8F4A-A79A-63057537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9" y="2779986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42B2D2C-9BCE-A14E-8473-613371016EE6}"/>
                  </a:ext>
                </a:extLst>
              </p:cNvPr>
              <p:cNvSpPr/>
              <p:nvPr/>
            </p:nvSpPr>
            <p:spPr>
              <a:xfrm>
                <a:off x="6879019" y="3415862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42B2D2C-9BCE-A14E-8473-613371016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9" y="3415862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9FF4EF0-492D-264E-A6CA-495E944DD858}"/>
                  </a:ext>
                </a:extLst>
              </p:cNvPr>
              <p:cNvSpPr/>
              <p:nvPr/>
            </p:nvSpPr>
            <p:spPr>
              <a:xfrm>
                <a:off x="6879019" y="4051738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9FF4EF0-492D-264E-A6CA-495E944DD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9" y="4051738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 l="-13158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7C0059B-27EA-BB45-AFB6-611CD31E3A3D}"/>
                  </a:ext>
                </a:extLst>
              </p:cNvPr>
              <p:cNvSpPr/>
              <p:nvPr/>
            </p:nvSpPr>
            <p:spPr>
              <a:xfrm>
                <a:off x="5312982" y="842537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7C0059B-27EA-BB45-AFB6-611CD31E3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2" y="842537"/>
                <a:ext cx="457200" cy="457200"/>
              </a:xfrm>
              <a:prstGeom prst="ellipse">
                <a:avLst/>
              </a:prstGeom>
              <a:blipFill>
                <a:blip r:embed="rId18"/>
                <a:stretch>
                  <a:fillRect l="-28947" r="-2632" b="-26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D51B7F8-6716-3A4F-9DD2-CC8C134109FB}"/>
                  </a:ext>
                </a:extLst>
              </p:cNvPr>
              <p:cNvSpPr/>
              <p:nvPr/>
            </p:nvSpPr>
            <p:spPr>
              <a:xfrm>
                <a:off x="5312982" y="5204226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D51B7F8-6716-3A4F-9DD2-CC8C13410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2" y="5204226"/>
                <a:ext cx="457200" cy="457200"/>
              </a:xfrm>
              <a:prstGeom prst="ellipse">
                <a:avLst/>
              </a:prstGeom>
              <a:blipFill>
                <a:blip r:embed="rId19"/>
                <a:stretch>
                  <a:fillRect l="-2894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56A58BF-72BB-7242-892B-605B0CFB3F3C}"/>
                  </a:ext>
                </a:extLst>
              </p:cNvPr>
              <p:cNvSpPr/>
              <p:nvPr/>
            </p:nvSpPr>
            <p:spPr>
              <a:xfrm>
                <a:off x="5312982" y="1478413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56A58BF-72BB-7242-892B-605B0CFB3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2" y="1478413"/>
                <a:ext cx="457200" cy="457200"/>
              </a:xfrm>
              <a:prstGeom prst="ellipse">
                <a:avLst/>
              </a:prstGeom>
              <a:blipFill>
                <a:blip r:embed="rId20"/>
                <a:stretch>
                  <a:fillRect l="-2894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7BE3826-D468-8A43-892A-02A92926E00F}"/>
                  </a:ext>
                </a:extLst>
              </p:cNvPr>
              <p:cNvSpPr/>
              <p:nvPr/>
            </p:nvSpPr>
            <p:spPr>
              <a:xfrm>
                <a:off x="5312982" y="2114289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7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7BE3826-D468-8A43-892A-02A92926E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82" y="2114289"/>
                <a:ext cx="457200" cy="457200"/>
              </a:xfrm>
              <a:prstGeom prst="ellipse">
                <a:avLst/>
              </a:prstGeom>
              <a:blipFill>
                <a:blip r:embed="rId21"/>
                <a:stretch>
                  <a:fillRect l="-2894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81BEC4-2C47-FB47-98CB-ED40300A6688}"/>
                  </a:ext>
                </a:extLst>
              </p:cNvPr>
              <p:cNvSpPr/>
              <p:nvPr/>
            </p:nvSpPr>
            <p:spPr>
              <a:xfrm>
                <a:off x="2475464" y="100326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81BEC4-2C47-FB47-98CB-ED40300A6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64" y="1003265"/>
                <a:ext cx="36798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BD1EB47-B57E-B64E-B0D8-B751C19BEDAB}"/>
                  </a:ext>
                </a:extLst>
              </p:cNvPr>
              <p:cNvSpPr/>
              <p:nvPr/>
            </p:nvSpPr>
            <p:spPr>
              <a:xfrm>
                <a:off x="2477193" y="148520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BD1EB47-B57E-B64E-B0D8-B751C19BE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93" y="1485202"/>
                <a:ext cx="371384" cy="369332"/>
              </a:xfrm>
              <a:prstGeom prst="rect">
                <a:avLst/>
              </a:prstGeom>
              <a:blipFill>
                <a:blip r:embed="rId2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F92463-8D91-9348-B2AE-95D829FA4EBC}"/>
                  </a:ext>
                </a:extLst>
              </p:cNvPr>
              <p:cNvSpPr/>
              <p:nvPr/>
            </p:nvSpPr>
            <p:spPr>
              <a:xfrm>
                <a:off x="2475464" y="2030104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F92463-8D91-9348-B2AE-95D829FA4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64" y="2030104"/>
                <a:ext cx="36798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DE61BB7-56B4-C14D-852D-414167C85B2F}"/>
                  </a:ext>
                </a:extLst>
              </p:cNvPr>
              <p:cNvSpPr/>
              <p:nvPr/>
            </p:nvSpPr>
            <p:spPr>
              <a:xfrm>
                <a:off x="2477170" y="249252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DE61BB7-56B4-C14D-852D-414167C8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70" y="2492524"/>
                <a:ext cx="37138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DDCE439-CB72-5C41-BFB7-6C0F21F91F4E}"/>
                  </a:ext>
                </a:extLst>
              </p:cNvPr>
              <p:cNvSpPr/>
              <p:nvPr/>
            </p:nvSpPr>
            <p:spPr>
              <a:xfrm>
                <a:off x="2478661" y="3078007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DDCE439-CB72-5C41-BFB7-6C0F21F91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61" y="3078007"/>
                <a:ext cx="37414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097FCF2-516C-5447-A816-D3CCE89F07C7}"/>
                  </a:ext>
                </a:extLst>
              </p:cNvPr>
              <p:cNvSpPr/>
              <p:nvPr/>
            </p:nvSpPr>
            <p:spPr>
              <a:xfrm>
                <a:off x="2482308" y="3586063"/>
                <a:ext cx="374141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097FCF2-516C-5447-A816-D3CCE89F0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08" y="3586063"/>
                <a:ext cx="374141" cy="38215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AAA405-0519-1D4D-A31F-6B0B8A6501A5}"/>
                  </a:ext>
                </a:extLst>
              </p:cNvPr>
              <p:cNvSpPr/>
              <p:nvPr/>
            </p:nvSpPr>
            <p:spPr>
              <a:xfrm>
                <a:off x="2310643" y="4092527"/>
                <a:ext cx="713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AAA405-0519-1D4D-A31F-6B0B8A650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643" y="4092527"/>
                <a:ext cx="713400" cy="369332"/>
              </a:xfrm>
              <a:prstGeom prst="rect">
                <a:avLst/>
              </a:prstGeom>
              <a:blipFill>
                <a:blip r:embed="rId28"/>
                <a:stretch>
                  <a:fillRect l="-17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B4F068-2CFC-FD4E-8F24-154FB6B9C2BD}"/>
                  </a:ext>
                </a:extLst>
              </p:cNvPr>
              <p:cNvSpPr/>
              <p:nvPr/>
            </p:nvSpPr>
            <p:spPr>
              <a:xfrm>
                <a:off x="2292880" y="4696409"/>
                <a:ext cx="733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B4F068-2CFC-FD4E-8F24-154FB6B9C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80" y="4696409"/>
                <a:ext cx="733213" cy="369332"/>
              </a:xfrm>
              <a:prstGeom prst="rect">
                <a:avLst/>
              </a:prstGeom>
              <a:blipFill>
                <a:blip r:embed="rId29"/>
                <a:stretch>
                  <a:fillRect l="-33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DDA60-DB88-784F-9F87-6DEFD523A49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475464" y="1309631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A98806-E860-6D4C-A378-B7638D727AA7}"/>
              </a:ext>
            </a:extLst>
          </p:cNvPr>
          <p:cNvCxnSpPr>
            <a:cxnSpLocks/>
          </p:cNvCxnSpPr>
          <p:nvPr/>
        </p:nvCxnSpPr>
        <p:spPr>
          <a:xfrm>
            <a:off x="2477193" y="18462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4CBC9C-5F66-BF45-97D2-0A4DCEB1DB10}"/>
              </a:ext>
            </a:extLst>
          </p:cNvPr>
          <p:cNvCxnSpPr>
            <a:cxnSpLocks/>
          </p:cNvCxnSpPr>
          <p:nvPr/>
        </p:nvCxnSpPr>
        <p:spPr>
          <a:xfrm>
            <a:off x="2482059" y="237271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D4E861-904B-D847-AD88-E120A92873F9}"/>
              </a:ext>
            </a:extLst>
          </p:cNvPr>
          <p:cNvCxnSpPr>
            <a:cxnSpLocks/>
          </p:cNvCxnSpPr>
          <p:nvPr/>
        </p:nvCxnSpPr>
        <p:spPr>
          <a:xfrm>
            <a:off x="2480568" y="291089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7D35F3-0CA3-1C48-A8E8-E650B7BA12D7}"/>
              </a:ext>
            </a:extLst>
          </p:cNvPr>
          <p:cNvCxnSpPr>
            <a:cxnSpLocks/>
          </p:cNvCxnSpPr>
          <p:nvPr/>
        </p:nvCxnSpPr>
        <p:spPr>
          <a:xfrm>
            <a:off x="2482059" y="3425697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B431608-32F7-8049-A28C-906F797A5C8F}"/>
              </a:ext>
            </a:extLst>
          </p:cNvPr>
          <p:cNvCxnSpPr>
            <a:cxnSpLocks/>
          </p:cNvCxnSpPr>
          <p:nvPr/>
        </p:nvCxnSpPr>
        <p:spPr>
          <a:xfrm>
            <a:off x="2485706" y="396056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20A44C-E595-CB48-AF8D-7E13D3D21433}"/>
              </a:ext>
            </a:extLst>
          </p:cNvPr>
          <p:cNvCxnSpPr>
            <a:cxnSpLocks/>
          </p:cNvCxnSpPr>
          <p:nvPr/>
        </p:nvCxnSpPr>
        <p:spPr>
          <a:xfrm>
            <a:off x="2485049" y="4517851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B881D0-4E6B-7540-A431-40BF00476A65}"/>
              </a:ext>
            </a:extLst>
          </p:cNvPr>
          <p:cNvCxnSpPr>
            <a:cxnSpLocks/>
          </p:cNvCxnSpPr>
          <p:nvPr/>
        </p:nvCxnSpPr>
        <p:spPr>
          <a:xfrm>
            <a:off x="2477193" y="5046531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B8BAAF3-D19C-C440-B5A9-59109F5BBCF8}"/>
              </a:ext>
            </a:extLst>
          </p:cNvPr>
          <p:cNvCxnSpPr>
            <a:cxnSpLocks/>
          </p:cNvCxnSpPr>
          <p:nvPr/>
        </p:nvCxnSpPr>
        <p:spPr>
          <a:xfrm>
            <a:off x="7336219" y="237271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C6CD04F-A971-6F40-8F36-7EE759F57549}"/>
              </a:ext>
            </a:extLst>
          </p:cNvPr>
          <p:cNvCxnSpPr>
            <a:cxnSpLocks/>
          </p:cNvCxnSpPr>
          <p:nvPr/>
        </p:nvCxnSpPr>
        <p:spPr>
          <a:xfrm>
            <a:off x="7336219" y="3008586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1003E7-6E4C-9F43-9D68-896AD2D1EAB6}"/>
              </a:ext>
            </a:extLst>
          </p:cNvPr>
          <p:cNvCxnSpPr>
            <a:cxnSpLocks/>
          </p:cNvCxnSpPr>
          <p:nvPr/>
        </p:nvCxnSpPr>
        <p:spPr>
          <a:xfrm>
            <a:off x="7336219" y="3640907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7FA271D-9F11-7A40-A024-684133EE9082}"/>
              </a:ext>
            </a:extLst>
          </p:cNvPr>
          <p:cNvCxnSpPr>
            <a:cxnSpLocks/>
          </p:cNvCxnSpPr>
          <p:nvPr/>
        </p:nvCxnSpPr>
        <p:spPr>
          <a:xfrm>
            <a:off x="7336219" y="427261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AC41E85-E0FD-4048-B766-E7BFF2BF1E94}"/>
                  </a:ext>
                </a:extLst>
              </p:cNvPr>
              <p:cNvSpPr txBox="1"/>
              <p:nvPr/>
            </p:nvSpPr>
            <p:spPr>
              <a:xfrm>
                <a:off x="7336219" y="2074805"/>
                <a:ext cx="1352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AC41E85-E0FD-4048-B766-E7BFF2BF1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19" y="2074805"/>
                <a:ext cx="1352486" cy="276999"/>
              </a:xfrm>
              <a:prstGeom prst="rect">
                <a:avLst/>
              </a:prstGeom>
              <a:blipFill>
                <a:blip r:embed="rId30"/>
                <a:stretch>
                  <a:fillRect l="-2804" t="-4348" r="-654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D537D5A-82A2-1E4E-837C-2B120B8F87AF}"/>
                  </a:ext>
                </a:extLst>
              </p:cNvPr>
              <p:cNvSpPr txBox="1"/>
              <p:nvPr/>
            </p:nvSpPr>
            <p:spPr>
              <a:xfrm>
                <a:off x="7336219" y="2642265"/>
                <a:ext cx="94737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D537D5A-82A2-1E4E-837C-2B120B8F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19" y="2642265"/>
                <a:ext cx="947375" cy="299249"/>
              </a:xfrm>
              <a:prstGeom prst="rect">
                <a:avLst/>
              </a:prstGeom>
              <a:blipFill>
                <a:blip r:embed="rId31"/>
                <a:stretch>
                  <a:fillRect l="-5263" r="-789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F74131-3AF6-4343-B678-0E57917F9F94}"/>
                  </a:ext>
                </a:extLst>
              </p:cNvPr>
              <p:cNvSpPr txBox="1"/>
              <p:nvPr/>
            </p:nvSpPr>
            <p:spPr>
              <a:xfrm>
                <a:off x="7320456" y="3306546"/>
                <a:ext cx="931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F74131-3AF6-4343-B678-0E57917F9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56" y="3306546"/>
                <a:ext cx="931089" cy="276999"/>
              </a:xfrm>
              <a:prstGeom prst="rect">
                <a:avLst/>
              </a:prstGeom>
              <a:blipFill>
                <a:blip r:embed="rId32"/>
                <a:stretch>
                  <a:fillRect l="-5405" t="-4348" r="-945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1A0791D-6712-4940-B1C7-7206183320CC}"/>
                  </a:ext>
                </a:extLst>
              </p:cNvPr>
              <p:cNvSpPr txBox="1"/>
              <p:nvPr/>
            </p:nvSpPr>
            <p:spPr>
              <a:xfrm>
                <a:off x="7336219" y="3934097"/>
                <a:ext cx="10595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1A0791D-6712-4940-B1C7-72061833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19" y="3934097"/>
                <a:ext cx="1059585" cy="299569"/>
              </a:xfrm>
              <a:prstGeom prst="rect">
                <a:avLst/>
              </a:prstGeom>
              <a:blipFill>
                <a:blip r:embed="rId33"/>
                <a:stretch>
                  <a:fillRect l="-3571" r="-833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2FC128-E323-6F43-9AFB-742D34615441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3389864" y="1071137"/>
            <a:ext cx="924631" cy="23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A9C13D-27C4-9B4C-9D6D-011B66356901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3389864" y="1309631"/>
            <a:ext cx="924631" cy="39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763313F-367A-E548-B788-B01E69E293FC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3389864" y="1309631"/>
            <a:ext cx="924631" cy="103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87DEA4-233E-0C4A-85FB-38E546C0FEE9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3391593" y="1071137"/>
            <a:ext cx="922902" cy="77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D7D65E-4793-FA42-BD9F-13874EF5C80F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400095" y="2372710"/>
            <a:ext cx="914400" cy="30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69E506-1936-AD4B-B73B-65A460FFD8E9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3391593" y="1707013"/>
            <a:ext cx="922902" cy="1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15BDC0-9692-3C44-846D-7ED09F2D8077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3391593" y="1846205"/>
            <a:ext cx="922902" cy="4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A212D5-A6F0-A145-A214-D65AB7A1CFC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3391593" y="5031848"/>
            <a:ext cx="922902" cy="40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168EC7-2E73-D743-9802-4D52BF53A7AC}"/>
              </a:ext>
            </a:extLst>
          </p:cNvPr>
          <p:cNvCxnSpPr>
            <a:cxnSpLocks/>
            <a:stCxn id="13" idx="6"/>
            <a:endCxn id="45" idx="2"/>
          </p:cNvCxnSpPr>
          <p:nvPr/>
        </p:nvCxnSpPr>
        <p:spPr>
          <a:xfrm>
            <a:off x="4771695" y="1071137"/>
            <a:ext cx="54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AC910-A922-464B-B58F-45B146AD50A9}"/>
              </a:ext>
            </a:extLst>
          </p:cNvPr>
          <p:cNvCxnSpPr>
            <a:cxnSpLocks/>
            <a:stCxn id="15" idx="6"/>
            <a:endCxn id="47" idx="2"/>
          </p:cNvCxnSpPr>
          <p:nvPr/>
        </p:nvCxnSpPr>
        <p:spPr>
          <a:xfrm>
            <a:off x="4771695" y="1707013"/>
            <a:ext cx="54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D85907D-F6D3-D34C-B488-335C54AB81DC}"/>
              </a:ext>
            </a:extLst>
          </p:cNvPr>
          <p:cNvCxnSpPr>
            <a:cxnSpLocks/>
            <a:stCxn id="16" idx="6"/>
            <a:endCxn id="48" idx="2"/>
          </p:cNvCxnSpPr>
          <p:nvPr/>
        </p:nvCxnSpPr>
        <p:spPr>
          <a:xfrm>
            <a:off x="4771695" y="2342889"/>
            <a:ext cx="54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13D364-40D9-2944-AD97-45B1B989AF22}"/>
              </a:ext>
            </a:extLst>
          </p:cNvPr>
          <p:cNvCxnSpPr>
            <a:cxnSpLocks/>
            <a:stCxn id="13" idx="6"/>
            <a:endCxn id="47" idx="2"/>
          </p:cNvCxnSpPr>
          <p:nvPr/>
        </p:nvCxnSpPr>
        <p:spPr>
          <a:xfrm>
            <a:off x="4771695" y="1071137"/>
            <a:ext cx="541287" cy="6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8802520-F640-2847-93EA-7246147170F2}"/>
              </a:ext>
            </a:extLst>
          </p:cNvPr>
          <p:cNvCxnSpPr>
            <a:cxnSpLocks/>
            <a:stCxn id="15" idx="6"/>
            <a:endCxn id="45" idx="2"/>
          </p:cNvCxnSpPr>
          <p:nvPr/>
        </p:nvCxnSpPr>
        <p:spPr>
          <a:xfrm flipV="1">
            <a:off x="4771695" y="1071137"/>
            <a:ext cx="541287" cy="6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173105-2CDA-C743-BAFE-1E4592AFC6D4}"/>
              </a:ext>
            </a:extLst>
          </p:cNvPr>
          <p:cNvCxnSpPr>
            <a:cxnSpLocks/>
            <a:stCxn id="13" idx="6"/>
            <a:endCxn id="48" idx="2"/>
          </p:cNvCxnSpPr>
          <p:nvPr/>
        </p:nvCxnSpPr>
        <p:spPr>
          <a:xfrm>
            <a:off x="4771695" y="1071137"/>
            <a:ext cx="541287" cy="127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C038957-6DFD-5D4F-9939-39D8685FCED4}"/>
              </a:ext>
            </a:extLst>
          </p:cNvPr>
          <p:cNvCxnSpPr>
            <a:cxnSpLocks/>
            <a:stCxn id="15" idx="6"/>
            <a:endCxn id="48" idx="2"/>
          </p:cNvCxnSpPr>
          <p:nvPr/>
        </p:nvCxnSpPr>
        <p:spPr>
          <a:xfrm>
            <a:off x="4771695" y="1707013"/>
            <a:ext cx="541287" cy="6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C5F8C8-C339-294F-B792-538C1D58D3C7}"/>
              </a:ext>
            </a:extLst>
          </p:cNvPr>
          <p:cNvCxnSpPr>
            <a:cxnSpLocks/>
            <a:stCxn id="16" idx="6"/>
            <a:endCxn id="47" idx="2"/>
          </p:cNvCxnSpPr>
          <p:nvPr/>
        </p:nvCxnSpPr>
        <p:spPr>
          <a:xfrm flipV="1">
            <a:off x="4771695" y="1707013"/>
            <a:ext cx="541287" cy="6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BF12BA2-40CF-7147-A261-0B6E81D43A81}"/>
              </a:ext>
            </a:extLst>
          </p:cNvPr>
          <p:cNvCxnSpPr>
            <a:cxnSpLocks/>
            <a:stCxn id="16" idx="6"/>
            <a:endCxn id="45" idx="2"/>
          </p:cNvCxnSpPr>
          <p:nvPr/>
        </p:nvCxnSpPr>
        <p:spPr>
          <a:xfrm flipV="1">
            <a:off x="4771695" y="1071137"/>
            <a:ext cx="541287" cy="127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C6DBB31-407E-C14C-BECF-D2C24E5FF148}"/>
              </a:ext>
            </a:extLst>
          </p:cNvPr>
          <p:cNvCxnSpPr>
            <a:cxnSpLocks/>
            <a:stCxn id="46" idx="6"/>
            <a:endCxn id="26" idx="2"/>
          </p:cNvCxnSpPr>
          <p:nvPr/>
        </p:nvCxnSpPr>
        <p:spPr>
          <a:xfrm flipV="1">
            <a:off x="5770182" y="4280338"/>
            <a:ext cx="1108837" cy="11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6C6367A-E0DF-1340-9AD2-E8E277730934}"/>
              </a:ext>
            </a:extLst>
          </p:cNvPr>
          <p:cNvCxnSpPr>
            <a:cxnSpLocks/>
            <a:stCxn id="48" idx="6"/>
            <a:endCxn id="26" idx="2"/>
          </p:cNvCxnSpPr>
          <p:nvPr/>
        </p:nvCxnSpPr>
        <p:spPr>
          <a:xfrm>
            <a:off x="5770182" y="2342889"/>
            <a:ext cx="1108837" cy="19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077285-A84B-B04F-B127-71B8EDF36801}"/>
              </a:ext>
            </a:extLst>
          </p:cNvPr>
          <p:cNvCxnSpPr>
            <a:cxnSpLocks/>
            <a:stCxn id="48" idx="6"/>
            <a:endCxn id="25" idx="2"/>
          </p:cNvCxnSpPr>
          <p:nvPr/>
        </p:nvCxnSpPr>
        <p:spPr>
          <a:xfrm>
            <a:off x="5770182" y="2342889"/>
            <a:ext cx="1108837" cy="1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32FCD08-6147-D247-8D9C-23CE555E7DF2}"/>
              </a:ext>
            </a:extLst>
          </p:cNvPr>
          <p:cNvCxnSpPr>
            <a:cxnSpLocks/>
            <a:stCxn id="48" idx="6"/>
            <a:endCxn id="24" idx="2"/>
          </p:cNvCxnSpPr>
          <p:nvPr/>
        </p:nvCxnSpPr>
        <p:spPr>
          <a:xfrm>
            <a:off x="5770182" y="2342889"/>
            <a:ext cx="1108837" cy="6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3E4678C-AA64-984C-B911-83B485645749}"/>
              </a:ext>
            </a:extLst>
          </p:cNvPr>
          <p:cNvCxnSpPr>
            <a:cxnSpLocks/>
            <a:stCxn id="48" idx="6"/>
            <a:endCxn id="23" idx="2"/>
          </p:cNvCxnSpPr>
          <p:nvPr/>
        </p:nvCxnSpPr>
        <p:spPr>
          <a:xfrm>
            <a:off x="5770182" y="2342889"/>
            <a:ext cx="1108837" cy="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34AAD0B-4582-164D-B3CA-3A716F2A8C36}"/>
              </a:ext>
            </a:extLst>
          </p:cNvPr>
          <p:cNvCxnSpPr>
            <a:cxnSpLocks/>
            <a:stCxn id="47" idx="6"/>
            <a:endCxn id="26" idx="2"/>
          </p:cNvCxnSpPr>
          <p:nvPr/>
        </p:nvCxnSpPr>
        <p:spPr>
          <a:xfrm>
            <a:off x="5770182" y="1707013"/>
            <a:ext cx="1108837" cy="257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7D122F4-D2BB-B54E-A4D1-F63A0D5CE803}"/>
              </a:ext>
            </a:extLst>
          </p:cNvPr>
          <p:cNvCxnSpPr>
            <a:cxnSpLocks/>
            <a:stCxn id="47" idx="6"/>
            <a:endCxn id="25" idx="2"/>
          </p:cNvCxnSpPr>
          <p:nvPr/>
        </p:nvCxnSpPr>
        <p:spPr>
          <a:xfrm>
            <a:off x="5770182" y="1707013"/>
            <a:ext cx="1108837" cy="19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2EC942C-BAED-CB4E-844C-4CBAC99DAFEE}"/>
              </a:ext>
            </a:extLst>
          </p:cNvPr>
          <p:cNvCxnSpPr>
            <a:cxnSpLocks/>
            <a:stCxn id="47" idx="6"/>
            <a:endCxn id="24" idx="2"/>
          </p:cNvCxnSpPr>
          <p:nvPr/>
        </p:nvCxnSpPr>
        <p:spPr>
          <a:xfrm>
            <a:off x="5770182" y="1707013"/>
            <a:ext cx="1108837" cy="1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FF0B4FF-085D-AF43-B607-456F6C3B250B}"/>
              </a:ext>
            </a:extLst>
          </p:cNvPr>
          <p:cNvCxnSpPr>
            <a:cxnSpLocks/>
            <a:stCxn id="47" idx="6"/>
            <a:endCxn id="23" idx="2"/>
          </p:cNvCxnSpPr>
          <p:nvPr/>
        </p:nvCxnSpPr>
        <p:spPr>
          <a:xfrm>
            <a:off x="5770182" y="1707013"/>
            <a:ext cx="1108837" cy="6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9FCDA84-12B0-E344-B832-21FFA91CE499}"/>
              </a:ext>
            </a:extLst>
          </p:cNvPr>
          <p:cNvCxnSpPr>
            <a:cxnSpLocks/>
            <a:stCxn id="45" idx="6"/>
            <a:endCxn id="23" idx="2"/>
          </p:cNvCxnSpPr>
          <p:nvPr/>
        </p:nvCxnSpPr>
        <p:spPr>
          <a:xfrm>
            <a:off x="5770182" y="1071137"/>
            <a:ext cx="1108837" cy="13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0178E12-B6F7-4342-9734-AC830A7B6630}"/>
              </a:ext>
            </a:extLst>
          </p:cNvPr>
          <p:cNvCxnSpPr>
            <a:cxnSpLocks/>
            <a:stCxn id="45" idx="6"/>
            <a:endCxn id="24" idx="2"/>
          </p:cNvCxnSpPr>
          <p:nvPr/>
        </p:nvCxnSpPr>
        <p:spPr>
          <a:xfrm>
            <a:off x="5770182" y="1071137"/>
            <a:ext cx="1108837" cy="19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00B28AA-594C-0A49-88A2-B6137AF014B6}"/>
              </a:ext>
            </a:extLst>
          </p:cNvPr>
          <p:cNvCxnSpPr>
            <a:cxnSpLocks/>
            <a:stCxn id="45" idx="6"/>
            <a:endCxn id="25" idx="2"/>
          </p:cNvCxnSpPr>
          <p:nvPr/>
        </p:nvCxnSpPr>
        <p:spPr>
          <a:xfrm>
            <a:off x="5770182" y="1071137"/>
            <a:ext cx="1108837" cy="257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A6344AE-517E-BE41-BA48-A3CC74890367}"/>
              </a:ext>
            </a:extLst>
          </p:cNvPr>
          <p:cNvCxnSpPr>
            <a:cxnSpLocks/>
            <a:stCxn id="45" idx="6"/>
            <a:endCxn id="26" idx="2"/>
          </p:cNvCxnSpPr>
          <p:nvPr/>
        </p:nvCxnSpPr>
        <p:spPr>
          <a:xfrm>
            <a:off x="5770182" y="1071137"/>
            <a:ext cx="1108837" cy="320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8910F42-986D-ED47-95BA-9BAAA76B5F63}"/>
              </a:ext>
            </a:extLst>
          </p:cNvPr>
          <p:cNvCxnSpPr>
            <a:cxnSpLocks/>
          </p:cNvCxnSpPr>
          <p:nvPr/>
        </p:nvCxnSpPr>
        <p:spPr>
          <a:xfrm flipH="1">
            <a:off x="4543095" y="2682292"/>
            <a:ext cx="0" cy="245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7BA0697-4A65-6442-AE07-FC0CB2CE6A7A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99449" y="4496366"/>
            <a:ext cx="915046" cy="93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B34A16D-B4F4-0A42-9BFE-306DB2512F0E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400106" y="3960569"/>
            <a:ext cx="914389" cy="147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3920292-73F0-9E49-B51F-9442FF4917FB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3396459" y="3429252"/>
            <a:ext cx="918036" cy="200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85C695D-20B4-9F49-B207-B877C0B7F774}"/>
              </a:ext>
            </a:extLst>
          </p:cNvPr>
          <p:cNvSpPr txBox="1"/>
          <p:nvPr/>
        </p:nvSpPr>
        <p:spPr>
          <a:xfrm rot="5400000">
            <a:off x="4317451" y="3605819"/>
            <a:ext cx="33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29BF279-9952-F54C-A549-ADFC3E2813A0}"/>
              </a:ext>
            </a:extLst>
          </p:cNvPr>
          <p:cNvSpPr txBox="1"/>
          <p:nvPr/>
        </p:nvSpPr>
        <p:spPr>
          <a:xfrm rot="5400000">
            <a:off x="5328382" y="3605819"/>
            <a:ext cx="33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B3E6F84-3561-D74E-9E78-7C15963023F1}"/>
              </a:ext>
            </a:extLst>
          </p:cNvPr>
          <p:cNvCxnSpPr>
            <a:cxnSpLocks/>
          </p:cNvCxnSpPr>
          <p:nvPr/>
        </p:nvCxnSpPr>
        <p:spPr>
          <a:xfrm flipH="1">
            <a:off x="5555747" y="2675737"/>
            <a:ext cx="0" cy="245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3DFF6E5-0F5A-154B-87E5-43CA3A4C6B3A}"/>
              </a:ext>
            </a:extLst>
          </p:cNvPr>
          <p:cNvCxnSpPr>
            <a:cxnSpLocks/>
            <a:stCxn id="14" idx="6"/>
            <a:endCxn id="46" idx="2"/>
          </p:cNvCxnSpPr>
          <p:nvPr/>
        </p:nvCxnSpPr>
        <p:spPr>
          <a:xfrm>
            <a:off x="4771695" y="5432826"/>
            <a:ext cx="54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5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112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Smith</dc:creator>
  <cp:lastModifiedBy>Peter Smith</cp:lastModifiedBy>
  <cp:revision>27</cp:revision>
  <dcterms:created xsi:type="dcterms:W3CDTF">2021-06-27T17:29:35Z</dcterms:created>
  <dcterms:modified xsi:type="dcterms:W3CDTF">2021-06-29T01:54:24Z</dcterms:modified>
</cp:coreProperties>
</file>