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71" r:id="rId3"/>
    <p:sldId id="272" r:id="rId4"/>
    <p:sldId id="273" r:id="rId5"/>
    <p:sldId id="27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9" autoAdjust="0"/>
    <p:restoredTop sz="63306" autoAdjust="0"/>
  </p:normalViewPr>
  <p:slideViewPr>
    <p:cSldViewPr>
      <p:cViewPr varScale="1">
        <p:scale>
          <a:sx n="42" d="100"/>
          <a:sy n="42" d="100"/>
        </p:scale>
        <p:origin x="1276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8C91C-30FD-4891-BB29-B427DB34A8C9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71DB1-C8FC-46D6-AE90-1D8978F3FA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85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rent or own as it is important to the story of undercounting later 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71DB1-C8FC-46D6-AE90-1D8978F3FAC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51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</a:t>
            </a:r>
            <a:r>
              <a:rPr lang="en-US" baseline="0" dirty="0"/>
              <a:t> “Check all that apply” it is important to the policy and politics piece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71DB1-C8FC-46D6-AE90-1D8978F3FAC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01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6AFFBCD-5BE3-4917-B145-FC12ADF2A9FC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EC93F16-0164-485B-87EE-0938A1EB64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FBCD-5BE3-4917-B145-FC12ADF2A9FC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3F16-0164-485B-87EE-0938A1EB64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FBCD-5BE3-4917-B145-FC12ADF2A9FC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3F16-0164-485B-87EE-0938A1EB64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FBCD-5BE3-4917-B145-FC12ADF2A9FC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3F16-0164-485B-87EE-0938A1EB64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6AFFBCD-5BE3-4917-B145-FC12ADF2A9FC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EC93F16-0164-485B-87EE-0938A1EB64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FBCD-5BE3-4917-B145-FC12ADF2A9FC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3F16-0164-485B-87EE-0938A1EB64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FBCD-5BE3-4917-B145-FC12ADF2A9FC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3F16-0164-485B-87EE-0938A1EB64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FBCD-5BE3-4917-B145-FC12ADF2A9FC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3F16-0164-485B-87EE-0938A1EB64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FBCD-5BE3-4917-B145-FC12ADF2A9FC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3F16-0164-485B-87EE-0938A1EB64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FBCD-5BE3-4917-B145-FC12ADF2A9FC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3F16-0164-485B-87EE-0938A1EB64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FBCD-5BE3-4917-B145-FC12ADF2A9FC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3F16-0164-485B-87EE-0938A1EB64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6AFFBCD-5BE3-4917-B145-FC12ADF2A9FC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EC93F16-0164-485B-87EE-0938A1EB64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VRDI Intro to GIS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90550"/>
          </a:xfrm>
        </p:spPr>
        <p:txBody>
          <a:bodyPr>
            <a:normAutofit/>
          </a:bodyPr>
          <a:lstStyle/>
          <a:p>
            <a:r>
              <a:rPr lang="en-US" sz="2400" dirty="0"/>
              <a:t>Day 2: Census Data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Census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many People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3" t="15661" r="54726" b="10576"/>
          <a:stretch/>
        </p:blipFill>
        <p:spPr bwMode="auto">
          <a:xfrm>
            <a:off x="4114800" y="126999"/>
            <a:ext cx="5029200" cy="6561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1" t="8575" r="31028" b="9058"/>
          <a:stretch/>
        </p:blipFill>
        <p:spPr bwMode="auto">
          <a:xfrm>
            <a:off x="304800" y="2133600"/>
            <a:ext cx="3022599" cy="3700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4800" y="2362200"/>
            <a:ext cx="1511299" cy="1905000"/>
          </a:xfrm>
          <a:prstGeom prst="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07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3276600" cy="4937760"/>
          </a:xfrm>
        </p:spPr>
        <p:txBody>
          <a:bodyPr/>
          <a:lstStyle/>
          <a:p>
            <a:r>
              <a:rPr lang="en-US" dirty="0"/>
              <a:t>No really, how many people. </a:t>
            </a:r>
          </a:p>
          <a:p>
            <a:r>
              <a:rPr lang="en-US" dirty="0"/>
              <a:t>Rent or own?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4" t="25371" r="55480" b="14491"/>
          <a:stretch/>
        </p:blipFill>
        <p:spPr bwMode="auto">
          <a:xfrm>
            <a:off x="3856434" y="685800"/>
            <a:ext cx="5160565" cy="5519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1" t="8575" r="31028" b="9058"/>
          <a:stretch/>
        </p:blipFill>
        <p:spPr bwMode="auto">
          <a:xfrm>
            <a:off x="457200" y="3118980"/>
            <a:ext cx="3022599" cy="3700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33400" y="5176380"/>
            <a:ext cx="1358899" cy="1618120"/>
          </a:xfrm>
          <a:prstGeom prst="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70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is your name?</a:t>
            </a:r>
          </a:p>
          <a:p>
            <a:r>
              <a:rPr lang="en-US" dirty="0"/>
              <a:t>Sex?</a:t>
            </a:r>
          </a:p>
          <a:p>
            <a:r>
              <a:rPr lang="en-US" dirty="0"/>
              <a:t>Age?</a:t>
            </a:r>
          </a:p>
          <a:p>
            <a:r>
              <a:rPr lang="en-US" dirty="0"/>
              <a:t>DOB?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25" t="20359" r="20099" b="37669"/>
          <a:stretch/>
        </p:blipFill>
        <p:spPr bwMode="auto">
          <a:xfrm>
            <a:off x="3219750" y="1981200"/>
            <a:ext cx="5924250" cy="3891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1" t="8575" r="31028" b="9058"/>
          <a:stretch/>
        </p:blipFill>
        <p:spPr bwMode="auto">
          <a:xfrm>
            <a:off x="139699" y="3124200"/>
            <a:ext cx="3022599" cy="3700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511299" y="3393510"/>
            <a:ext cx="1511299" cy="1066800"/>
          </a:xfrm>
          <a:prstGeom prst="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70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Are you Hispanic?</a:t>
            </a:r>
          </a:p>
          <a:p>
            <a:r>
              <a:rPr lang="en-US" dirty="0"/>
              <a:t>What is your race?</a:t>
            </a:r>
          </a:p>
          <a:p>
            <a:r>
              <a:rPr lang="en-US" dirty="0"/>
              <a:t>Check all that apply.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40" t="10508" r="21282" b="24638"/>
          <a:stretch/>
        </p:blipFill>
        <p:spPr bwMode="auto">
          <a:xfrm>
            <a:off x="3581400" y="302148"/>
            <a:ext cx="5479142" cy="6517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1" t="8575" r="31028" b="9058"/>
          <a:stretch/>
        </p:blipFill>
        <p:spPr bwMode="auto">
          <a:xfrm>
            <a:off x="304799" y="3086100"/>
            <a:ext cx="3022599" cy="3700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803398" y="4343400"/>
            <a:ext cx="1511299" cy="1752600"/>
          </a:xfrm>
          <a:prstGeom prst="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230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9909</TotalTime>
  <Words>85</Words>
  <Application>Microsoft Office PowerPoint</Application>
  <PresentationFormat>On-screen Show (4:3)</PresentationFormat>
  <Paragraphs>17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Bookman Old Style</vt:lpstr>
      <vt:lpstr>Calibri</vt:lpstr>
      <vt:lpstr>Gill Sans MT</vt:lpstr>
      <vt:lpstr>Wingdings</vt:lpstr>
      <vt:lpstr>Wingdings 3</vt:lpstr>
      <vt:lpstr>Origin</vt:lpstr>
      <vt:lpstr>VRDI Intro to GIS </vt:lpstr>
      <vt:lpstr>The Census Form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 Fowler</dc:creator>
  <cp:lastModifiedBy>Christopher Fowler</cp:lastModifiedBy>
  <cp:revision>517</cp:revision>
  <dcterms:created xsi:type="dcterms:W3CDTF">2012-09-16T17:45:42Z</dcterms:created>
  <dcterms:modified xsi:type="dcterms:W3CDTF">2019-06-24T14:48:05Z</dcterms:modified>
</cp:coreProperties>
</file>