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Minerva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Phase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-----Business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Documentation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endParaRPr lang="en-US" altLang="zh-CN" dirty="0" smtClean="0"/>
          </a:p>
          <a:p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Timeline</a:t>
            </a:r>
            <a:endParaRPr lang="en-US" altLang="zh-CN" dirty="0" smtClean="0"/>
          </a:p>
          <a:p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endParaRPr lang="en-US" altLang="zh-CN" dirty="0" smtClean="0"/>
          </a:p>
          <a:p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Onboard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7" y="20240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2025" y="3452813"/>
            <a:ext cx="1676400" cy="100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Yahoo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Finance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2025" y="1690688"/>
            <a:ext cx="1676400" cy="100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Interactive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Broker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5838" y="5214938"/>
            <a:ext cx="1676400" cy="100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Corporation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News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Crawler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1962" y="2752725"/>
            <a:ext cx="1971675" cy="240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Minerva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Structured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5" idx="3"/>
            <a:endCxn id="7" idx="0"/>
          </p:cNvCxnSpPr>
          <p:nvPr/>
        </p:nvCxnSpPr>
        <p:spPr>
          <a:xfrm>
            <a:off x="2638425" y="2190751"/>
            <a:ext cx="2619375" cy="561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 flipV="1">
            <a:off x="2638425" y="3952875"/>
            <a:ext cx="16335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7" idx="2"/>
          </p:cNvCxnSpPr>
          <p:nvPr/>
        </p:nvCxnSpPr>
        <p:spPr>
          <a:xfrm flipV="1">
            <a:off x="2662238" y="5153025"/>
            <a:ext cx="2595562" cy="5619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57550" y="1821417"/>
            <a:ext cx="20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Dump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51560" y="3583543"/>
            <a:ext cx="10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95613" y="5383767"/>
            <a:ext cx="1343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91386" y="1890317"/>
            <a:ext cx="1971675" cy="1562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Internal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Back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Testing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7" idx="3"/>
            <a:endCxn id="21" idx="2"/>
          </p:cNvCxnSpPr>
          <p:nvPr/>
        </p:nvCxnSpPr>
        <p:spPr>
          <a:xfrm flipV="1">
            <a:off x="6243637" y="3452813"/>
            <a:ext cx="2033587" cy="5000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136981" y="1875352"/>
            <a:ext cx="1728787" cy="15774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Strategy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&amp;&amp;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Product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Research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1" idx="3"/>
            <a:endCxn id="27" idx="1"/>
          </p:cNvCxnSpPr>
          <p:nvPr/>
        </p:nvCxnSpPr>
        <p:spPr>
          <a:xfrm flipV="1">
            <a:off x="9263061" y="2664083"/>
            <a:ext cx="873920" cy="74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36505" y="3583543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801100" y="4872037"/>
            <a:ext cx="1995488" cy="113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Reporting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&amp;&amp;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7" idx="3"/>
            <a:endCxn id="34" idx="1"/>
          </p:cNvCxnSpPr>
          <p:nvPr/>
        </p:nvCxnSpPr>
        <p:spPr>
          <a:xfrm>
            <a:off x="6243637" y="3952875"/>
            <a:ext cx="2557463" cy="14857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19961" y="471093"/>
            <a:ext cx="1943100" cy="105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NLP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research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2" idx="3"/>
            <a:endCxn id="27" idx="0"/>
          </p:cNvCxnSpPr>
          <p:nvPr/>
        </p:nvCxnSpPr>
        <p:spPr>
          <a:xfrm>
            <a:off x="9263061" y="999531"/>
            <a:ext cx="1738314" cy="8758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Extraction:</a:t>
            </a:r>
            <a:endParaRPr lang="en-US" altLang="zh-CN" sz="3600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broker,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Yahoo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pages</a:t>
            </a:r>
            <a:endParaRPr lang="en-US" altLang="zh-CN" dirty="0"/>
          </a:p>
          <a:p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A: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real-time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altLang="zh-CN" dirty="0"/>
          </a:p>
          <a:p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</a:t>
            </a:r>
            <a:endParaRPr lang="en-US" altLang="zh-CN" dirty="0" smtClean="0"/>
          </a:p>
          <a:p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D: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endParaRPr lang="en-US" altLang="zh-CN" dirty="0"/>
          </a:p>
          <a:p>
            <a:r>
              <a:rPr lang="en-US" altLang="zh-CN" dirty="0" smtClean="0"/>
              <a:t>Implementation: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E-R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Modeling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Structured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Hub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API: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en-US" altLang="zh-CN" dirty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Authentication:</a:t>
            </a:r>
            <a:r>
              <a:rPr lang="zh-CN" altLang="en-US" dirty="0" smtClean="0"/>
              <a:t> 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NLP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reporting</a:t>
            </a:r>
            <a:endParaRPr lang="en-US" altLang="zh-CN" dirty="0" smtClean="0"/>
          </a:p>
          <a:p>
            <a:r>
              <a:rPr lang="en-US" altLang="zh-CN" dirty="0" smtClean="0"/>
              <a:t>AWS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Equity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altLang="zh-CN" dirty="0"/>
          </a:p>
          <a:p>
            <a:r>
              <a:rPr lang="en-US" altLang="zh-CN" dirty="0" smtClean="0"/>
              <a:t>Tri-Party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NLP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54200"/>
          <a:ext cx="10515601" cy="4251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301241"/>
                <a:gridCol w="2103120"/>
                <a:gridCol w="2103120"/>
                <a:gridCol w="2103120"/>
              </a:tblGrid>
              <a:tr h="3833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&amp;&amp;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Week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8</a:t>
                      </a:r>
                      <a:endParaRPr lang="en-US" dirty="0" smtClean="0"/>
                    </a:p>
                  </a:txBody>
                  <a:tcPr/>
                </a:tc>
              </a:tr>
              <a:tr h="6617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Hub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infrastructure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1757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Market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Integration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17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Trading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platform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70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engineering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58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NLP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429"/>
                <a:gridCol w="2386324"/>
                <a:gridCol w="4986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Role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Tasks</a:t>
                      </a:r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Wang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director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management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Client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Reporting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Development</a:t>
                      </a:r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Jeff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Hu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Lead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Platform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developer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&amp;&amp;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architect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Brad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Sun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manger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analysis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&amp;&amp;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research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Leah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Admin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Lead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operation</a:t>
                      </a:r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Puzhuo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li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Office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Manager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coordination,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event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planer</a:t>
                      </a:r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Chaoying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sun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analyst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Market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integration</a:t>
                      </a:r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Zhihui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shen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Management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assist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Trading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platform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assistant</a:t>
                      </a:r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Cindy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scientist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NLP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research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Zihao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zheng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enginner</a:t>
                      </a:r>
                      <a:r>
                        <a:rPr lang="zh-CN" altLang="en-US" baseline="0" dirty="0" smtClean="0"/>
                        <a:t>  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Machine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learning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pipeline</a:t>
                      </a:r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525" marR="775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</a:t>
            </a:r>
            <a:r>
              <a:rPr lang="zh-CN" altLang="en-US" dirty="0"/>
              <a:t> </a:t>
            </a:r>
            <a:r>
              <a:rPr lang="en-US" altLang="zh-CN" dirty="0" smtClean="0"/>
              <a:t>11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pm</a:t>
            </a:r>
            <a:endParaRPr lang="en-US" altLang="zh-CN" dirty="0" smtClean="0"/>
          </a:p>
          <a:p>
            <a:r>
              <a:rPr lang="en-US" altLang="zh-CN" dirty="0" smtClean="0"/>
              <a:t>Admin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meeting: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Tuesday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Friday</a:t>
            </a:r>
            <a:r>
              <a:rPr lang="zh-CN" altLang="en-US" dirty="0" smtClean="0"/>
              <a:t>  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pm</a:t>
            </a:r>
            <a:endParaRPr lang="en-US" altLang="zh-CN" dirty="0"/>
          </a:p>
          <a:p>
            <a:r>
              <a:rPr lang="en-US" altLang="zh-CN" dirty="0" smtClean="0"/>
              <a:t>Daily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meeting: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11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endParaRPr lang="en-US" altLang="zh-CN" dirty="0"/>
          </a:p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eye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</a:t>
            </a:r>
            <a:endParaRPr lang="en-US" altLang="zh-CN" dirty="0" smtClean="0"/>
          </a:p>
          <a:p>
            <a:r>
              <a:rPr lang="en-US" altLang="zh-CN" dirty="0" smtClean="0"/>
              <a:t>Director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1917</Words>
  <Application>WPS 文字</Application>
  <PresentationFormat>Widescreen</PresentationFormat>
  <Paragraphs>159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方正书宋_GBK</vt:lpstr>
      <vt:lpstr>Wingdings</vt:lpstr>
      <vt:lpstr>Wingdings 3</vt:lpstr>
      <vt:lpstr>Arial</vt:lpstr>
      <vt:lpstr>Century Gothic</vt:lpstr>
      <vt:lpstr>苹方-简</vt:lpstr>
      <vt:lpstr>微软雅黑</vt:lpstr>
      <vt:lpstr>汉仪旗黑KW</vt:lpstr>
      <vt:lpstr>宋体</vt:lpstr>
      <vt:lpstr>Arial Unicode MS</vt:lpstr>
      <vt:lpstr>幼圆</vt:lpstr>
      <vt:lpstr>Calibri</vt:lpstr>
      <vt:lpstr>Verdana</vt:lpstr>
      <vt:lpstr>汉仪书宋二KW</vt:lpstr>
      <vt:lpstr>Wisp</vt:lpstr>
      <vt:lpstr>Minerva Platform Phase 1</vt:lpstr>
      <vt:lpstr>Contents</vt:lpstr>
      <vt:lpstr>Data Flow Diagram</vt:lpstr>
      <vt:lpstr>Main Components</vt:lpstr>
      <vt:lpstr>Main Components</vt:lpstr>
      <vt:lpstr>Strategy &amp;&amp; Product Research</vt:lpstr>
      <vt:lpstr>Development TimeLine</vt:lpstr>
      <vt:lpstr>Team member &amp;&amp; task</vt:lpstr>
      <vt:lpstr>Rules &amp;&amp; Schedule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Minerva Platform</dc:title>
  <dc:creator>Haochen wang</dc:creator>
  <cp:lastModifiedBy>miaoyuesun</cp:lastModifiedBy>
  <cp:revision>50</cp:revision>
  <dcterms:created xsi:type="dcterms:W3CDTF">2020-03-01T14:48:58Z</dcterms:created>
  <dcterms:modified xsi:type="dcterms:W3CDTF">2020-03-01T14:48:58Z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2052-1.3.1.1761</vt:lpwstr>
  </property>
</Properties>
</file>