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775F-725D-0344-9347-F84F4E420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B95A-10D6-CB4F-ADF4-62348137A77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775F-725D-0344-9347-F84F4E420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B95A-10D6-CB4F-ADF4-62348137A77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775F-725D-0344-9347-F84F4E420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B95A-10D6-CB4F-ADF4-62348137A77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775F-725D-0344-9347-F84F4E420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B95A-10D6-CB4F-ADF4-62348137A77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775F-725D-0344-9347-F84F4E420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B95A-10D6-CB4F-ADF4-62348137A77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775F-725D-0344-9347-F84F4E420C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B95A-10D6-CB4F-ADF4-62348137A77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775F-725D-0344-9347-F84F4E420C2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B95A-10D6-CB4F-ADF4-62348137A77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775F-725D-0344-9347-F84F4E420C2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B95A-10D6-CB4F-ADF4-62348137A77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775F-725D-0344-9347-F84F4E420C2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B95A-10D6-CB4F-ADF4-62348137A77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775F-725D-0344-9347-F84F4E420C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B95A-10D6-CB4F-ADF4-62348137A77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775F-725D-0344-9347-F84F4E420C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B95A-10D6-CB4F-ADF4-62348137A77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7775F-725D-0344-9347-F84F4E420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5B95A-10D6-CB4F-ADF4-62348137A77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Minerva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Platform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Phase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-----Business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Requirement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Documentation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boarding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Tasks</a:t>
            </a:r>
            <a:r>
              <a:rPr lang="zh-CN" alt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350"/>
                <a:gridCol w="92392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Business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plan,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Investor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reach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out,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Management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flow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plan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E-mail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setup,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Cloud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Environment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setup,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err="1" smtClean="0"/>
                        <a:t>Git</a:t>
                      </a:r>
                      <a:r>
                        <a:rPr lang="en-US" altLang="zh-CN" baseline="0" dirty="0" smtClean="0"/>
                        <a:t>-hub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Setup,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development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preparation</a:t>
                      </a:r>
                      <a:r>
                        <a:rPr lang="zh-CN" alt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Brad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API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research</a:t>
                      </a:r>
                      <a:r>
                        <a:rPr lang="en-US" altLang="zh-CN" baseline="0" dirty="0" smtClean="0"/>
                        <a:t>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err="1" smtClean="0"/>
                        <a:t>Terllo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Setup,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slack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setup,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day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to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day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work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flow</a:t>
                      </a:r>
                      <a:r>
                        <a:rPr lang="zh-CN" alt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boarding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email</a:t>
                      </a:r>
                      <a:r>
                        <a:rPr lang="en-US" altLang="zh-CN" baseline="0" dirty="0" smtClean="0"/>
                        <a:t>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daily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operation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flow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plan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Diagram</a:t>
            </a:r>
            <a:endParaRPr lang="en-US" altLang="zh-CN" dirty="0" smtClean="0"/>
          </a:p>
          <a:p>
            <a:r>
              <a:rPr lang="en-US" altLang="zh-CN" dirty="0" smtClean="0"/>
              <a:t>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Components</a:t>
            </a:r>
            <a:endParaRPr lang="en-US" altLang="zh-CN" dirty="0" smtClean="0"/>
          </a:p>
          <a:p>
            <a:r>
              <a:rPr lang="en-US" altLang="zh-CN" dirty="0" smtClean="0"/>
              <a:t>Development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Timeline</a:t>
            </a:r>
            <a:endParaRPr lang="en-US" altLang="zh-CN" dirty="0" smtClean="0"/>
          </a:p>
          <a:p>
            <a:r>
              <a:rPr lang="en-US" altLang="zh-CN" dirty="0" smtClean="0"/>
              <a:t>Team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members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Tasks</a:t>
            </a:r>
            <a:endParaRPr lang="en-US" altLang="zh-CN" dirty="0" smtClean="0"/>
          </a:p>
          <a:p>
            <a:r>
              <a:rPr lang="en-US" altLang="zh-CN" dirty="0" smtClean="0"/>
              <a:t>Rules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Onboard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tasks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7" y="202406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2025" y="3452813"/>
            <a:ext cx="1676400" cy="1000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Yahoo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Finance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2025" y="1690688"/>
            <a:ext cx="1676400" cy="1000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Interactive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Broker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85838" y="5214938"/>
            <a:ext cx="1676400" cy="1000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Corporation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News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Clawer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1962" y="2752725"/>
            <a:ext cx="1971675" cy="2400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Minerva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Structured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Hub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5" idx="3"/>
            <a:endCxn id="7" idx="0"/>
          </p:cNvCxnSpPr>
          <p:nvPr/>
        </p:nvCxnSpPr>
        <p:spPr>
          <a:xfrm>
            <a:off x="2638425" y="2190751"/>
            <a:ext cx="2619375" cy="561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 flipV="1">
            <a:off x="2638425" y="3952875"/>
            <a:ext cx="163353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3"/>
            <a:endCxn id="7" idx="2"/>
          </p:cNvCxnSpPr>
          <p:nvPr/>
        </p:nvCxnSpPr>
        <p:spPr>
          <a:xfrm flipV="1">
            <a:off x="2662238" y="5153025"/>
            <a:ext cx="2595562" cy="5619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57550" y="1821417"/>
            <a:ext cx="200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Dump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51560" y="3583543"/>
            <a:ext cx="103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95613" y="5383767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Clawer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291386" y="1890317"/>
            <a:ext cx="1971675" cy="1562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Internal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Back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Testing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Platform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Elbow Connector 24"/>
          <p:cNvCxnSpPr>
            <a:stCxn id="7" idx="3"/>
            <a:endCxn id="21" idx="2"/>
          </p:cNvCxnSpPr>
          <p:nvPr/>
        </p:nvCxnSpPr>
        <p:spPr>
          <a:xfrm flipV="1">
            <a:off x="6243637" y="3452813"/>
            <a:ext cx="2033587" cy="5000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0136981" y="1875352"/>
            <a:ext cx="1728787" cy="15774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Strategy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&amp;&amp;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Product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Research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1" idx="3"/>
            <a:endCxn id="27" idx="1"/>
          </p:cNvCxnSpPr>
          <p:nvPr/>
        </p:nvCxnSpPr>
        <p:spPr>
          <a:xfrm flipV="1">
            <a:off x="9263061" y="2664083"/>
            <a:ext cx="873920" cy="74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36505" y="3583543"/>
            <a:ext cx="118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API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801100" y="4872037"/>
            <a:ext cx="1995488" cy="1133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Client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Reporting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UI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&amp;&amp;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Data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Visualization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7" idx="3"/>
            <a:endCxn id="34" idx="1"/>
          </p:cNvCxnSpPr>
          <p:nvPr/>
        </p:nvCxnSpPr>
        <p:spPr>
          <a:xfrm>
            <a:off x="6243637" y="3952875"/>
            <a:ext cx="2557463" cy="148578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319961" y="471093"/>
            <a:ext cx="1943100" cy="105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NLP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research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Elbow Connector 47"/>
          <p:cNvCxnSpPr>
            <a:stCxn id="42" idx="3"/>
            <a:endCxn id="27" idx="0"/>
          </p:cNvCxnSpPr>
          <p:nvPr/>
        </p:nvCxnSpPr>
        <p:spPr>
          <a:xfrm>
            <a:off x="9263061" y="999531"/>
            <a:ext cx="1738314" cy="8758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 smtClean="0"/>
              <a:t>Data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Extraction:</a:t>
            </a:r>
            <a:endParaRPr lang="en-US" altLang="zh-CN" sz="3600" dirty="0" smtClean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source: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broker,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Yahoo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pages</a:t>
            </a:r>
            <a:endParaRPr lang="en-US" altLang="zh-CN" dirty="0"/>
          </a:p>
          <a:p>
            <a:r>
              <a:rPr lang="en-US" altLang="zh-CN" dirty="0" smtClean="0"/>
              <a:t>Content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A:</a:t>
            </a:r>
            <a:r>
              <a:rPr lang="zh-CN" altLang="en-US" dirty="0" smtClean="0"/>
              <a:t> </a:t>
            </a:r>
            <a:r>
              <a:rPr lang="en-US" altLang="zh-CN" dirty="0" smtClean="0"/>
              <a:t>Equity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real-time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/>
              <a:t> 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Equity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Content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B: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Financial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Report</a:t>
            </a:r>
            <a:endParaRPr lang="en-US" altLang="zh-CN" dirty="0"/>
          </a:p>
          <a:p>
            <a:r>
              <a:rPr lang="en-US" altLang="zh-CN" dirty="0" smtClean="0"/>
              <a:t>Content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C: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Energy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collection</a:t>
            </a:r>
            <a:endParaRPr lang="en-US" altLang="zh-CN" dirty="0" smtClean="0"/>
          </a:p>
          <a:p>
            <a:r>
              <a:rPr lang="en-US" altLang="zh-CN" dirty="0" smtClean="0"/>
              <a:t>Content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D: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Clawer</a:t>
            </a:r>
            <a:endParaRPr lang="en-US" altLang="zh-CN" dirty="0"/>
          </a:p>
          <a:p>
            <a:r>
              <a:rPr lang="en-US" altLang="zh-CN" dirty="0" smtClean="0"/>
              <a:t>Implementation: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 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E-R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Modeling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Structured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Data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Hub</a:t>
            </a:r>
            <a:r>
              <a:rPr lang="en-US" altLang="zh-CN" dirty="0"/>
              <a:t>:</a:t>
            </a:r>
            <a:endParaRPr lang="en-US" altLang="zh-CN" dirty="0" smtClean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API: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</a:t>
            </a:r>
            <a:endParaRPr lang="en-US" altLang="zh-CN" dirty="0"/>
          </a:p>
          <a:p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Authentication:</a:t>
            </a:r>
            <a:r>
              <a:rPr lang="zh-CN" altLang="en-US" dirty="0" smtClean="0"/>
              <a:t>  </a:t>
            </a:r>
            <a:r>
              <a:rPr lang="en-US" altLang="zh-CN" dirty="0" smtClean="0"/>
              <a:t>multiple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roles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</a:t>
            </a:r>
            <a:endParaRPr lang="en-US" altLang="zh-CN" dirty="0" smtClean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Back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NLP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reporting</a:t>
            </a:r>
            <a:endParaRPr lang="en-US" altLang="zh-CN" dirty="0" smtClean="0"/>
          </a:p>
          <a:p>
            <a:r>
              <a:rPr lang="en-US" altLang="zh-CN" dirty="0" smtClean="0"/>
              <a:t>AWS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Strategy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Equity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strategy</a:t>
            </a:r>
            <a:endParaRPr lang="en-US" altLang="zh-CN" dirty="0" smtClean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Quality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Metric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  <a:endParaRPr lang="en-US" altLang="zh-CN" dirty="0"/>
          </a:p>
          <a:p>
            <a:r>
              <a:rPr lang="en-US" altLang="zh-CN" dirty="0" smtClean="0"/>
              <a:t>Tri-Party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</a:t>
            </a:r>
            <a:endParaRPr lang="en-US" altLang="zh-CN" dirty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NLP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Development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54200"/>
          <a:ext cx="10515601" cy="3489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301241"/>
                <a:gridCol w="2103120"/>
                <a:gridCol w="2103120"/>
                <a:gridCol w="2103120"/>
              </a:tblGrid>
              <a:tr h="3833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&amp;&amp;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Week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Week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&amp;&amp;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Week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Week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&amp;&amp;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Week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Week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&amp;&amp;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Week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8</a:t>
                      </a:r>
                      <a:endParaRPr lang="en-US" dirty="0" smtClean="0"/>
                    </a:p>
                  </a:txBody>
                  <a:tcPr/>
                </a:tc>
              </a:tr>
              <a:tr h="6617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Hub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infrastructure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17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Equity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Data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Integration</a:t>
                      </a:r>
                      <a:r>
                        <a:rPr lang="zh-CN" alt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17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Financial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Report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17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Web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Clawer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build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588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NLP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1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275"/>
                <a:gridCol w="2814638"/>
                <a:gridCol w="58816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Mark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Wang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Project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director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Project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management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&amp;&amp;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Client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Reporting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UI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Development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Jeff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Hu</a:t>
                      </a:r>
                      <a:r>
                        <a:rPr lang="zh-CN" alt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Tech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Platform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developer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&amp;&amp;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architect</a:t>
                      </a:r>
                      <a:r>
                        <a:rPr lang="zh-CN" alt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Brad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manger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analysis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&amp;&amp;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research</a:t>
                      </a:r>
                      <a:r>
                        <a:rPr lang="zh-CN" alt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Admin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&amp;&amp;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Misha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Salman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Office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Project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coordination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Kathy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Zou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Python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Developer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AWS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cloud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Service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research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and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Implementation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Zhiyue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Engineer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&amp;&amp;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Analyst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quality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Metrics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&amp;&amp;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Tri-party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Data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integration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Mingjun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Chen</a:t>
                      </a:r>
                      <a:r>
                        <a:rPr lang="zh-CN" alt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Python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Developer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hub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infra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build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Andi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Zheng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Analyst</a:t>
                      </a:r>
                      <a:r>
                        <a:rPr lang="zh-CN" alt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Web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Clawer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Kun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Zhao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(Remote)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Analyst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NLP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research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Schedule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Office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hour</a:t>
            </a:r>
            <a:r>
              <a:rPr lang="zh-CN" altLang="en-US" dirty="0"/>
              <a:t> </a:t>
            </a:r>
            <a:r>
              <a:rPr lang="en-US" altLang="zh-CN" dirty="0" smtClean="0"/>
              <a:t>11</a:t>
            </a:r>
            <a:r>
              <a:rPr lang="zh-CN" altLang="en-US" dirty="0" smtClean="0"/>
              <a:t> </a:t>
            </a:r>
            <a:r>
              <a:rPr lang="en-US" altLang="zh-CN" dirty="0" smtClean="0"/>
              <a:t>am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7</a:t>
            </a:r>
            <a:r>
              <a:rPr lang="zh-CN" altLang="en-US" dirty="0" smtClean="0"/>
              <a:t> </a:t>
            </a:r>
            <a:r>
              <a:rPr lang="en-US" altLang="zh-CN" dirty="0" smtClean="0"/>
              <a:t>pm</a:t>
            </a:r>
            <a:endParaRPr lang="en-US" altLang="zh-CN" dirty="0" smtClean="0"/>
          </a:p>
          <a:p>
            <a:r>
              <a:rPr lang="en-US" altLang="zh-CN" dirty="0" smtClean="0"/>
              <a:t>Admin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meeting: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Monday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Friday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pm</a:t>
            </a:r>
            <a:endParaRPr lang="en-US" altLang="zh-CN" dirty="0"/>
          </a:p>
          <a:p>
            <a:r>
              <a:rPr lang="en-US" altLang="zh-CN" dirty="0" smtClean="0"/>
              <a:t>Daily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meeting:</a:t>
            </a:r>
            <a:r>
              <a:rPr lang="zh-CN" altLang="en-US" dirty="0" smtClean="0"/>
              <a:t> </a:t>
            </a:r>
            <a:r>
              <a:rPr lang="en-US" altLang="zh-CN" dirty="0" smtClean="0"/>
              <a:t>11</a:t>
            </a:r>
            <a:r>
              <a:rPr lang="zh-CN" altLang="en-US" dirty="0" smtClean="0"/>
              <a:t> </a:t>
            </a:r>
            <a:r>
              <a:rPr lang="en-US" altLang="zh-CN" dirty="0" smtClean="0"/>
              <a:t>am</a:t>
            </a:r>
            <a:endParaRPr lang="en-US" altLang="zh-CN" dirty="0"/>
          </a:p>
          <a:p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eye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review</a:t>
            </a:r>
            <a:endParaRPr lang="en-US" altLang="zh-CN" dirty="0" smtClean="0"/>
          </a:p>
          <a:p>
            <a:r>
              <a:rPr lang="en-US" altLang="zh-CN" dirty="0" smtClean="0"/>
              <a:t>Office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manager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o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week</a:t>
            </a:r>
            <a:endParaRPr lang="en-US" altLang="zh-CN" dirty="0"/>
          </a:p>
          <a:p>
            <a:r>
              <a:rPr lang="en-US" altLang="zh-CN" dirty="0" smtClean="0"/>
              <a:t>Director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o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month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2304</Words>
  <Application>WPS 表格</Application>
  <PresentationFormat>Widescreen</PresentationFormat>
  <Paragraphs>188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方正书宋_GBK</vt:lpstr>
      <vt:lpstr>Wingdings</vt:lpstr>
      <vt:lpstr>Arial</vt:lpstr>
      <vt:lpstr>Calibri Light</vt:lpstr>
      <vt:lpstr>Verdana</vt:lpstr>
      <vt:lpstr>Calibri</vt:lpstr>
      <vt:lpstr>微软雅黑</vt:lpstr>
      <vt:lpstr>汉仪旗黑KW</vt:lpstr>
      <vt:lpstr>宋体</vt:lpstr>
      <vt:lpstr>Arial Unicode MS</vt:lpstr>
      <vt:lpstr>DengXian</vt:lpstr>
      <vt:lpstr>汉仪中等线KW</vt:lpstr>
      <vt:lpstr>汉仪书宋二KW</vt:lpstr>
      <vt:lpstr>Office Theme</vt:lpstr>
      <vt:lpstr>Minerva Platform Phase 1</vt:lpstr>
      <vt:lpstr>Contents</vt:lpstr>
      <vt:lpstr>Data Flow Diagram</vt:lpstr>
      <vt:lpstr>Main Components</vt:lpstr>
      <vt:lpstr>Main Components</vt:lpstr>
      <vt:lpstr>Strategy &amp;&amp; Product Research</vt:lpstr>
      <vt:lpstr>Development TimeLine</vt:lpstr>
      <vt:lpstr>Team member &amp;&amp; task</vt:lpstr>
      <vt:lpstr>Rules &amp;&amp; Schedule </vt:lpstr>
      <vt:lpstr>On boarding Tasks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Minerva Platform</dc:title>
  <dc:creator>Haochen wang</dc:creator>
  <cp:lastModifiedBy>miaoyuesun</cp:lastModifiedBy>
  <cp:revision>43</cp:revision>
  <dcterms:created xsi:type="dcterms:W3CDTF">2020-01-05T13:03:17Z</dcterms:created>
  <dcterms:modified xsi:type="dcterms:W3CDTF">2020-01-05T13:03:17Z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2052-1.3.1.1761</vt:lpwstr>
  </property>
</Properties>
</file>