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D5BF-0B97-E640-833A-D813DF0D9397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8B5E-6995-6A43-B897-8765C60860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7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quantopian.com/l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4" y="936625"/>
            <a:ext cx="12249151" cy="2463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4400" b="1" dirty="0" smtClean="0"/>
              <a:t>Data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Analysis/Machine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Leaning</a:t>
            </a:r>
            <a:r>
              <a:rPr kumimoji="1" lang="zh-CN" altLang="en-US" sz="4400" b="1" dirty="0" smtClean="0"/>
              <a:t> </a:t>
            </a:r>
            <a:r>
              <a:rPr kumimoji="1" lang="en-US" altLang="zh-CN" sz="4400" b="1" dirty="0" smtClean="0"/>
              <a:t>Projects</a:t>
            </a:r>
            <a:endParaRPr kumimoji="1" lang="zh-CN" altLang="en-US" sz="4400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95462" y="3789011"/>
            <a:ext cx="8748889" cy="507118"/>
          </a:xfrm>
        </p:spPr>
        <p:txBody>
          <a:bodyPr/>
          <a:lstStyle/>
          <a:p>
            <a:r>
              <a:rPr kumimoji="1" lang="en-US" altLang="zh-CN" b="1" dirty="0" smtClean="0"/>
              <a:t>MOYI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TECH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20200526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413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" y="381706"/>
            <a:ext cx="5429956" cy="717725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Project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Content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459" y="2367667"/>
            <a:ext cx="11300177" cy="2290764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1. Localize </a:t>
            </a:r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Quantopian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quant </a:t>
            </a:r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lectures’code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and apply on our financial data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Build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ML pipeline &amp; test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select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effective alpha-generating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factors/signals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4134" y="169333"/>
            <a:ext cx="10092266" cy="99342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400" b="1" dirty="0" smtClean="0"/>
              <a:t>Materials</a:t>
            </a:r>
            <a:r>
              <a:rPr kumimoji="1" lang="zh-CN" altLang="en-US" sz="5400" b="1" dirty="0" smtClean="0"/>
              <a:t> </a:t>
            </a:r>
            <a:r>
              <a:rPr kumimoji="1" lang="en-US" altLang="zh-CN" sz="5400" b="1" dirty="0" smtClean="0"/>
              <a:t>as</a:t>
            </a:r>
            <a:r>
              <a:rPr kumimoji="1" lang="zh-CN" altLang="en-US" sz="5400" b="1" dirty="0" smtClean="0"/>
              <a:t> </a:t>
            </a:r>
            <a:r>
              <a:rPr kumimoji="1" lang="en-US" altLang="zh-CN" sz="5400" b="1" dirty="0" smtClean="0"/>
              <a:t>project references</a:t>
            </a:r>
            <a:endParaRPr kumimoji="1"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261" y="1371599"/>
            <a:ext cx="10679288" cy="495494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Quantopian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quant lectures: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https://www.quantopian.com/lectures</a:t>
            </a:r>
            <a:endParaRPr lang="en-US" altLang="zh-CN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Alpha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Scientist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code (6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ipython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notebooks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detailed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</a:p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One ML pipeline example as an </a:t>
            </a:r>
            <a:r>
              <a:rPr lang="en-US" altLang="zh-CN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ipython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notebook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43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technical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indicators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(factor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pool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1)</a:t>
            </a:r>
          </a:p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101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Worldquant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factors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(factor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pool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2)</a:t>
            </a:r>
          </a:p>
          <a:p>
            <a:pPr marL="342900" indent="-34290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Hourly/Minute-level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stock data (ETFs of the All-Weather portfolio &amp; SP500 stocks, etc.)</a:t>
            </a:r>
          </a:p>
        </p:txBody>
      </p:sp>
    </p:spTree>
    <p:extLst>
      <p:ext uri="{BB962C8B-B14F-4D97-AF65-F5344CB8AC3E}">
        <p14:creationId xmlns:p14="http://schemas.microsoft.com/office/powerpoint/2010/main" val="14953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96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Times New Roman</vt:lpstr>
      <vt:lpstr>Arial</vt:lpstr>
      <vt:lpstr>Office 主题</vt:lpstr>
      <vt:lpstr>Data Analysis/Machine Leaning Projects</vt:lpstr>
      <vt:lpstr>Project Content</vt:lpstr>
      <vt:lpstr>Materials as project 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Analysis/Machine Leaning Projects</dc:title>
  <dc:creator>Microsoft Office 用户</dc:creator>
  <cp:lastModifiedBy>Microsoft Office 用户</cp:lastModifiedBy>
  <cp:revision>11</cp:revision>
  <dcterms:created xsi:type="dcterms:W3CDTF">2020-05-26T12:27:22Z</dcterms:created>
  <dcterms:modified xsi:type="dcterms:W3CDTF">2020-05-26T12:55:28Z</dcterms:modified>
</cp:coreProperties>
</file>