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b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710D-28AC-4C32-9442-8DDD0E2A99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/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 2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69275274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92397796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396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Presentation Title</vt:lpstr>
      <vt:lpstr>Section Divider </vt:lpstr>
      <vt:lpstr>About Us</vt:lpstr>
      <vt:lpstr>About Us 2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2023-12-05T13:45:38Z</dcterms:created>
  <dcterms:modified xsi:type="dcterms:W3CDTF">2023-12-05T13:46:53Z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