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64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2788" y="-5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06A79-B6FC-402D-A810-EADEF5DC84EA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44C3F-DE5D-40E6-87F3-C0FEDD2D0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895600" y="1143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National Career Institute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tUser0422/demo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1885950"/>
            <a:ext cx="22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Course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419350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B,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6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1235676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504950"/>
            <a:ext cx="6750050" cy="315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7639325" y="270665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0" y="2952750"/>
            <a:ext cx="1250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</a:t>
            </a:r>
          </a:p>
          <a:p>
            <a:r>
              <a:rPr lang="en-US" dirty="0" smtClean="0"/>
              <a:t>To open a</a:t>
            </a:r>
          </a:p>
          <a:p>
            <a:r>
              <a:rPr lang="en-US" dirty="0" smtClean="0"/>
              <a:t>Window to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Repo URL.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  <p:sp>
        <p:nvSpPr>
          <p:cNvPr id="9" name="Left Arrow 8"/>
          <p:cNvSpPr/>
          <p:nvPr/>
        </p:nvSpPr>
        <p:spPr>
          <a:xfrm>
            <a:off x="6172200" y="295275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047750"/>
            <a:ext cx="3824620" cy="363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705600" y="257175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to capture the repository URL.</a:t>
            </a:r>
          </a:p>
          <a:p>
            <a:r>
              <a:rPr lang="en-US" dirty="0" smtClean="0"/>
              <a:t>You will use this URL over in </a:t>
            </a:r>
            <a:r>
              <a:rPr lang="en-US" dirty="0" err="1" smtClean="0"/>
              <a:t>Git</a:t>
            </a:r>
            <a:r>
              <a:rPr lang="en-US" dirty="0" smtClean="0"/>
              <a:t> to upload to this </a:t>
            </a:r>
            <a:r>
              <a:rPr lang="en-US" dirty="0" err="1" smtClean="0"/>
              <a:t>GitHub</a:t>
            </a:r>
            <a:r>
              <a:rPr lang="en-US" dirty="0" smtClean="0"/>
              <a:t> Repo,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552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Note: </a:t>
            </a:r>
            <a:r>
              <a:rPr lang="en-US" i="1" dirty="0" smtClean="0"/>
              <a:t>You can copy this </a:t>
            </a:r>
            <a:r>
              <a:rPr lang="en-US" i="1" dirty="0" err="1" smtClean="0"/>
              <a:t>GitHub</a:t>
            </a:r>
            <a:r>
              <a:rPr lang="en-US" i="1" dirty="0" smtClean="0"/>
              <a:t> Repo URL to a file or keep it in your Windows buffer. 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35255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Now, go back to your PC Command Prompt and prepare to upload a </a:t>
            </a:r>
            <a:r>
              <a:rPr lang="en-US" b="1" dirty="0" err="1" smtClean="0"/>
              <a:t>Git</a:t>
            </a:r>
            <a:r>
              <a:rPr lang="en-US" b="1" dirty="0" smtClean="0"/>
              <a:t> Reo to </a:t>
            </a:r>
            <a:r>
              <a:rPr lang="en-US" b="1" dirty="0" err="1" smtClean="0"/>
              <a:t>GitHub</a:t>
            </a:r>
            <a:r>
              <a:rPr lang="en-US" b="1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First it would be nice to be able to save the </a:t>
            </a:r>
            <a:r>
              <a:rPr lang="en-US" dirty="0" err="1" smtClean="0"/>
              <a:t>GitHub</a:t>
            </a:r>
            <a:r>
              <a:rPr lang="en-US" dirty="0" smtClean="0"/>
              <a:t> Repo URL to a variable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Here is how that is done, so you don’t have to remember your </a:t>
            </a:r>
            <a:r>
              <a:rPr lang="en-US" dirty="0" err="1" smtClean="0"/>
              <a:t>GitHub</a:t>
            </a:r>
            <a:r>
              <a:rPr lang="en-US" dirty="0" smtClean="0"/>
              <a:t> Repo URL.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b="1" dirty="0" smtClean="0"/>
              <a:t>You should be back in your PC Command Prompt and be in the correct </a:t>
            </a:r>
            <a:r>
              <a:rPr lang="en-US" b="1" dirty="0" err="1" smtClean="0"/>
              <a:t>Git</a:t>
            </a:r>
            <a:r>
              <a:rPr lang="en-US" b="1" dirty="0" smtClean="0"/>
              <a:t>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Enter the following command at the Command Prompt…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&gt; </a:t>
            </a:r>
            <a:r>
              <a:rPr lang="en-US" b="1" dirty="0" err="1" smtClean="0"/>
              <a:t>git</a:t>
            </a:r>
            <a:r>
              <a:rPr lang="en-US" b="1" dirty="0" smtClean="0"/>
              <a:t> remote set-</a:t>
            </a:r>
            <a:r>
              <a:rPr lang="en-US" b="1" dirty="0" err="1" smtClean="0"/>
              <a:t>url</a:t>
            </a:r>
            <a:r>
              <a:rPr lang="en-US" b="1" dirty="0" smtClean="0"/>
              <a:t> origin </a:t>
            </a:r>
            <a:r>
              <a:rPr lang="en-US" b="1" dirty="0" smtClean="0">
                <a:hlinkClick r:id="rId4"/>
              </a:rPr>
              <a:t>https://github.com/GitUser0422/demo.git</a:t>
            </a:r>
            <a:endParaRPr lang="en-US" b="1" dirty="0" smtClean="0"/>
          </a:p>
          <a:p>
            <a:pPr marL="342900" indent="-342900"/>
            <a:r>
              <a:rPr lang="en-US" b="1" dirty="0" smtClean="0"/>
              <a:t>Note: </a:t>
            </a:r>
            <a:r>
              <a:rPr lang="en-US" i="1" dirty="0" smtClean="0"/>
              <a:t>The </a:t>
            </a:r>
            <a:r>
              <a:rPr lang="en-US" i="1" dirty="0" err="1" smtClean="0"/>
              <a:t>GitHub</a:t>
            </a:r>
            <a:r>
              <a:rPr lang="en-US" i="1" dirty="0" smtClean="0"/>
              <a:t> Repo URL you enter will look different than what you see here.</a:t>
            </a:r>
          </a:p>
          <a:p>
            <a:pPr marL="342900" indent="-342900"/>
            <a:endParaRPr lang="en-US" i="1" dirty="0" smtClean="0"/>
          </a:p>
          <a:p>
            <a:pPr marL="342900" indent="-342900"/>
            <a:r>
              <a:rPr lang="en-US" b="1" dirty="0" smtClean="0"/>
              <a:t>So, what did you just do?  </a:t>
            </a:r>
            <a:r>
              <a:rPr lang="en-US" dirty="0" smtClean="0"/>
              <a:t>You just associated the </a:t>
            </a:r>
            <a:r>
              <a:rPr lang="en-US" b="1" dirty="0" err="1" smtClean="0"/>
              <a:t>GitHub</a:t>
            </a:r>
            <a:r>
              <a:rPr lang="en-US" b="1" dirty="0" smtClean="0"/>
              <a:t> Repo URL </a:t>
            </a:r>
            <a:r>
              <a:rPr lang="en-US" dirty="0" smtClean="0"/>
              <a:t>with </a:t>
            </a:r>
            <a:r>
              <a:rPr lang="en-US" b="1" i="1" dirty="0" smtClean="0"/>
              <a:t>origin</a:t>
            </a:r>
            <a:r>
              <a:rPr lang="en-US" b="1" dirty="0" smtClean="0"/>
              <a:t>.</a:t>
            </a:r>
          </a:p>
          <a:p>
            <a:pPr marL="342900" indent="-342900"/>
            <a:r>
              <a:rPr lang="en-US" b="1" dirty="0" smtClean="0"/>
              <a:t>This means </a:t>
            </a:r>
            <a:r>
              <a:rPr lang="en-US" dirty="0" smtClean="0"/>
              <a:t>you no longer have to remember the </a:t>
            </a:r>
            <a:r>
              <a:rPr lang="en-US" dirty="0" err="1" smtClean="0"/>
              <a:t>GitHub</a:t>
            </a:r>
            <a:r>
              <a:rPr lang="en-US" dirty="0" smtClean="0"/>
              <a:t> Repo URL, use origin instead,.</a:t>
            </a:r>
          </a:p>
          <a:p>
            <a:pPr marL="342900" indent="-342900"/>
            <a:endParaRPr lang="en-US" sz="800" dirty="0" smtClean="0"/>
          </a:p>
          <a:p>
            <a:pPr marL="342900" indent="-342900"/>
            <a:r>
              <a:rPr lang="en-US" b="1" dirty="0" smtClean="0"/>
              <a:t>Note: </a:t>
            </a:r>
            <a:r>
              <a:rPr lang="en-US" i="1" dirty="0" smtClean="0"/>
              <a:t>On the next slide you will see how to transfer your </a:t>
            </a:r>
            <a:r>
              <a:rPr lang="en-US" i="1" dirty="0" err="1" smtClean="0"/>
              <a:t>Git</a:t>
            </a:r>
            <a:r>
              <a:rPr lang="en-US" i="1" dirty="0" smtClean="0"/>
              <a:t> Repo up to your </a:t>
            </a:r>
            <a:r>
              <a:rPr lang="en-US" i="1" dirty="0" err="1" smtClean="0"/>
              <a:t>GitHub</a:t>
            </a:r>
            <a:r>
              <a:rPr lang="en-US" i="1" dirty="0" smtClean="0"/>
              <a:t> Repo.</a:t>
            </a: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352550"/>
            <a:ext cx="853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Ok, you are back at the PC Command Prompt in your Get Repository directory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You have loaded your </a:t>
            </a:r>
            <a:r>
              <a:rPr lang="en-US" i="1" dirty="0" err="1" smtClean="0"/>
              <a:t>GitHub</a:t>
            </a:r>
            <a:r>
              <a:rPr lang="en-US" i="1" dirty="0" smtClean="0"/>
              <a:t> Repo URL into the variable origin, so we will use origin now.</a:t>
            </a:r>
          </a:p>
          <a:p>
            <a:endParaRPr lang="en-US" sz="800" i="1" dirty="0" smtClean="0"/>
          </a:p>
          <a:p>
            <a:r>
              <a:rPr lang="en-US" i="1" dirty="0" smtClean="0"/>
              <a:t>You need to make sure you are in your </a:t>
            </a:r>
            <a:r>
              <a:rPr lang="en-US" i="1" dirty="0" err="1" smtClean="0"/>
              <a:t>Git</a:t>
            </a:r>
            <a:r>
              <a:rPr lang="en-US" i="1" dirty="0" smtClean="0"/>
              <a:t> Repository Directory that matches </a:t>
            </a:r>
            <a:r>
              <a:rPr lang="en-US" i="1" dirty="0" err="1" smtClean="0"/>
              <a:t>GitHub</a:t>
            </a:r>
            <a:r>
              <a:rPr lang="en-US" i="1" dirty="0" smtClean="0"/>
              <a:t> Repo.</a:t>
            </a:r>
            <a:endParaRPr lang="en-US" i="1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-u origin </a:t>
            </a:r>
            <a:r>
              <a:rPr lang="en-US" dirty="0" smtClean="0"/>
              <a:t>master</a:t>
            </a:r>
          </a:p>
          <a:p>
            <a:pPr>
              <a:buFont typeface="Wingdings"/>
              <a:buChar char="Ø"/>
            </a:pPr>
            <a:endParaRPr lang="en-US" i="1" dirty="0" smtClean="0"/>
          </a:p>
          <a:p>
            <a:r>
              <a:rPr lang="en-US" i="1" dirty="0" smtClean="0"/>
              <a:t>Note: </a:t>
            </a:r>
            <a:r>
              <a:rPr lang="en-US" b="1" i="1" dirty="0" smtClean="0"/>
              <a:t>origin</a:t>
            </a:r>
            <a:r>
              <a:rPr lang="en-US" i="1" dirty="0" smtClean="0"/>
              <a:t> is an alias for your </a:t>
            </a:r>
            <a:r>
              <a:rPr lang="en-US" i="1" dirty="0" err="1" smtClean="0"/>
              <a:t>GitHub</a:t>
            </a:r>
            <a:r>
              <a:rPr lang="en-US" i="1" dirty="0" smtClean="0"/>
              <a:t> Repository URL, which you setup previously.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          </a:t>
            </a:r>
            <a:r>
              <a:rPr lang="en-US" b="1" i="1" dirty="0" smtClean="0"/>
              <a:t>master</a:t>
            </a:r>
            <a:r>
              <a:rPr lang="en-US" i="1" dirty="0" smtClean="0"/>
              <a:t> is the default name for the main branch of your </a:t>
            </a:r>
            <a:r>
              <a:rPr lang="en-US" i="1" dirty="0" err="1" smtClean="0"/>
              <a:t>Git</a:t>
            </a:r>
            <a:r>
              <a:rPr lang="en-US" i="1" dirty="0" smtClean="0"/>
              <a:t> and </a:t>
            </a:r>
            <a:r>
              <a:rPr lang="en-US" i="1" dirty="0" err="1" smtClean="0"/>
              <a:t>GitHub</a:t>
            </a:r>
            <a:r>
              <a:rPr lang="en-US" i="1" dirty="0" smtClean="0"/>
              <a:t> Repositories.</a:t>
            </a:r>
          </a:p>
          <a:p>
            <a:endParaRPr lang="en-US" sz="800" i="1" dirty="0" smtClean="0"/>
          </a:p>
          <a:p>
            <a:r>
              <a:rPr lang="en-US" i="1" dirty="0" smtClean="0"/>
              <a:t>Note2: </a:t>
            </a:r>
            <a:r>
              <a:rPr lang="en-US" b="1" i="1" dirty="0" smtClean="0"/>
              <a:t>push can take a few seconds or more</a:t>
            </a:r>
            <a:r>
              <a:rPr lang="en-US" i="1" dirty="0" smtClean="0"/>
              <a:t>, because you are pushing your </a:t>
            </a:r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            Repository</a:t>
            </a:r>
            <a:r>
              <a:rPr lang="en-US" i="1" dirty="0" smtClean="0"/>
              <a:t> files from you Local </a:t>
            </a:r>
            <a:r>
              <a:rPr lang="en-US" i="1" dirty="0" err="1" smtClean="0"/>
              <a:t>Git</a:t>
            </a:r>
            <a:r>
              <a:rPr lang="en-US" i="1" dirty="0" smtClean="0"/>
              <a:t> Repository up over the Internet to your </a:t>
            </a:r>
            <a:r>
              <a:rPr lang="en-US" i="1" dirty="0" err="1" smtClean="0"/>
              <a:t>GitHub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      Repository.</a:t>
            </a:r>
          </a:p>
          <a:p>
            <a:endParaRPr lang="en-US" sz="800" i="1" dirty="0" smtClean="0"/>
          </a:p>
          <a:p>
            <a:r>
              <a:rPr lang="en-US" i="1" dirty="0" smtClean="0"/>
              <a:t>Note3: </a:t>
            </a:r>
            <a:r>
              <a:rPr lang="en-US" b="1" i="1" dirty="0" smtClean="0"/>
              <a:t>pull </a:t>
            </a:r>
            <a:r>
              <a:rPr lang="en-US" i="1" dirty="0" smtClean="0"/>
              <a:t>is the complement to push, which will be covered later in this course.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352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Congratulations!  </a:t>
            </a:r>
            <a:r>
              <a:rPr lang="en-US" dirty="0" smtClean="0"/>
              <a:t>If your </a:t>
            </a:r>
            <a:r>
              <a:rPr lang="en-US" b="1" dirty="0" smtClean="0"/>
              <a:t>push</a:t>
            </a:r>
            <a:r>
              <a:rPr lang="en-US" dirty="0" smtClean="0"/>
              <a:t> command worked you have transferred your first </a:t>
            </a:r>
            <a:r>
              <a:rPr lang="en-US" dirty="0" err="1" smtClean="0"/>
              <a:t>Git</a:t>
            </a:r>
            <a:r>
              <a:rPr lang="en-US" dirty="0" smtClean="0"/>
              <a:t> Repository up to your corresponding </a:t>
            </a:r>
            <a:r>
              <a:rPr lang="en-US" dirty="0" err="1" smtClean="0"/>
              <a:t>GitHub</a:t>
            </a:r>
            <a:r>
              <a:rPr lang="en-US" dirty="0" smtClean="0"/>
              <a:t> Repository on the </a:t>
            </a:r>
            <a:r>
              <a:rPr lang="en-US" dirty="0" err="1" smtClean="0"/>
              <a:t>GitHub</a:t>
            </a:r>
            <a:r>
              <a:rPr lang="en-US" dirty="0" smtClean="0"/>
              <a:t> Web Site.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18859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6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2647950"/>
            <a:ext cx="766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an online Source Control Repository designed to work with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Remember:  </a:t>
            </a:r>
            <a:r>
              <a:rPr lang="en-US" dirty="0" err="1" smtClean="0"/>
              <a:t>Git</a:t>
            </a:r>
            <a:r>
              <a:rPr lang="en-US" dirty="0" smtClean="0"/>
              <a:t> is a local source control versioning system that can work  locally</a:t>
            </a:r>
          </a:p>
          <a:p>
            <a:r>
              <a:rPr lang="en-US" dirty="0" smtClean="0"/>
              <a:t>                        or in conjunction with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18859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6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249555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are the advantages of using </a:t>
            </a:r>
            <a:r>
              <a:rPr lang="en-US" b="1" dirty="0" err="1" smtClean="0"/>
              <a:t>GitHub</a:t>
            </a:r>
            <a:r>
              <a:rPr lang="en-US" b="1" dirty="0" smtClean="0"/>
              <a:t> along with using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allows a developer to share his/her code with others on the Internet.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allows for group collaboration of software development projects.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in the least, provides a backup to your local </a:t>
            </a:r>
            <a:r>
              <a:rPr lang="en-US" dirty="0" err="1" smtClean="0"/>
              <a:t>Git</a:t>
            </a:r>
            <a:r>
              <a:rPr lang="en-US" dirty="0" smtClean="0"/>
              <a:t> Repositories on the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18859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6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241935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order to use </a:t>
            </a:r>
            <a:r>
              <a:rPr lang="en-US" b="1" dirty="0" err="1" smtClean="0"/>
              <a:t>GitHub</a:t>
            </a:r>
            <a:r>
              <a:rPr lang="en-US" b="1" dirty="0" smtClean="0"/>
              <a:t>, you must have setup and been using </a:t>
            </a:r>
            <a:r>
              <a:rPr lang="en-US" b="1" dirty="0" err="1" smtClean="0"/>
              <a:t>Git</a:t>
            </a:r>
            <a:r>
              <a:rPr lang="en-US" b="1" dirty="0" smtClean="0"/>
              <a:t> Version Control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means you have added (copied) files from your working to the staging area.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means you have </a:t>
            </a:r>
            <a:r>
              <a:rPr lang="en-US" dirty="0" err="1" smtClean="0"/>
              <a:t>commited</a:t>
            </a:r>
            <a:r>
              <a:rPr lang="en-US" dirty="0" smtClean="0"/>
              <a:t> (moved) you staged files to your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Once, you have your source files in your local </a:t>
            </a:r>
            <a:r>
              <a:rPr lang="en-US" b="1" dirty="0" err="1" smtClean="0"/>
              <a:t>Git</a:t>
            </a:r>
            <a:r>
              <a:rPr lang="en-US" b="1" dirty="0" smtClean="0"/>
              <a:t> Repository, you are new ready to Push (copy) your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up into the </a:t>
            </a:r>
            <a:r>
              <a:rPr lang="en-US" b="1" dirty="0" err="1" smtClean="0"/>
              <a:t>GitHub</a:t>
            </a:r>
            <a:r>
              <a:rPr lang="en-US" b="1" dirty="0" smtClean="0"/>
              <a:t> online version control system.</a:t>
            </a:r>
          </a:p>
          <a:p>
            <a:endParaRPr lang="en-US" dirty="0" smtClean="0"/>
          </a:p>
          <a:p>
            <a:r>
              <a:rPr lang="en-US" dirty="0" smtClean="0"/>
              <a:t>The next slide will show you how to Push a </a:t>
            </a:r>
            <a:r>
              <a:rPr lang="en-US" dirty="0" err="1" smtClean="0"/>
              <a:t>Git</a:t>
            </a:r>
            <a:r>
              <a:rPr lang="en-US" dirty="0" smtClean="0"/>
              <a:t> Repository up into </a:t>
            </a:r>
            <a:r>
              <a:rPr lang="en-US" dirty="0" err="1" smtClean="0"/>
              <a:t>GitHub</a:t>
            </a:r>
            <a:r>
              <a:rPr lang="en-US" dirty="0" smtClean="0"/>
              <a:t> online.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18859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6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1235676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241935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setup and begin using </a:t>
            </a:r>
            <a:r>
              <a:rPr lang="en-US" b="1" dirty="0" err="1" smtClean="0"/>
              <a:t>GitHub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First, go to the </a:t>
            </a:r>
            <a:r>
              <a:rPr lang="en-US" dirty="0" err="1" smtClean="0"/>
              <a:t>GitHub</a:t>
            </a:r>
            <a:r>
              <a:rPr lang="en-US" dirty="0" smtClean="0"/>
              <a:t> website and create a </a:t>
            </a:r>
            <a:r>
              <a:rPr lang="en-US" dirty="0" err="1" smtClean="0"/>
              <a:t>GitHum</a:t>
            </a:r>
            <a:r>
              <a:rPr lang="en-US" dirty="0" smtClean="0"/>
              <a:t> user account (It is free).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website for </a:t>
            </a:r>
            <a:r>
              <a:rPr lang="en-US" dirty="0" err="1" smtClean="0"/>
              <a:t>GitHub</a:t>
            </a:r>
            <a:r>
              <a:rPr lang="en-US" dirty="0" smtClean="0"/>
              <a:t> is:  </a:t>
            </a:r>
            <a:r>
              <a:rPr lang="en-US" dirty="0" smtClean="0">
                <a:hlinkClick r:id="rId4"/>
              </a:rPr>
              <a:t>https://github.com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667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2857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33350"/>
            <a:ext cx="1235676" cy="114300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428750"/>
            <a:ext cx="51665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104775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website for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is:  </a:t>
            </a:r>
            <a:r>
              <a:rPr lang="en-US" sz="1400" dirty="0" smtClean="0">
                <a:hlinkClick r:id="rId5"/>
              </a:rPr>
              <a:t>https://github.com</a:t>
            </a:r>
            <a:r>
              <a:rPr lang="en-US" sz="1400" dirty="0" smtClean="0"/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7162800" y="150495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0" y="1745218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Signup Here!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4381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38400" y="8191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After you login you will be on this </a:t>
            </a:r>
            <a:r>
              <a:rPr lang="en-US" sz="1400" b="1" dirty="0" err="1" smtClean="0"/>
              <a:t>GitHub</a:t>
            </a:r>
            <a:r>
              <a:rPr lang="en-US" sz="1400" b="1" dirty="0" smtClean="0"/>
              <a:t>  page.</a:t>
            </a:r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276350"/>
            <a:ext cx="6400800" cy="360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eft Brace 11"/>
          <p:cNvSpPr/>
          <p:nvPr/>
        </p:nvSpPr>
        <p:spPr>
          <a:xfrm>
            <a:off x="1295400" y="2495550"/>
            <a:ext cx="2286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2647950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Sample</a:t>
            </a:r>
          </a:p>
          <a:p>
            <a:r>
              <a:rPr lang="en-US" sz="1200" b="1" dirty="0" smtClean="0"/>
              <a:t>Repositories</a:t>
            </a:r>
            <a:endParaRPr lang="en-US" sz="12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180975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1504950"/>
            <a:ext cx="1964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You create a new repository</a:t>
            </a:r>
          </a:p>
          <a:p>
            <a:r>
              <a:rPr lang="en-US" sz="1200" b="1" dirty="0" smtClean="0"/>
              <a:t>with this button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01955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You should create your </a:t>
            </a:r>
            <a:r>
              <a:rPr lang="en-US" sz="1400" b="1" dirty="0" err="1" smtClean="0"/>
              <a:t>GitHub</a:t>
            </a:r>
            <a:r>
              <a:rPr lang="en-US" sz="1400" b="1" dirty="0" smtClean="0"/>
              <a:t> Repositories with the same names as your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Repositories.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4835723"/>
            <a:ext cx="660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Create a </a:t>
            </a:r>
            <a:r>
              <a:rPr lang="en-US" sz="1400" b="1" dirty="0" err="1" smtClean="0"/>
              <a:t>GitHub</a:t>
            </a:r>
            <a:r>
              <a:rPr lang="en-US" sz="1400" b="1" dirty="0" smtClean="0"/>
              <a:t> Repository with green button with same name as your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Repository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09600" y="15811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now ready to create a </a:t>
            </a:r>
            <a:r>
              <a:rPr lang="en-US" b="1" dirty="0" err="1" smtClean="0"/>
              <a:t>GitHub</a:t>
            </a:r>
            <a:r>
              <a:rPr lang="en-US" b="1" dirty="0" smtClean="0"/>
              <a:t> Repository in your </a:t>
            </a:r>
            <a:r>
              <a:rPr lang="en-US" b="1" dirty="0" err="1" smtClean="0"/>
              <a:t>GitHub</a:t>
            </a:r>
            <a:r>
              <a:rPr lang="en-US" b="1" dirty="0" smtClean="0"/>
              <a:t>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Press the Green Button on the </a:t>
            </a:r>
            <a:r>
              <a:rPr lang="en-US" dirty="0" err="1" smtClean="0"/>
              <a:t>GitHub</a:t>
            </a:r>
            <a:r>
              <a:rPr lang="en-US" dirty="0" smtClean="0"/>
              <a:t> Login page shown on previous slide.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 will be asked for a Repository Name.  Enter your </a:t>
            </a:r>
            <a:r>
              <a:rPr lang="en-US" dirty="0" err="1" smtClean="0"/>
              <a:t>Git</a:t>
            </a:r>
            <a:r>
              <a:rPr lang="en-US" dirty="0" smtClean="0"/>
              <a:t> Repository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is a good practice to name your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GitHum</a:t>
            </a:r>
            <a:r>
              <a:rPr lang="en-US" dirty="0" smtClean="0"/>
              <a:t> Repositories the same.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Just take all the defaults, for now, when creating your </a:t>
            </a:r>
            <a:r>
              <a:rPr lang="en-US" dirty="0" err="1" smtClean="0"/>
              <a:t>GitHub</a:t>
            </a:r>
            <a:r>
              <a:rPr lang="en-US" dirty="0" smtClean="0"/>
              <a:t> Repository.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r>
              <a:rPr lang="en-US" b="1" dirty="0" smtClean="0"/>
              <a:t>For example: </a:t>
            </a:r>
            <a:r>
              <a:rPr lang="en-US" dirty="0" smtClean="0"/>
              <a:t>If you created a repos directory on your Windows PC Desktop,</a:t>
            </a:r>
          </a:p>
          <a:p>
            <a:pPr marL="342900" indent="-342900"/>
            <a:r>
              <a:rPr lang="en-US" dirty="0" smtClean="0"/>
              <a:t>then you created a </a:t>
            </a:r>
            <a:r>
              <a:rPr lang="en-US" b="1" dirty="0" smtClean="0"/>
              <a:t>project1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Repository in the Desktop repos folder, then</a:t>
            </a:r>
          </a:p>
          <a:p>
            <a:pPr marL="342900" indent="-342900"/>
            <a:r>
              <a:rPr lang="en-US" dirty="0" smtClean="0"/>
              <a:t>create a </a:t>
            </a:r>
            <a:r>
              <a:rPr lang="en-US" dirty="0" err="1" smtClean="0"/>
              <a:t>GitHun</a:t>
            </a:r>
            <a:r>
              <a:rPr lang="en-US" dirty="0" smtClean="0"/>
              <a:t> Repository with the same name: </a:t>
            </a:r>
            <a:r>
              <a:rPr lang="en-US" b="1" dirty="0" smtClean="0"/>
              <a:t>project1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You are now ready to Push (copy) your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up to your new </a:t>
            </a:r>
            <a:r>
              <a:rPr lang="en-US" b="1" dirty="0" err="1" smtClean="0"/>
              <a:t>GitHub</a:t>
            </a:r>
            <a:r>
              <a:rPr lang="en-US" b="1" dirty="0" smtClean="0"/>
              <a:t> Repo.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590550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B,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6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"/>
            <a:ext cx="2286000" cy="1223027"/>
          </a:xfrm>
          <a:prstGeom prst="rect">
            <a:avLst/>
          </a:prstGeom>
          <a:noFill/>
        </p:spPr>
      </p:pic>
      <p:pic>
        <p:nvPicPr>
          <p:cNvPr id="7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235676" cy="114300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09600" y="15811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is where you need to capture a </a:t>
            </a:r>
            <a:r>
              <a:rPr lang="en-US" b="1" dirty="0" err="1" smtClean="0"/>
              <a:t>GitHub</a:t>
            </a:r>
            <a:r>
              <a:rPr lang="en-US" b="1" dirty="0" smtClean="0"/>
              <a:t> Repo Path information.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GitHub</a:t>
            </a:r>
            <a:r>
              <a:rPr lang="en-US" dirty="0" smtClean="0"/>
              <a:t> Repo Path Is needed before you can Push a </a:t>
            </a:r>
            <a:r>
              <a:rPr lang="en-US" dirty="0" err="1" smtClean="0"/>
              <a:t>Git</a:t>
            </a:r>
            <a:r>
              <a:rPr lang="en-US" dirty="0" smtClean="0"/>
              <a:t> Repo up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So, how to you capture your new </a:t>
            </a:r>
            <a:r>
              <a:rPr lang="en-US" dirty="0" err="1" smtClean="0"/>
              <a:t>GitHub</a:t>
            </a:r>
            <a:r>
              <a:rPr lang="en-US" dirty="0" smtClean="0"/>
              <a:t> Repo Path for use with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r>
              <a:rPr lang="en-US" b="1" dirty="0" smtClean="0"/>
              <a:t>Go to the </a:t>
            </a: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err="1" smtClean="0"/>
              <a:t>signin</a:t>
            </a:r>
            <a:r>
              <a:rPr lang="en-US" b="1" dirty="0" smtClean="0"/>
              <a:t> page where your </a:t>
            </a:r>
            <a:r>
              <a:rPr lang="en-US" b="1" dirty="0" err="1" smtClean="0"/>
              <a:t>GitHub</a:t>
            </a:r>
            <a:r>
              <a:rPr lang="en-US" b="1" dirty="0" smtClean="0"/>
              <a:t> Repositories are located.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</a:t>
            </a:r>
            <a:r>
              <a:rPr lang="en-US" dirty="0" err="1" smtClean="0"/>
              <a:t>GitHub</a:t>
            </a:r>
            <a:r>
              <a:rPr lang="en-US" dirty="0" smtClean="0"/>
              <a:t> Repository on the left that you want to upload to,.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the Repository Page comes up, click on the Green Code 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Go to the URL Link windows directly below and click the copy button on right.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 have now captured the </a:t>
            </a:r>
            <a:r>
              <a:rPr lang="en-US" dirty="0" err="1" smtClean="0"/>
              <a:t>GitHub</a:t>
            </a:r>
            <a:r>
              <a:rPr lang="en-US" dirty="0" smtClean="0"/>
              <a:t> Repository URL for this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r>
              <a:rPr lang="en-US" b="1" dirty="0" smtClean="0"/>
              <a:t>Note: </a:t>
            </a:r>
            <a:r>
              <a:rPr lang="en-US" dirty="0" smtClean="0"/>
              <a:t>See the next two slides to see examples of how to capture a </a:t>
            </a:r>
            <a:r>
              <a:rPr lang="en-US" dirty="0" err="1" smtClean="0"/>
              <a:t>GitHub</a:t>
            </a:r>
            <a:r>
              <a:rPr lang="en-US" dirty="0" smtClean="0"/>
              <a:t> Repo URL.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81915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GitHub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903</Words>
  <Application>Microsoft Office PowerPoint</Application>
  <PresentationFormat>On-screen Show (16:9)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Bradford Bridge</dc:creator>
  <cp:lastModifiedBy>Bradford Bridge</cp:lastModifiedBy>
  <cp:revision>41</cp:revision>
  <dcterms:created xsi:type="dcterms:W3CDTF">2006-08-16T00:00:00Z</dcterms:created>
  <dcterms:modified xsi:type="dcterms:W3CDTF">2023-10-05T20:10:11Z</dcterms:modified>
</cp:coreProperties>
</file>