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b1d980ea1_2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b1d980ea1_2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ab1d980ea1_2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6f22eb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6f6f22eb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f6f22eb0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6f6f22eb0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頭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drive/1wMofp4bvL6hyn63Uch2IpKLLXkULJPLs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Relationship Id="rId5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3.png"/><Relationship Id="rId4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9.png"/><Relationship Id="rId13" Type="http://schemas.openxmlformats.org/officeDocument/2006/relationships/image" Target="../media/image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8.png"/><Relationship Id="rId15" Type="http://schemas.openxmlformats.org/officeDocument/2006/relationships/image" Target="../media/image17.png"/><Relationship Id="rId14" Type="http://schemas.openxmlformats.org/officeDocument/2006/relationships/image" Target="../media/image2.png"/><Relationship Id="rId16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3.png"/><Relationship Id="rId13" Type="http://schemas.openxmlformats.org/officeDocument/2006/relationships/image" Target="../media/image31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9" Type="http://schemas.openxmlformats.org/officeDocument/2006/relationships/image" Target="../media/image21.png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7" Type="http://schemas.openxmlformats.org/officeDocument/2006/relationships/image" Target="../media/image37.png"/><Relationship Id="rId16" Type="http://schemas.openxmlformats.org/officeDocument/2006/relationships/image" Target="../media/image36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18" Type="http://schemas.openxmlformats.org/officeDocument/2006/relationships/image" Target="../media/image39.png"/><Relationship Id="rId7" Type="http://schemas.openxmlformats.org/officeDocument/2006/relationships/image" Target="../media/image32.pn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44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Algebra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HW3 Cosine Transform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謝濬丞 吳宗翰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linear-algebra-lee@googlegroups.com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voice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Man: 85-180Hz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Woman: 165-255Hz</a:t>
            </a:r>
            <a:endParaRPr/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high frequency noise from speech signal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565" y="613024"/>
            <a:ext cx="3178636" cy="586946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757975" y="1555750"/>
            <a:ext cx="64812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example_data/test.txt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Total 1000 lines, one value per line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175" y="3791675"/>
            <a:ext cx="35718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&amp; Data link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Colab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hw3.py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example_d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test.txt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example_output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freq.png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f1.png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f3.png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code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hw3.py &lt;input_signal_txt&gt; &lt;output</a:t>
            </a:r>
            <a:r>
              <a:rPr lang="en-US"/>
              <a:t>_dir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_path&gt;, e.g.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hw3.py test.txt output/b09901000/ 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code should generate </a:t>
            </a:r>
            <a:r>
              <a:rPr lang="en-US"/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.png files </a:t>
            </a:r>
            <a:r>
              <a:rPr lang="en-US"/>
              <a:t>in &lt;output_dir_path&gt; (e.g. output/b09901000)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freq.png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f1.png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f3.png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1652100" y="1859750"/>
            <a:ext cx="64812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(2%) Plot the figure of        (freq.png)</a:t>
            </a:r>
            <a:endParaRPr baseline="-25000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(2%) Plot the figure of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  (f1.png)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(2%) Plot the figure of        (f3.png)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{&quot;aid&quot;:null,&quot;backgroundColorNonDefault&quot;:false,&quot;font&quot;:{&quot;size&quot;:28.000000000000043,&quot;color&quot;:&quot;#000000&quot;,&quot;family&quot;:&quot;Calibri&quot;},&quot;id&quot;:&quot;2&quot;,&quot;type&quot;:&quot;$&quot;,&quot;code&quot;:&quot;$a$&quot;,&quot;backgroundColor&quot;:&quot;#FFFFFF&quot;,&quot;ts&quot;:1605345294238,&quot;cs&quot;:&quot;zYvgPxLK8aHSGUTKKrTTbw==&quot;,&quot;size&quot;:{&quot;width&quot;:19.000007480314974,&quot;height&quot;:17.166673425196855}}"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050" y="2097500"/>
            <a:ext cx="241300" cy="218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backgroundColorNonDefault&quot;:false,&quot;backgroundColor&quot;:&quot;#FFFFFF&quot;,&quot;id&quot;:&quot;3&quot;,&quot;font&quot;:{&quot;color&quot;:&quot;#000000&quot;,&quot;size&quot;:28,&quot;family&quot;:&quot;Calibri&quot;},&quot;aid&quot;:null,&quot;code&quot;:&quot;$f_{1}$&quot;,&quot;ts&quot;:1605345457385,&quot;cs&quot;:&quot;FsMtVRiqMnTeDAx2uPTKmQ==&quot;,&quot;size&quot;:{&quot;width&quot;:27.66667755905512,&quot;height&quot;:34.66668031496065}}" id="265" name="Google Shape;2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00" y="2438400"/>
            <a:ext cx="351367" cy="440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id&quot;:&quot;4&quot;,&quot;type&quot;:&quot;$&quot;,&quot;code&quot;:&quot;$f_{3}$&quot;,&quot;backgroundColorNonDefault&quot;:false,&quot;font&quot;:{&quot;family&quot;:&quot;Calibri&quot;,&quot;color&quot;:&quot;#000000&quot;,&quot;size&quot;:28},&quot;aid&quot;:null,&quot;ts&quot;:1605345552211,&quot;cs&quot;:&quot;cp5WoOnuZAhNHiumJEzfjQ==&quot;,&quot;size&quot;:{&quot;width&quot;:28.50001122047246,&quot;height&quot;:34.66668031496065}}" id="266" name="Google Shape;2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00" y="2971800"/>
            <a:ext cx="361950" cy="44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838200" y="1825625"/>
            <a:ext cx="10515600" cy="4844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you download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|-- hw3.py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you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put in a folder and compressed in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zip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/>
              <a:t>9901000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_hw3.zip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|-- ./</a:t>
            </a:r>
            <a:r>
              <a:rPr lang="en-US"/>
              <a:t>b09901000_hw3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|-- hw3.py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Rules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不要抄作業，不要交別人的答案，作弊一律0分計算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上傳 .zip 檔案到 CEIBA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注意繳交的資料夾學號開頭英文用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小寫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DEADLINE: 20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/1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2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(GMT+8:00)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遲交每過一天：分數×0.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(per day)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，超過三天拒收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格式、檔案、各種奇怪的錯誤讓我無法改作業：分數×0.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上面情況每人有1次修改機會，若不修改一律0分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Rules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不可以import額外的library來實作（i.e.</a:t>
            </a:r>
            <a:r>
              <a:rPr lang="en-US">
                <a:solidFill>
                  <a:srgbClr val="FF0000"/>
                </a:solidFill>
              </a:rPr>
              <a:t>上傳的版本中不能import任何其他的library</a:t>
            </a:r>
            <a:r>
              <a:rPr lang="en-US"/>
              <a:t>），但若是要檢查自己的code正確與否，是可以使用任何套件的。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util 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487805" cy="4351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30"/>
          <p:cNvCxnSpPr/>
          <p:nvPr/>
        </p:nvCxnSpPr>
        <p:spPr>
          <a:xfrm flipH="1" rot="10800000">
            <a:off x="5461686" y="1964724"/>
            <a:ext cx="1816444" cy="92675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3" name="Google Shape;293;p30"/>
          <p:cNvCxnSpPr/>
          <p:nvPr/>
        </p:nvCxnSpPr>
        <p:spPr>
          <a:xfrm>
            <a:off x="5417783" y="4329736"/>
            <a:ext cx="1860347" cy="45097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" name="Google Shape;294;p30"/>
          <p:cNvCxnSpPr/>
          <p:nvPr/>
        </p:nvCxnSpPr>
        <p:spPr>
          <a:xfrm>
            <a:off x="3953435" y="3939988"/>
            <a:ext cx="146434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5" name="Google Shape;2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0400" y="365125"/>
            <a:ext cx="4286899" cy="321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9300" y="3413275"/>
            <a:ext cx="4286899" cy="3215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test.txt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2971513" y="4963925"/>
            <a:ext cx="725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wave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8494775" y="4963925"/>
            <a:ext cx="725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800">
                <a:latin typeface="Calibri"/>
                <a:ea typeface="Calibri"/>
                <a:cs typeface="Calibri"/>
                <a:sym typeface="Calibri"/>
              </a:rPr>
              <a:t>k</a:t>
            </a:r>
            <a:endParaRPr baseline="-25000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375" y="1719788"/>
            <a:ext cx="4286899" cy="321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4175" y="1821413"/>
            <a:ext cx="4286899" cy="3215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signal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Fourier Transform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Transform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HW3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Input&amp;output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Code&amp;util function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test.txt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2971500" y="4963925"/>
            <a:ext cx="725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8494788" y="4963925"/>
            <a:ext cx="725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958" y="1594325"/>
            <a:ext cx="4225267" cy="31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675" y="1493994"/>
            <a:ext cx="4225275" cy="3168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signal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傳遞有關一些現象的行為或屬性的資訊的函數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f(t) 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音訊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f(x, y)：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圖片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</a:t>
            </a:r>
            <a:r>
              <a:rPr lang="en-US"/>
              <a:t>u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ous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homework, we use </a:t>
            </a:r>
            <a:endParaRPr/>
          </a:p>
          <a:p>
            <a:pPr indent="-3429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 signal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7529" y="2349972"/>
            <a:ext cx="3498644" cy="4508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04225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basis in signal analysis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speech signal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find basis to describe this signal ?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31777"/>
            <a:ext cx="6488051" cy="361615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8198707" y="1825625"/>
            <a:ext cx="272113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6065" l="-896" r="-381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 flipH="1" rot="10800000">
            <a:off x="6474941" y="2323070"/>
            <a:ext cx="1606378" cy="145809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6"/>
          <p:cNvSpPr txBox="1"/>
          <p:nvPr/>
        </p:nvSpPr>
        <p:spPr>
          <a:xfrm>
            <a:off x="8081319" y="3394910"/>
            <a:ext cx="3603615" cy="21560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405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5" name="Google Shape;115;p16"/>
          <p:cNvCxnSpPr/>
          <p:nvPr/>
        </p:nvCxnSpPr>
        <p:spPr>
          <a:xfrm>
            <a:off x="9559272" y="2323070"/>
            <a:ext cx="0" cy="951471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p16"/>
          <p:cNvSpPr txBox="1"/>
          <p:nvPr/>
        </p:nvSpPr>
        <p:spPr>
          <a:xfrm>
            <a:off x="3379148" y="3411836"/>
            <a:ext cx="1406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period 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Joseph Fourier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249" y="1690688"/>
            <a:ext cx="344125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937503" y="693122"/>
            <a:ext cx="5863683" cy="3682431"/>
          </a:xfrm>
          <a:prstGeom prst="wedgeEllipseCallout">
            <a:avLst>
              <a:gd fmla="val -64675" name="adj1"/>
              <a:gd fmla="val 15431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periodic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signal can be represented as a sum of sinusoids.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Fourier Transform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69196"/>
            <a:ext cx="5866678" cy="3962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t}" id="131" name="Google Shape;131;p18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6482" y="2383621"/>
            <a:ext cx="69418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_{k}" id="132" name="Google Shape;132;p18" title="MathEquation,#0000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9220" y="4501271"/>
            <a:ext cx="828712" cy="63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8"/>
          <p:cNvCxnSpPr/>
          <p:nvPr/>
        </p:nvCxnSpPr>
        <p:spPr>
          <a:xfrm flipH="1">
            <a:off x="8500082" y="3060546"/>
            <a:ext cx="7500" cy="13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18"/>
          <p:cNvCxnSpPr/>
          <p:nvPr/>
        </p:nvCxnSpPr>
        <p:spPr>
          <a:xfrm flipH="1" rot="10800000">
            <a:off x="8247007" y="3019671"/>
            <a:ext cx="7500" cy="13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Fourier~Transform" id="135" name="Google Shape;135;p18" title="MathEquation,#0000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10282" y="3556346"/>
            <a:ext cx="1986036" cy="2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8999304" y="2451721"/>
            <a:ext cx="4325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時間上的強度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999304" y="4566471"/>
            <a:ext cx="4325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頻率上的強度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024554" y="916591"/>
            <a:ext cx="4975500" cy="738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91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007264" y="4617324"/>
            <a:ext cx="1184607" cy="4616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146217" y="2497110"/>
            <a:ext cx="1184607" cy="4616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657838" y="2173721"/>
            <a:ext cx="1184607" cy="46166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187389" y="1879989"/>
            <a:ext cx="1184607" cy="46166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9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805082" y="4056943"/>
            <a:ext cx="1184607" cy="46166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533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212778" y="4357106"/>
            <a:ext cx="1184607" cy="46166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620474" y="4709220"/>
            <a:ext cx="1184607" cy="46166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2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570372" y="4968118"/>
            <a:ext cx="1184607" cy="46166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31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6096000" y="254346"/>
            <a:ext cx="4213500" cy="6462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2261" l="-1157" r="0" t="-56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10212950" y="958575"/>
            <a:ext cx="694200" cy="32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6147725" y="1333000"/>
            <a:ext cx="3124200" cy="32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Transform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1145460" y="4383140"/>
            <a:ext cx="3411447" cy="13553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7791528" y="4383140"/>
            <a:ext cx="1548309" cy="87921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1145460" y="5988734"/>
            <a:ext cx="1978427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n: 時間上的index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k: 頻率上的index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9"/>
          <p:cNvCxnSpPr/>
          <p:nvPr/>
        </p:nvCxnSpPr>
        <p:spPr>
          <a:xfrm>
            <a:off x="4954769" y="4881282"/>
            <a:ext cx="226630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19"/>
          <p:cNvSpPr txBox="1"/>
          <p:nvPr/>
        </p:nvSpPr>
        <p:spPr>
          <a:xfrm>
            <a:off x="5398147" y="4377013"/>
            <a:ext cx="1379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321643" y="4196848"/>
            <a:ext cx="3060584" cy="229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651481" y="4183596"/>
            <a:ext cx="3060584" cy="229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058504" y="4126009"/>
            <a:ext cx="3060584" cy="229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7587999" y="4179989"/>
            <a:ext cx="3060584" cy="229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571987" y="1582766"/>
            <a:ext cx="3411447" cy="135530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5488110" y="857420"/>
            <a:ext cx="2210093" cy="2463176"/>
            <a:chOff x="1908313" y="2201591"/>
            <a:chExt cx="2210093" cy="2463176"/>
          </a:xfrm>
        </p:grpSpPr>
        <p:sp>
          <p:nvSpPr>
            <p:cNvPr id="173" name="Google Shape;173;p20"/>
            <p:cNvSpPr/>
            <p:nvPr/>
          </p:nvSpPr>
          <p:spPr>
            <a:xfrm>
              <a:off x="1908313" y="2544419"/>
              <a:ext cx="2120348" cy="212034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2040835" y="2637183"/>
              <a:ext cx="198783" cy="1934817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2345637" y="2637183"/>
              <a:ext cx="198783" cy="1934817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3339550" y="2637183"/>
              <a:ext cx="198783" cy="1934817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50439" y="2637183"/>
              <a:ext cx="198783" cy="1934817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2203762" y="2201591"/>
              <a:ext cx="479100" cy="3693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2515191" y="2201591"/>
              <a:ext cx="484500" cy="3693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3195413" y="2201591"/>
              <a:ext cx="494110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2771221" y="3439636"/>
              <a:ext cx="6463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・・・</a:t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3472075" y="3446312"/>
              <a:ext cx="6463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・・・</a:t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5056931" y="1200248"/>
            <a:ext cx="238539" cy="2120348"/>
            <a:chOff x="614885" y="2033516"/>
            <a:chExt cx="238539" cy="2120348"/>
          </a:xfrm>
        </p:grpSpPr>
        <p:cxnSp>
          <p:nvCxnSpPr>
            <p:cNvPr id="184" name="Google Shape;184;p20"/>
            <p:cNvCxnSpPr/>
            <p:nvPr/>
          </p:nvCxnSpPr>
          <p:spPr>
            <a:xfrm>
              <a:off x="614885" y="2033516"/>
              <a:ext cx="23853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614885" y="4153864"/>
              <a:ext cx="23853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20"/>
            <p:cNvCxnSpPr/>
            <p:nvPr/>
          </p:nvCxnSpPr>
          <p:spPr>
            <a:xfrm>
              <a:off x="614885" y="2033516"/>
              <a:ext cx="0" cy="21203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7" name="Google Shape;187;p20"/>
          <p:cNvGrpSpPr/>
          <p:nvPr/>
        </p:nvGrpSpPr>
        <p:grpSpPr>
          <a:xfrm>
            <a:off x="7970572" y="857420"/>
            <a:ext cx="531000" cy="2463176"/>
            <a:chOff x="6390734" y="2079252"/>
            <a:chExt cx="531000" cy="2463176"/>
          </a:xfrm>
        </p:grpSpPr>
        <p:grpSp>
          <p:nvGrpSpPr>
            <p:cNvPr id="188" name="Google Shape;188;p20"/>
            <p:cNvGrpSpPr/>
            <p:nvPr/>
          </p:nvGrpSpPr>
          <p:grpSpPr>
            <a:xfrm>
              <a:off x="6390734" y="2079252"/>
              <a:ext cx="525677" cy="2463176"/>
              <a:chOff x="5237794" y="1690688"/>
              <a:chExt cx="525677" cy="2463176"/>
            </a:xfrm>
          </p:grpSpPr>
          <p:sp>
            <p:nvSpPr>
              <p:cNvPr id="189" name="Google Shape;189;p20"/>
              <p:cNvSpPr/>
              <p:nvPr/>
            </p:nvSpPr>
            <p:spPr>
              <a:xfrm>
                <a:off x="5348233" y="2033516"/>
                <a:ext cx="304800" cy="2120348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0"/>
              <p:cNvSpPr txBox="1"/>
              <p:nvPr/>
            </p:nvSpPr>
            <p:spPr>
              <a:xfrm>
                <a:off x="5237794" y="1690688"/>
                <a:ext cx="525677" cy="369332"/>
              </a:xfrm>
              <a:prstGeom prst="rect">
                <a:avLst/>
              </a:prstGeom>
              <a:blipFill rotWithShape="1">
                <a:blip r:embed="rId1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sp>
          <p:nvSpPr>
            <p:cNvPr id="191" name="Google Shape;191;p20"/>
            <p:cNvSpPr/>
            <p:nvPr/>
          </p:nvSpPr>
          <p:spPr>
            <a:xfrm>
              <a:off x="6448591" y="2420786"/>
              <a:ext cx="467820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6448591" y="2730589"/>
              <a:ext cx="473143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93" name="Google Shape;193;p20"/>
            <p:cNvSpPr txBox="1"/>
            <p:nvPr/>
          </p:nvSpPr>
          <p:spPr>
            <a:xfrm rot="-5400000">
              <a:off x="6330406" y="3359509"/>
              <a:ext cx="6463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・・・</a:t>
              </a:r>
              <a:endParaRPr/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9428347" y="857420"/>
            <a:ext cx="525677" cy="2463176"/>
            <a:chOff x="5237794" y="1690688"/>
            <a:chExt cx="525677" cy="2463176"/>
          </a:xfrm>
        </p:grpSpPr>
        <p:sp>
          <p:nvSpPr>
            <p:cNvPr id="195" name="Google Shape;195;p20"/>
            <p:cNvSpPr/>
            <p:nvPr/>
          </p:nvSpPr>
          <p:spPr>
            <a:xfrm>
              <a:off x="5348233" y="2033516"/>
              <a:ext cx="304800" cy="212034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5237794" y="1690688"/>
              <a:ext cx="525677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97" name="Google Shape;197;p20"/>
          <p:cNvSpPr txBox="1"/>
          <p:nvPr/>
        </p:nvSpPr>
        <p:spPr>
          <a:xfrm>
            <a:off x="7643397" y="2075754"/>
            <a:ext cx="402674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8772938" y="2055974"/>
            <a:ext cx="41068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4514568" y="2075754"/>
            <a:ext cx="431925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200" name="Google Shape;200;p20"/>
          <p:cNvGrpSpPr/>
          <p:nvPr/>
        </p:nvGrpSpPr>
        <p:grpSpPr>
          <a:xfrm rot="-5400000">
            <a:off x="6429015" y="2557012"/>
            <a:ext cx="238539" cy="2120348"/>
            <a:chOff x="614885" y="2033516"/>
            <a:chExt cx="238539" cy="2120348"/>
          </a:xfrm>
        </p:grpSpPr>
        <p:cxnSp>
          <p:nvCxnSpPr>
            <p:cNvPr id="201" name="Google Shape;201;p20"/>
            <p:cNvCxnSpPr/>
            <p:nvPr/>
          </p:nvCxnSpPr>
          <p:spPr>
            <a:xfrm>
              <a:off x="614885" y="2033516"/>
              <a:ext cx="23853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20"/>
            <p:cNvCxnSpPr/>
            <p:nvPr/>
          </p:nvCxnSpPr>
          <p:spPr>
            <a:xfrm>
              <a:off x="614885" y="4153864"/>
              <a:ext cx="23853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20"/>
            <p:cNvCxnSpPr/>
            <p:nvPr/>
          </p:nvCxnSpPr>
          <p:spPr>
            <a:xfrm>
              <a:off x="614885" y="2033516"/>
              <a:ext cx="0" cy="21203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4" name="Google Shape;204;p20"/>
          <p:cNvSpPr txBox="1"/>
          <p:nvPr/>
        </p:nvSpPr>
        <p:spPr>
          <a:xfrm>
            <a:off x="6332321" y="3819977"/>
            <a:ext cx="431925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 flipH="1">
            <a:off x="1299678" y="2986818"/>
            <a:ext cx="4320954" cy="112398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20"/>
          <p:cNvCxnSpPr/>
          <p:nvPr/>
        </p:nvCxnSpPr>
        <p:spPr>
          <a:xfrm flipH="1">
            <a:off x="3888734" y="3046986"/>
            <a:ext cx="2136092" cy="106381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20"/>
          <p:cNvCxnSpPr/>
          <p:nvPr/>
        </p:nvCxnSpPr>
        <p:spPr>
          <a:xfrm flipH="1">
            <a:off x="5913124" y="3095731"/>
            <a:ext cx="408741" cy="98221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7062040" y="3106810"/>
            <a:ext cx="1635972" cy="89783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9" name="Google Shape;209;p20"/>
          <p:cNvSpPr txBox="1"/>
          <p:nvPr/>
        </p:nvSpPr>
        <p:spPr>
          <a:xfrm>
            <a:off x="5488100" y="813875"/>
            <a:ext cx="402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</a:t>
            </a:r>
            <a:r>
              <a:rPr b="1" baseline="-25000" lang="en-US" sz="1800"/>
              <a:t>0</a:t>
            </a:r>
            <a:endParaRPr b="1" baseline="-25000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067" y="3933083"/>
            <a:ext cx="3542400" cy="2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628" y="608753"/>
            <a:ext cx="3870045" cy="2902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1"/>
          <p:cNvCxnSpPr>
            <a:stCxn id="216" idx="3"/>
          </p:cNvCxnSpPr>
          <p:nvPr/>
        </p:nvCxnSpPr>
        <p:spPr>
          <a:xfrm>
            <a:off x="4232673" y="2060020"/>
            <a:ext cx="3523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8" name="Google Shape;218;p21"/>
          <p:cNvSpPr txBox="1"/>
          <p:nvPr/>
        </p:nvSpPr>
        <p:spPr>
          <a:xfrm>
            <a:off x="4834625" y="1514881"/>
            <a:ext cx="23192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transform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488260" y="239421"/>
            <a:ext cx="590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want to get the low frequency signal of a mixed signal…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8164361" y="3563751"/>
            <a:ext cx="3325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[ 0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 1 0 0 0 0 0 0 0 0 0 0 0 0 0 0 …]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7490778" y="3564101"/>
            <a:ext cx="673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mask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9684964" y="3321169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1"/>
          <p:cNvCxnSpPr/>
          <p:nvPr/>
        </p:nvCxnSpPr>
        <p:spPr>
          <a:xfrm>
            <a:off x="9826990" y="3933083"/>
            <a:ext cx="0" cy="27584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21"/>
          <p:cNvCxnSpPr/>
          <p:nvPr/>
        </p:nvCxnSpPr>
        <p:spPr>
          <a:xfrm rot="10800000">
            <a:off x="4232673" y="5326091"/>
            <a:ext cx="352313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21"/>
          <p:cNvSpPr txBox="1"/>
          <p:nvPr/>
        </p:nvSpPr>
        <p:spPr>
          <a:xfrm>
            <a:off x="4431566" y="4780951"/>
            <a:ext cx="32528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 cosine transform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5467491" y="2098407"/>
            <a:ext cx="1180964" cy="37555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27569" y="731058"/>
            <a:ext cx="3543898" cy="265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89" y="3748417"/>
            <a:ext cx="3820322" cy="286524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 txBox="1"/>
          <p:nvPr/>
        </p:nvSpPr>
        <p:spPr>
          <a:xfrm>
            <a:off x="5321853" y="5409565"/>
            <a:ext cx="1548300" cy="879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  ‘</a:t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4928238" y="5837425"/>
            <a:ext cx="2180400" cy="59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