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3d83a165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3d83a16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d83a16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d83a16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3d83a16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3d83a16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9afe1c9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9afe1c9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afe1c9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afe1c9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39afe1c9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39afe1c9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9afe1c9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9afe1c9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d83a1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3d83a1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d83a16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d83a16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d83a16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d83a16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3d83a16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3d83a16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acebook.com/groups/80546937354739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cjou.wordpress.com/2013/09/10/%E5%B8%8C%E7%88%BE%E5%AF%86%E7%A2%BC/?fbclid=IwAR175SK34eqCXJfhOsDnlk_0cEQ4bLSDG1BSSsd36JQSMaq436LxlpJoIo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drive/folders/1zhUPF0goS6kAGeXzSLxDCmapr39LF8mw?usp=sharing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Linear Algebra HW2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Hill Cipher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 </a:t>
            </a:r>
            <a:r>
              <a:rPr lang="zh-TW"/>
              <a:t>蘇軒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Key, text </a:t>
            </a:r>
            <a:r>
              <a:rPr lang="zh-TW"/>
              <a:t>轉矩陣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無論是key還是plain text, cipher text，請用numpy.reshape來轉換成矩陣，注意text的reshape完要transpose</a:t>
            </a:r>
            <a:b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Ex:</a:t>
            </a:r>
            <a:b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key: 11 12 13 14 15 16 17 18 19</a:t>
            </a:r>
            <a:b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np.reshape(key, (3, 3)):	[[11, 12, 13],</a:t>
            </a:r>
            <a:b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					  [14, 15, 16],</a:t>
            </a:r>
            <a:b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					  [17, 18, 19]]</a:t>
            </a:r>
            <a:b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plain_text: ABCDEFGHIJKLMNO</a:t>
            </a:r>
            <a:b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np.reshape(plain_text, (-1, 3)).T:	[[0, 3, 6, 9, 12],</a:t>
            </a:r>
            <a:b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							  [1, 4, 7, 10, 13],</a:t>
            </a:r>
            <a:b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1500">
                <a:solidFill>
                  <a:srgbClr val="1D21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							   [2, 5, 8, 11, 14]]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248725"/>
            <a:ext cx="8520600" cy="4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測資：</a:t>
            </a:r>
            <a:endParaRPr sz="23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cipher: C!QER,YNR</a:t>
            </a:r>
            <a:endParaRPr sz="23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plain: IS_THAT_W</a:t>
            </a:r>
            <a:endParaRPr sz="23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key: 25 8 25 9 9 16 28 21 18</a:t>
            </a:r>
            <a:endParaRPr sz="23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請注意臉書社團的Q&amp;A</a:t>
            </a:r>
            <a:endParaRPr sz="23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作業的一些補充規定會在上面和ceiba上做更新</a:t>
            </a:r>
            <a:endParaRPr sz="23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QA</a:t>
            </a:r>
            <a:endParaRPr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ask on</a:t>
            </a:r>
            <a:r>
              <a:rPr lang="zh-TW" sz="13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 Facebook</a:t>
            </a:r>
            <a:endParaRPr sz="1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or </a:t>
            </a:r>
            <a:endParaRPr sz="1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linear-algebra-lee@googlegroups.com</a:t>
            </a:r>
            <a:endParaRPr sz="1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Cryptography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1" y="1508225"/>
            <a:ext cx="6404000" cy="307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Hill Cipher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Hill cipher 是一種簡單的加密方式，利用矩陣的乘法就可以達到線性加密的效果。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首先要確定字母集S ( = 31，空格用 “_” 代替)、每組字母數n ( = 3 )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Plain text:	THIS_IS_AN_APPLE. </a:t>
            </a:r>
            <a:b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	⇒ 	THI  S_I S_A N_A PPL E..   (最後一個不足n則重複末字母補齊)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⇒  	</a:t>
            </a:r>
            <a:b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838" y="2259950"/>
            <a:ext cx="7142325" cy="9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325" y="4129825"/>
            <a:ext cx="2524875" cy="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502" y="2066716"/>
            <a:ext cx="5933950" cy="6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Hill Cipher(Encode)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key (encode matrix)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Encode: </a:t>
            </a:r>
            <a:b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public key </a:t>
            </a:r>
            <a:r>
              <a:rPr lang="zh-TW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@</a:t>
            </a: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plain text ≡ cipher text (</a:t>
            </a:r>
            <a:r>
              <a:rPr lang="zh-TW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</a:t>
            </a: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S)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500"/>
              <a:buFont typeface="Proxima Nova"/>
              <a:buChar char="●"/>
            </a:pP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@: matrix mutliplication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Font typeface="Proxima Nova"/>
              <a:buChar char="●"/>
            </a:pP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mod: 同餘</a:t>
            </a:r>
            <a:b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e.g. 35 ≡ 4 (mod 31)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688" y="1225220"/>
            <a:ext cx="1139520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025" y="2939700"/>
            <a:ext cx="7087947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Hill Cipher(Decode, How to hack)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Private key (decode matrix): </a:t>
            </a:r>
            <a:r>
              <a:rPr lang="zh-TW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modular inverse</a:t>
            </a: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of public key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Decode: </a:t>
            </a:r>
            <a:b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private key </a:t>
            </a: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@</a:t>
            </a: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cipher text ≡ plain text (</a:t>
            </a: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mod</a:t>
            </a: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S)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                                                 ⇒ THI S_I S_A N_A PPL E..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破解Hill cipher: 已知一組 plain text P 與相對應的 cipher text C </a:t>
            </a:r>
            <a:b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用 P 的 </a:t>
            </a:r>
            <a:r>
              <a:rPr lang="zh-TW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modular inverse</a:t>
            </a: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求出 public key A:</a:t>
            </a:r>
            <a:b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即可得到private key = </a:t>
            </a:r>
            <a:r>
              <a:rPr lang="zh-TW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mod_inv</a:t>
            </a:r>
            <a:r>
              <a:rPr lang="zh-TW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(A)，便可推出所有密文的明文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50" y="2231396"/>
            <a:ext cx="5956350" cy="6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049" y="2853550"/>
            <a:ext cx="6299136" cy="6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Modular Inverse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calculate 1/200 mod 31 ?</a:t>
            </a:r>
            <a:b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∵ 200 * 20 ≡ 1 (mod 31)</a:t>
            </a:r>
            <a:b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∴ 20 ≡ 1/200 (mod 31)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Font typeface="Proxima Nova"/>
              <a:buChar char="●"/>
            </a:pP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calculate inverse of matrix A ?</a:t>
            </a:r>
            <a:b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aseline="30000"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= (det A)</a:t>
            </a:r>
            <a:r>
              <a:rPr baseline="30000"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(adj A)</a:t>
            </a:r>
            <a:b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If det A = 200 ⇒ A</a:t>
            </a:r>
            <a:r>
              <a:rPr baseline="30000"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= 1/200 * (adj A)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Font typeface="Proxima Nova"/>
              <a:buChar char="●"/>
            </a:pP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calculate </a:t>
            </a:r>
            <a:r>
              <a:rPr lang="zh-TW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modular inverse</a:t>
            </a: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of matrix A ?</a:t>
            </a:r>
            <a:b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aseline="30000"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≡ (det A)</a:t>
            </a:r>
            <a:r>
              <a:rPr baseline="30000"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(adj A)    (mod S)</a:t>
            </a:r>
            <a:b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If S = 31, det A = 200 ⇒ A</a:t>
            </a:r>
            <a:r>
              <a:rPr baseline="30000"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≡ 1/200 * (adj A) ≡ 20 * (adj A)    (mod 31)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use modular inverse in hw2?</a:t>
            </a:r>
            <a:b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util.py (</a:t>
            </a:r>
            <a:r>
              <a:rPr b="1" lang="zh-TW" sz="11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在提供的檔案裡</a:t>
            </a:r>
            <a:r>
              <a:rPr lang="zh-TW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18288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Font typeface="Proxima Nova"/>
              <a:buAutoNum type="alphaLcPeriod"/>
            </a:pPr>
            <a: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mod_inv(key) may help, import it and use it.</a:t>
            </a:r>
            <a:endParaRPr sz="11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18288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Font typeface="Proxima Nova"/>
              <a:buAutoNum type="alphaLcPeriod"/>
            </a:pPr>
            <a: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key is a numpy array. </a:t>
            </a:r>
            <a:endParaRPr sz="11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請從</a:t>
            </a:r>
            <a:r>
              <a:rPr lang="zh-TW" sz="1100" u="sng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網址</a:t>
            </a:r>
            <a: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下載自己學號的檔案（b08901xxx.txt），內容格式如下：</a:t>
            </a:r>
            <a:b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p1 cipher</a:t>
            </a:r>
            <a:br>
              <a:rPr lang="zh-TW" sz="1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p1 public key</a:t>
            </a:r>
            <a:br>
              <a:rPr lang="zh-TW" sz="1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zh-TW" sz="1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p2 cipher1</a:t>
            </a:r>
            <a:br>
              <a:rPr lang="zh-TW" sz="1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p2 plain1</a:t>
            </a:r>
            <a:br>
              <a:rPr lang="zh-TW" sz="1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p2 cipher2</a:t>
            </a:r>
            <a:endParaRPr sz="1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Font typeface="Proxima Nova"/>
              <a:buChar char="●"/>
            </a:pPr>
            <a: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1</a:t>
            </a:r>
            <a:b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給定一組 cipher text 和 public key</a:t>
            </a:r>
            <a:b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求 decode 出來的 plain text</a:t>
            </a:r>
            <a:b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1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Font typeface="Proxima Nova"/>
              <a:buChar char="●"/>
            </a:pPr>
            <a: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2</a:t>
            </a:r>
            <a:b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給定一組 cipher text 和 plain text，求 public key</a:t>
            </a:r>
            <a:b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另外提供一個使用同key加密的 cipher text，</a:t>
            </a:r>
            <a:b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求 decode 出來的 plain text</a:t>
            </a:r>
            <a:br>
              <a:rPr lang="zh-TW" sz="1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1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084" y="1630850"/>
            <a:ext cx="1754740" cy="102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/>
          <p:nvPr/>
        </p:nvCxnSpPr>
        <p:spPr>
          <a:xfrm>
            <a:off x="2039523" y="1684742"/>
            <a:ext cx="992100" cy="12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2093423" y="1875792"/>
            <a:ext cx="992100" cy="12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2039523" y="2223467"/>
            <a:ext cx="992100" cy="12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2039523" y="2385455"/>
            <a:ext cx="992100" cy="12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2039523" y="2571155"/>
            <a:ext cx="992100" cy="12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格式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code structure: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|—p1.py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|—p2.py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|—main.py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|—util.py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main.py、util.py 嚴禁更改，HW2.ipynb也不可以改到助教的command，但是你可以用來debug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完成 p1.py、p2.py，跑 HW2.ipynb 會得到 b08901xxx_ans.txt，每行依序為：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學號、problem 1 plain text、problem 2 public key、problem 2 plain text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225" y="3697300"/>
            <a:ext cx="3087975" cy="12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作業規定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AutoNum type="arabicPeriod"/>
            </a:pP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將 p1.py, p2.py, b08901xxx_ans.txt 放在同一個資料夾下，命名為 </a:t>
            </a:r>
            <a:r>
              <a:rPr lang="zh-TW" sz="1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08901xxx/，並用 zip 壓縮成 b08901xxx.zip 上傳 CEIBA：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b08901xxx.zip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b08901xxx/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|—p1.py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|—p2.py</a:t>
            </a:r>
            <a:b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	|—b08901xxx_ans.txt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AutoNum type="arabicPeriod"/>
            </a:pP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不要抄作業，不要交別人的答案，作弊一律0分計算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AutoNum type="arabicPeriod"/>
            </a:pP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上傳 zip 檔到 CEIBA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AutoNum type="arabicPeriod"/>
            </a:pPr>
            <a:r>
              <a:rPr lang="zh-TW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注意繳交的資料夾學號開頭英文用</a:t>
            </a:r>
            <a:r>
              <a:rPr lang="zh-TW" sz="1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小寫</a:t>
            </a:r>
            <a:endParaRPr sz="1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AutoNum type="arabicPeriod"/>
            </a:pPr>
            <a:r>
              <a:rPr lang="zh-TW" sz="1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deadline: 11/04(三) 23:59 (GMT+8)  遲交每24小時: 分數×0.8，超過三天拒收</a:t>
            </a:r>
            <a:endParaRPr sz="1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AutoNum type="arabicPeriod"/>
            </a:pPr>
            <a:r>
              <a:rPr lang="zh-TW" sz="1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格式、檔案、各種奇怪的錯誤讓我無法改作業：分數×0.7</a:t>
            </a:r>
            <a:endParaRPr sz="1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