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9" r:id="rId8"/>
    <p:sldId id="270" r:id="rId9"/>
    <p:sldId id="260" r:id="rId10"/>
    <p:sldId id="272" r:id="rId11"/>
    <p:sldId id="274" r:id="rId12"/>
    <p:sldId id="275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F85CB-4466-4EB8-AB17-6AB4301D4A1E}" v="769" dt="2024-02-24T04:27:12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Duncan" userId="04aba00dc43194a4" providerId="LiveId" clId="{BBFF85CB-4466-4EB8-AB17-6AB4301D4A1E}"/>
    <pc:docChg chg="undo custSel addSld delSld modSld sldOrd modMainMaster">
      <pc:chgData name="Brady Duncan" userId="04aba00dc43194a4" providerId="LiveId" clId="{BBFF85CB-4466-4EB8-AB17-6AB4301D4A1E}" dt="2024-02-24T04:32:03.501" v="3417" actId="20577"/>
      <pc:docMkLst>
        <pc:docMk/>
      </pc:docMkLst>
      <pc:sldChg chg="modSp mod">
        <pc:chgData name="Brady Duncan" userId="04aba00dc43194a4" providerId="LiveId" clId="{BBFF85CB-4466-4EB8-AB17-6AB4301D4A1E}" dt="2024-02-24T03:57:16.198" v="1397" actId="20577"/>
        <pc:sldMkLst>
          <pc:docMk/>
          <pc:sldMk cId="2586058810" sldId="256"/>
        </pc:sldMkLst>
        <pc:spChg chg="mod">
          <ac:chgData name="Brady Duncan" userId="04aba00dc43194a4" providerId="LiveId" clId="{BBFF85CB-4466-4EB8-AB17-6AB4301D4A1E}" dt="2024-02-24T03:57:16.198" v="1397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Brady Duncan" userId="04aba00dc43194a4" providerId="LiveId" clId="{BBFF85CB-4466-4EB8-AB17-6AB4301D4A1E}" dt="2024-02-24T03:57:15.073" v="1396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Brady Duncan" userId="04aba00dc43194a4" providerId="LiveId" clId="{BBFF85CB-4466-4EB8-AB17-6AB4301D4A1E}" dt="2024-02-24T04:10:15.001" v="1770" actId="12"/>
        <pc:sldMkLst>
          <pc:docMk/>
          <pc:sldMk cId="1713219598" sldId="257"/>
        </pc:sldMkLst>
        <pc:spChg chg="mod">
          <ac:chgData name="Brady Duncan" userId="04aba00dc43194a4" providerId="LiveId" clId="{BBFF85CB-4466-4EB8-AB17-6AB4301D4A1E}" dt="2024-02-24T04:10:15.001" v="1770" actId="12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Brady Duncan" userId="04aba00dc43194a4" providerId="LiveId" clId="{BBFF85CB-4466-4EB8-AB17-6AB4301D4A1E}" dt="2024-02-24T03:57:10.621" v="1395" actId="20577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Brady Duncan" userId="04aba00dc43194a4" providerId="LiveId" clId="{BBFF85CB-4466-4EB8-AB17-6AB4301D4A1E}" dt="2024-02-24T03:57:27.450" v="1403" actId="20577"/>
        <pc:sldMkLst>
          <pc:docMk/>
          <pc:sldMk cId="3571516367" sldId="258"/>
        </pc:sldMkLst>
        <pc:spChg chg="mod">
          <ac:chgData name="Brady Duncan" userId="04aba00dc43194a4" providerId="LiveId" clId="{BBFF85CB-4466-4EB8-AB17-6AB4301D4A1E}" dt="2024-02-24T03:57:25.021" v="1402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Brady Duncan" userId="04aba00dc43194a4" providerId="LiveId" clId="{BBFF85CB-4466-4EB8-AB17-6AB4301D4A1E}" dt="2024-02-24T03:57:27.450" v="1403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addSp delSp modSp mod">
        <pc:chgData name="Brady Duncan" userId="04aba00dc43194a4" providerId="LiveId" clId="{BBFF85CB-4466-4EB8-AB17-6AB4301D4A1E}" dt="2024-02-24T04:12:19.398" v="1786" actId="21"/>
        <pc:sldMkLst>
          <pc:docMk/>
          <pc:sldMk cId="1663780162" sldId="260"/>
        </pc:sldMkLst>
        <pc:spChg chg="mod">
          <ac:chgData name="Brady Duncan" userId="04aba00dc43194a4" providerId="LiveId" clId="{BBFF85CB-4466-4EB8-AB17-6AB4301D4A1E}" dt="2024-02-24T04:05:23.655" v="1704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Brady Duncan" userId="04aba00dc43194a4" providerId="LiveId" clId="{BBFF85CB-4466-4EB8-AB17-6AB4301D4A1E}" dt="2024-02-24T04:08:32.521" v="1758" actId="107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Brady Duncan" userId="04aba00dc43194a4" providerId="LiveId" clId="{BBFF85CB-4466-4EB8-AB17-6AB4301D4A1E}" dt="2024-02-24T04:08:32.521" v="1758" actId="1076"/>
          <ac:spMkLst>
            <pc:docMk/>
            <pc:sldMk cId="1663780162" sldId="260"/>
            <ac:spMk id="4" creationId="{33D8731E-4977-402E-8BFD-895B4D0544CC}"/>
          </ac:spMkLst>
        </pc:spChg>
        <pc:spChg chg="del mod">
          <ac:chgData name="Brady Duncan" userId="04aba00dc43194a4" providerId="LiveId" clId="{BBFF85CB-4466-4EB8-AB17-6AB4301D4A1E}" dt="2024-02-24T03:59:51.435" v="1419" actId="478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Brady Duncan" userId="04aba00dc43194a4" providerId="LiveId" clId="{BBFF85CB-4466-4EB8-AB17-6AB4301D4A1E}" dt="2024-02-24T03:59:55.321" v="1420" actId="478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Brady Duncan" userId="04aba00dc43194a4" providerId="LiveId" clId="{BBFF85CB-4466-4EB8-AB17-6AB4301D4A1E}" dt="2024-02-24T03:58:22.303" v="1412" actId="20577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Brady Duncan" userId="04aba00dc43194a4" providerId="LiveId" clId="{BBFF85CB-4466-4EB8-AB17-6AB4301D4A1E}" dt="2024-02-24T03:59:55.321" v="1420" actId="478"/>
          <ac:spMkLst>
            <pc:docMk/>
            <pc:sldMk cId="1663780162" sldId="260"/>
            <ac:spMk id="10" creationId="{5E2EFF77-D010-987B-3783-677604FBBB8A}"/>
          </ac:spMkLst>
        </pc:spChg>
        <pc:spChg chg="add del mod">
          <ac:chgData name="Brady Duncan" userId="04aba00dc43194a4" providerId="LiveId" clId="{BBFF85CB-4466-4EB8-AB17-6AB4301D4A1E}" dt="2024-02-24T04:00:00.222" v="1421" actId="478"/>
          <ac:spMkLst>
            <pc:docMk/>
            <pc:sldMk cId="1663780162" sldId="260"/>
            <ac:spMk id="12" creationId="{8077AE1E-0F14-0D08-44E1-9469C85C5F73}"/>
          </ac:spMkLst>
        </pc:spChg>
        <pc:picChg chg="add del mod">
          <ac:chgData name="Brady Duncan" userId="04aba00dc43194a4" providerId="LiveId" clId="{BBFF85CB-4466-4EB8-AB17-6AB4301D4A1E}" dt="2024-02-24T04:01:19.445" v="1427" actId="478"/>
          <ac:picMkLst>
            <pc:docMk/>
            <pc:sldMk cId="1663780162" sldId="260"/>
            <ac:picMk id="2050" creationId="{6A955F49-9851-BF09-D3E6-CE05EDFFB6D7}"/>
          </ac:picMkLst>
        </pc:picChg>
        <pc:picChg chg="add mod">
          <ac:chgData name="Brady Duncan" userId="04aba00dc43194a4" providerId="LiveId" clId="{BBFF85CB-4466-4EB8-AB17-6AB4301D4A1E}" dt="2024-02-24T04:05:14.939" v="1703" actId="14100"/>
          <ac:picMkLst>
            <pc:docMk/>
            <pc:sldMk cId="1663780162" sldId="260"/>
            <ac:picMk id="2052" creationId="{8C9A735E-704D-F3E4-9006-9B2D8179FDA5}"/>
          </ac:picMkLst>
        </pc:picChg>
        <pc:picChg chg="add del mod">
          <ac:chgData name="Brady Duncan" userId="04aba00dc43194a4" providerId="LiveId" clId="{BBFF85CB-4466-4EB8-AB17-6AB4301D4A1E}" dt="2024-02-24T04:12:19.398" v="1786" actId="21"/>
          <ac:picMkLst>
            <pc:docMk/>
            <pc:sldMk cId="1663780162" sldId="260"/>
            <ac:picMk id="2054" creationId="{7E3A5D7A-DA6E-1A50-8AB5-3BC725E75208}"/>
          </ac:picMkLst>
        </pc:picChg>
      </pc:sldChg>
      <pc:sldChg chg="modSp mod">
        <pc:chgData name="Brady Duncan" userId="04aba00dc43194a4" providerId="LiveId" clId="{BBFF85CB-4466-4EB8-AB17-6AB4301D4A1E}" dt="2024-02-24T04:32:03.501" v="3417" actId="20577"/>
        <pc:sldMkLst>
          <pc:docMk/>
          <pc:sldMk cId="1429429409" sldId="261"/>
        </pc:sldMkLst>
        <pc:spChg chg="mod">
          <ac:chgData name="Brady Duncan" userId="04aba00dc43194a4" providerId="LiveId" clId="{BBFF85CB-4466-4EB8-AB17-6AB4301D4A1E}" dt="2024-02-24T04:15:44.815" v="1952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Brady Duncan" userId="04aba00dc43194a4" providerId="LiveId" clId="{BBFF85CB-4466-4EB8-AB17-6AB4301D4A1E}" dt="2024-02-24T04:32:03.501" v="3417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Brady Duncan" userId="04aba00dc43194a4" providerId="LiveId" clId="{BBFF85CB-4466-4EB8-AB17-6AB4301D4A1E}" dt="2024-02-24T04:15:49.657" v="1966" actId="20577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Brady Duncan" userId="04aba00dc43194a4" providerId="LiveId" clId="{BBFF85CB-4466-4EB8-AB17-6AB4301D4A1E}" dt="2024-02-24T04:31:39.291" v="3390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Brady Duncan" userId="04aba00dc43194a4" providerId="LiveId" clId="{BBFF85CB-4466-4EB8-AB17-6AB4301D4A1E}" dt="2024-02-24T04:30:56.178" v="3275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Brady Duncan" userId="04aba00dc43194a4" providerId="LiveId" clId="{BBFF85CB-4466-4EB8-AB17-6AB4301D4A1E}" dt="2024-02-24T04:31:25.205" v="3373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Brady Duncan" userId="04aba00dc43194a4" providerId="LiveId" clId="{BBFF85CB-4466-4EB8-AB17-6AB4301D4A1E}" dt="2024-02-24T03:58:16.497" v="1410" actId="20577"/>
          <ac:spMkLst>
            <pc:docMk/>
            <pc:sldMk cId="1429429409" sldId="261"/>
            <ac:spMk id="10" creationId="{A865CC01-A53B-495A-820C-BEC2680EDC42}"/>
          </ac:spMkLst>
        </pc:spChg>
      </pc:sldChg>
      <pc:sldChg chg="modSp del mod">
        <pc:chgData name="Brady Duncan" userId="04aba00dc43194a4" providerId="LiveId" clId="{BBFF85CB-4466-4EB8-AB17-6AB4301D4A1E}" dt="2024-02-24T04:28:42.533" v="3105" actId="2696"/>
        <pc:sldMkLst>
          <pc:docMk/>
          <pc:sldMk cId="1742861620" sldId="266"/>
        </pc:sldMkLst>
        <pc:spChg chg="mod">
          <ac:chgData name="Brady Duncan" userId="04aba00dc43194a4" providerId="LiveId" clId="{BBFF85CB-4466-4EB8-AB17-6AB4301D4A1E}" dt="2024-02-24T03:40:25.098" v="949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Brady Duncan" userId="04aba00dc43194a4" providerId="LiveId" clId="{BBFF85CB-4466-4EB8-AB17-6AB4301D4A1E}" dt="2024-02-24T03:58:14.206" v="1409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addSp delSp modSp mod">
        <pc:chgData name="Brady Duncan" userId="04aba00dc43194a4" providerId="LiveId" clId="{BBFF85CB-4466-4EB8-AB17-6AB4301D4A1E}" dt="2024-02-24T03:58:39.496" v="1413" actId="14100"/>
        <pc:sldMkLst>
          <pc:docMk/>
          <pc:sldMk cId="2499682613" sldId="269"/>
        </pc:sldMkLst>
        <pc:spChg chg="add mod">
          <ac:chgData name="Brady Duncan" userId="04aba00dc43194a4" providerId="LiveId" clId="{BBFF85CB-4466-4EB8-AB17-6AB4301D4A1E}" dt="2024-02-24T03:55:27.441" v="1345" actId="313"/>
          <ac:spMkLst>
            <pc:docMk/>
            <pc:sldMk cId="2499682613" sldId="269"/>
            <ac:spMk id="2" creationId="{E46D1E6C-8337-736D-0D12-9299D6AD5EF1}"/>
          </ac:spMkLst>
        </pc:spChg>
        <pc:spChg chg="add del mod">
          <ac:chgData name="Brady Duncan" userId="04aba00dc43194a4" providerId="LiveId" clId="{BBFF85CB-4466-4EB8-AB17-6AB4301D4A1E}" dt="2024-02-24T03:50:17.187" v="1062" actId="9"/>
          <ac:spMkLst>
            <pc:docMk/>
            <pc:sldMk cId="2499682613" sldId="269"/>
            <ac:spMk id="4" creationId="{2072217E-20A0-B91C-8586-E0FCD4E4E552}"/>
          </ac:spMkLst>
        </pc:spChg>
        <pc:spChg chg="add del mod">
          <ac:chgData name="Brady Duncan" userId="04aba00dc43194a4" providerId="LiveId" clId="{BBFF85CB-4466-4EB8-AB17-6AB4301D4A1E}" dt="2024-02-24T03:51:42.726" v="1086" actId="12"/>
          <ac:spMkLst>
            <pc:docMk/>
            <pc:sldMk cId="2499682613" sldId="269"/>
            <ac:spMk id="5" creationId="{BC5CAE6F-CCBA-3B41-5182-1341F3EB13B4}"/>
          </ac:spMkLst>
        </pc:spChg>
        <pc:spChg chg="add">
          <ac:chgData name="Brady Duncan" userId="04aba00dc43194a4" providerId="LiveId" clId="{BBFF85CB-4466-4EB8-AB17-6AB4301D4A1E}" dt="2024-02-24T03:38:58.461" v="935"/>
          <ac:spMkLst>
            <pc:docMk/>
            <pc:sldMk cId="2499682613" sldId="269"/>
            <ac:spMk id="6" creationId="{546291F9-2DF9-C757-7E36-2C4C62F36224}"/>
          </ac:spMkLst>
        </pc:spChg>
        <pc:spChg chg="add">
          <ac:chgData name="Brady Duncan" userId="04aba00dc43194a4" providerId="LiveId" clId="{BBFF85CB-4466-4EB8-AB17-6AB4301D4A1E}" dt="2024-02-24T03:39:01.271" v="936"/>
          <ac:spMkLst>
            <pc:docMk/>
            <pc:sldMk cId="2499682613" sldId="269"/>
            <ac:spMk id="7" creationId="{AEFB0F95-65D9-3303-4E43-3E9D4297F3B2}"/>
          </ac:spMkLst>
        </pc:spChg>
        <pc:spChg chg="mod">
          <ac:chgData name="Brady Duncan" userId="04aba00dc43194a4" providerId="LiveId" clId="{BBFF85CB-4466-4EB8-AB17-6AB4301D4A1E}" dt="2024-02-24T03:55:29.618" v="1347" actId="20577"/>
          <ac:spMkLst>
            <pc:docMk/>
            <pc:sldMk cId="2499682613" sldId="269"/>
            <ac:spMk id="8" creationId="{8BA5A93F-DCAE-40B8-8E94-3239A1A6A21A}"/>
          </ac:spMkLst>
        </pc:spChg>
        <pc:spChg chg="add">
          <ac:chgData name="Brady Duncan" userId="04aba00dc43194a4" providerId="LiveId" clId="{BBFF85CB-4466-4EB8-AB17-6AB4301D4A1E}" dt="2024-02-24T03:39:05.522" v="937"/>
          <ac:spMkLst>
            <pc:docMk/>
            <pc:sldMk cId="2499682613" sldId="269"/>
            <ac:spMk id="10" creationId="{7DA7CED5-C7EC-7AB1-5CF6-695060E3F807}"/>
          </ac:spMkLst>
        </pc:spChg>
        <pc:spChg chg="add">
          <ac:chgData name="Brady Duncan" userId="04aba00dc43194a4" providerId="LiveId" clId="{BBFF85CB-4466-4EB8-AB17-6AB4301D4A1E}" dt="2024-02-24T03:39:11.015" v="938"/>
          <ac:spMkLst>
            <pc:docMk/>
            <pc:sldMk cId="2499682613" sldId="269"/>
            <ac:spMk id="11" creationId="{307897B5-DFC7-286D-1333-BC11E75BBD7C}"/>
          </ac:spMkLst>
        </pc:spChg>
        <pc:spChg chg="add del mod">
          <ac:chgData name="Brady Duncan" userId="04aba00dc43194a4" providerId="LiveId" clId="{BBFF85CB-4466-4EB8-AB17-6AB4301D4A1E}" dt="2024-02-24T03:58:39.496" v="1413" actId="14100"/>
          <ac:spMkLst>
            <pc:docMk/>
            <pc:sldMk cId="2499682613" sldId="269"/>
            <ac:spMk id="12" creationId="{F1AE6076-52E3-1F62-96D3-45A58D6800EA}"/>
          </ac:spMkLst>
        </pc:spChg>
        <pc:spChg chg="add mod">
          <ac:chgData name="Brady Duncan" userId="04aba00dc43194a4" providerId="LiveId" clId="{BBFF85CB-4466-4EB8-AB17-6AB4301D4A1E}" dt="2024-02-24T03:50:46.243" v="1081" actId="113"/>
          <ac:spMkLst>
            <pc:docMk/>
            <pc:sldMk cId="2499682613" sldId="269"/>
            <ac:spMk id="13" creationId="{EDCC3E82-ADDD-F45A-EBCF-AEA82F57E640}"/>
          </ac:spMkLst>
        </pc:spChg>
        <pc:spChg chg="add del mod">
          <ac:chgData name="Brady Duncan" userId="04aba00dc43194a4" providerId="LiveId" clId="{BBFF85CB-4466-4EB8-AB17-6AB4301D4A1E}" dt="2024-02-24T03:51:44.685" v="1088"/>
          <ac:spMkLst>
            <pc:docMk/>
            <pc:sldMk cId="2499682613" sldId="269"/>
            <ac:spMk id="14" creationId="{D51E46C7-36D3-F999-235A-E42D7D7CD28A}"/>
          </ac:spMkLst>
        </pc:spChg>
        <pc:spChg chg="add mod">
          <ac:chgData name="Brady Duncan" userId="04aba00dc43194a4" providerId="LiveId" clId="{BBFF85CB-4466-4EB8-AB17-6AB4301D4A1E}" dt="2024-02-24T03:54:47.925" v="1342" actId="20577"/>
          <ac:spMkLst>
            <pc:docMk/>
            <pc:sldMk cId="2499682613" sldId="269"/>
            <ac:spMk id="15" creationId="{BF97372B-1F7C-785D-04FE-B5A34808D437}"/>
          </ac:spMkLst>
        </pc:spChg>
      </pc:sldChg>
      <pc:sldChg chg="modSp mod">
        <pc:chgData name="Brady Duncan" userId="04aba00dc43194a4" providerId="LiveId" clId="{BBFF85CB-4466-4EB8-AB17-6AB4301D4A1E}" dt="2024-02-24T04:09:59.462" v="1769" actId="208"/>
        <pc:sldMkLst>
          <pc:docMk/>
          <pc:sldMk cId="2896385493" sldId="270"/>
        </pc:sldMkLst>
        <pc:spChg chg="mod">
          <ac:chgData name="Brady Duncan" userId="04aba00dc43194a4" providerId="LiveId" clId="{BBFF85CB-4466-4EB8-AB17-6AB4301D4A1E}" dt="2024-02-24T03:56:59.546" v="1392" actId="20577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Brady Duncan" userId="04aba00dc43194a4" providerId="LiveId" clId="{BBFF85CB-4466-4EB8-AB17-6AB4301D4A1E}" dt="2024-02-24T03:57:00.515" v="1393" actId="20577"/>
          <ac:spMkLst>
            <pc:docMk/>
            <pc:sldMk cId="2896385493" sldId="270"/>
            <ac:spMk id="7" creationId="{4E98E6AD-9D37-499C-898E-ED12AC36D31D}"/>
          </ac:spMkLst>
        </pc:spChg>
        <pc:graphicFrameChg chg="mod">
          <ac:chgData name="Brady Duncan" userId="04aba00dc43194a4" providerId="LiveId" clId="{BBFF85CB-4466-4EB8-AB17-6AB4301D4A1E}" dt="2024-02-24T04:09:59.462" v="1769" actId="208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">
        <pc:chgData name="Brady Duncan" userId="04aba00dc43194a4" providerId="LiveId" clId="{BBFF85CB-4466-4EB8-AB17-6AB4301D4A1E}" dt="2024-02-24T03:58:11.527" v="1408" actId="20577"/>
        <pc:sldMkLst>
          <pc:docMk/>
          <pc:sldMk cId="1969787568" sldId="271"/>
        </pc:sldMkLst>
        <pc:spChg chg="mod">
          <ac:chgData name="Brady Duncan" userId="04aba00dc43194a4" providerId="LiveId" clId="{BBFF85CB-4466-4EB8-AB17-6AB4301D4A1E}" dt="2024-02-24T03:58:07.815" v="1407" actId="20577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Brady Duncan" userId="04aba00dc43194a4" providerId="LiveId" clId="{BBFF85CB-4466-4EB8-AB17-6AB4301D4A1E}" dt="2024-02-24T03:58:06.419" v="1406" actId="20577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Brady Duncan" userId="04aba00dc43194a4" providerId="LiveId" clId="{BBFF85CB-4466-4EB8-AB17-6AB4301D4A1E}" dt="2024-02-24T03:58:11.527" v="1408" actId="20577"/>
          <ac:spMkLst>
            <pc:docMk/>
            <pc:sldMk cId="1969787568" sldId="271"/>
            <ac:spMk id="5" creationId="{3990FA1B-5022-47AB-A0AE-8F5C5797997C}"/>
          </ac:spMkLst>
        </pc:spChg>
      </pc:sldChg>
      <pc:sldChg chg="addSp delSp modSp add mod">
        <pc:chgData name="Brady Duncan" userId="04aba00dc43194a4" providerId="LiveId" clId="{BBFF85CB-4466-4EB8-AB17-6AB4301D4A1E}" dt="2024-02-24T04:11:20.777" v="1777" actId="208"/>
        <pc:sldMkLst>
          <pc:docMk/>
          <pc:sldMk cId="2123501835" sldId="272"/>
        </pc:sldMkLst>
        <pc:spChg chg="del">
          <ac:chgData name="Brady Duncan" userId="04aba00dc43194a4" providerId="LiveId" clId="{BBFF85CB-4466-4EB8-AB17-6AB4301D4A1E}" dt="2024-02-24T04:10:39.281" v="1771" actId="478"/>
          <ac:spMkLst>
            <pc:docMk/>
            <pc:sldMk cId="2123501835" sldId="272"/>
            <ac:spMk id="3" creationId="{F3290C76-8E81-B276-D89F-E94158167B1A}"/>
          </ac:spMkLst>
        </pc:spChg>
        <pc:spChg chg="del">
          <ac:chgData name="Brady Duncan" userId="04aba00dc43194a4" providerId="LiveId" clId="{BBFF85CB-4466-4EB8-AB17-6AB4301D4A1E}" dt="2024-02-24T04:10:39.281" v="1771" actId="478"/>
          <ac:spMkLst>
            <pc:docMk/>
            <pc:sldMk cId="2123501835" sldId="272"/>
            <ac:spMk id="4" creationId="{306A0881-8C60-F162-211E-FF77651B1E5D}"/>
          </ac:spMkLst>
        </pc:spChg>
        <pc:spChg chg="del">
          <ac:chgData name="Brady Duncan" userId="04aba00dc43194a4" providerId="LiveId" clId="{BBFF85CB-4466-4EB8-AB17-6AB4301D4A1E}" dt="2024-02-24T04:10:39.281" v="1771" actId="478"/>
          <ac:spMkLst>
            <pc:docMk/>
            <pc:sldMk cId="2123501835" sldId="272"/>
            <ac:spMk id="5" creationId="{043A4724-CF4D-EB43-58B1-CE0EECBF7C7E}"/>
          </ac:spMkLst>
        </pc:spChg>
        <pc:spChg chg="del">
          <ac:chgData name="Brady Duncan" userId="04aba00dc43194a4" providerId="LiveId" clId="{BBFF85CB-4466-4EB8-AB17-6AB4301D4A1E}" dt="2024-02-24T04:10:39.281" v="1771" actId="478"/>
          <ac:spMkLst>
            <pc:docMk/>
            <pc:sldMk cId="2123501835" sldId="272"/>
            <ac:spMk id="6" creationId="{A02B5DC4-CBCE-927E-222E-B55C0319631D}"/>
          </ac:spMkLst>
        </pc:spChg>
        <pc:spChg chg="mod">
          <ac:chgData name="Brady Duncan" userId="04aba00dc43194a4" providerId="LiveId" clId="{BBFF85CB-4466-4EB8-AB17-6AB4301D4A1E}" dt="2024-02-24T03:58:19.380" v="1411" actId="20577"/>
          <ac:spMkLst>
            <pc:docMk/>
            <pc:sldMk cId="2123501835" sldId="272"/>
            <ac:spMk id="8" creationId="{8D9ED9BF-E886-5933-9DDC-D987BE7266D4}"/>
          </ac:spMkLst>
        </pc:spChg>
        <pc:spChg chg="add del mod">
          <ac:chgData name="Brady Duncan" userId="04aba00dc43194a4" providerId="LiveId" clId="{BBFF85CB-4466-4EB8-AB17-6AB4301D4A1E}" dt="2024-02-24T04:10:44.104" v="1772" actId="478"/>
          <ac:spMkLst>
            <pc:docMk/>
            <pc:sldMk cId="2123501835" sldId="272"/>
            <ac:spMk id="10" creationId="{93DD9F33-5763-82B8-790A-591328DF6DCC}"/>
          </ac:spMkLst>
        </pc:spChg>
        <pc:spChg chg="add del mod">
          <ac:chgData name="Brady Duncan" userId="04aba00dc43194a4" providerId="LiveId" clId="{BBFF85CB-4466-4EB8-AB17-6AB4301D4A1E}" dt="2024-02-24T04:10:44.104" v="1772" actId="478"/>
          <ac:spMkLst>
            <pc:docMk/>
            <pc:sldMk cId="2123501835" sldId="272"/>
            <ac:spMk id="12" creationId="{ECD459DA-B210-EFB9-C627-6A7B174C4226}"/>
          </ac:spMkLst>
        </pc:spChg>
        <pc:spChg chg="add del mod">
          <ac:chgData name="Brady Duncan" userId="04aba00dc43194a4" providerId="LiveId" clId="{BBFF85CB-4466-4EB8-AB17-6AB4301D4A1E}" dt="2024-02-24T04:10:44.104" v="1772" actId="478"/>
          <ac:spMkLst>
            <pc:docMk/>
            <pc:sldMk cId="2123501835" sldId="272"/>
            <ac:spMk id="14" creationId="{9FD9FCDB-EAA9-7609-76FF-BCA96F650497}"/>
          </ac:spMkLst>
        </pc:spChg>
        <pc:spChg chg="add del mod">
          <ac:chgData name="Brady Duncan" userId="04aba00dc43194a4" providerId="LiveId" clId="{BBFF85CB-4466-4EB8-AB17-6AB4301D4A1E}" dt="2024-02-24T04:10:44.104" v="1772" actId="478"/>
          <ac:spMkLst>
            <pc:docMk/>
            <pc:sldMk cId="2123501835" sldId="272"/>
            <ac:spMk id="16" creationId="{06EC8DEC-0FEF-4C93-D4E5-DB2D9268F170}"/>
          </ac:spMkLst>
        </pc:spChg>
        <pc:picChg chg="add mod">
          <ac:chgData name="Brady Duncan" userId="04aba00dc43194a4" providerId="LiveId" clId="{BBFF85CB-4466-4EB8-AB17-6AB4301D4A1E}" dt="2024-02-24T04:11:20.777" v="1777" actId="208"/>
          <ac:picMkLst>
            <pc:docMk/>
            <pc:sldMk cId="2123501835" sldId="272"/>
            <ac:picMk id="3074" creationId="{C8A66263-59C4-EC04-D1E7-57A06B34036F}"/>
          </ac:picMkLst>
        </pc:picChg>
      </pc:sldChg>
      <pc:sldChg chg="addSp delSp modSp add del mod">
        <pc:chgData name="Brady Duncan" userId="04aba00dc43194a4" providerId="LiveId" clId="{BBFF85CB-4466-4EB8-AB17-6AB4301D4A1E}" dt="2024-02-24T04:14:02.634" v="1800" actId="47"/>
        <pc:sldMkLst>
          <pc:docMk/>
          <pc:sldMk cId="2927531978" sldId="273"/>
        </pc:sldMkLst>
        <pc:spChg chg="mod">
          <ac:chgData name="Brady Duncan" userId="04aba00dc43194a4" providerId="LiveId" clId="{BBFF85CB-4466-4EB8-AB17-6AB4301D4A1E}" dt="2024-02-24T04:13:29.418" v="1792" actId="122"/>
          <ac:spMkLst>
            <pc:docMk/>
            <pc:sldMk cId="2927531978" sldId="273"/>
            <ac:spMk id="2" creationId="{27629AAB-EF3B-EEAE-D2F8-11431498A225}"/>
          </ac:spMkLst>
        </pc:spChg>
        <pc:spChg chg="add mod">
          <ac:chgData name="Brady Duncan" userId="04aba00dc43194a4" providerId="LiveId" clId="{BBFF85CB-4466-4EB8-AB17-6AB4301D4A1E}" dt="2024-02-24T04:13:51.695" v="1795" actId="1076"/>
          <ac:spMkLst>
            <pc:docMk/>
            <pc:sldMk cId="2927531978" sldId="273"/>
            <ac:spMk id="3" creationId="{4F3F659D-28AE-9FFF-51D6-4D216EE85BC8}"/>
          </ac:spMkLst>
        </pc:spChg>
        <pc:spChg chg="add mod">
          <ac:chgData name="Brady Duncan" userId="04aba00dc43194a4" providerId="LiveId" clId="{BBFF85CB-4466-4EB8-AB17-6AB4301D4A1E}" dt="2024-02-24T04:13:51.695" v="1795" actId="1076"/>
          <ac:spMkLst>
            <pc:docMk/>
            <pc:sldMk cId="2927531978" sldId="273"/>
            <ac:spMk id="4" creationId="{D53E100C-2D03-57AA-85A1-45CB1E6BDE89}"/>
          </ac:spMkLst>
        </pc:spChg>
        <pc:picChg chg="add del mod">
          <ac:chgData name="Brady Duncan" userId="04aba00dc43194a4" providerId="LiveId" clId="{BBFF85CB-4466-4EB8-AB17-6AB4301D4A1E}" dt="2024-02-24T04:13:56.484" v="1796" actId="21"/>
          <ac:picMkLst>
            <pc:docMk/>
            <pc:sldMk cId="2927531978" sldId="273"/>
            <ac:picMk id="2054" creationId="{7E3A5D7A-DA6E-1A50-8AB5-3BC725E75208}"/>
          </ac:picMkLst>
        </pc:picChg>
        <pc:picChg chg="del">
          <ac:chgData name="Brady Duncan" userId="04aba00dc43194a4" providerId="LiveId" clId="{BBFF85CB-4466-4EB8-AB17-6AB4301D4A1E}" dt="2024-02-24T04:11:28.969" v="1779" actId="478"/>
          <ac:picMkLst>
            <pc:docMk/>
            <pc:sldMk cId="2927531978" sldId="273"/>
            <ac:picMk id="3074" creationId="{A931749D-00C6-1DAC-B332-5904F4F60C94}"/>
          </ac:picMkLst>
        </pc:picChg>
        <pc:picChg chg="add del mod">
          <ac:chgData name="Brady Duncan" userId="04aba00dc43194a4" providerId="LiveId" clId="{BBFF85CB-4466-4EB8-AB17-6AB4301D4A1E}" dt="2024-02-24T04:12:22.587" v="1787" actId="478"/>
          <ac:picMkLst>
            <pc:docMk/>
            <pc:sldMk cId="2927531978" sldId="273"/>
            <ac:picMk id="4098" creationId="{D666C02E-7993-8D1F-C4D2-EA17A46849EB}"/>
          </ac:picMkLst>
        </pc:picChg>
      </pc:sldChg>
      <pc:sldChg chg="addSp delSp modSp add mod ord">
        <pc:chgData name="Brady Duncan" userId="04aba00dc43194a4" providerId="LiveId" clId="{BBFF85CB-4466-4EB8-AB17-6AB4301D4A1E}" dt="2024-02-24T04:15:21.171" v="1937" actId="20577"/>
        <pc:sldMkLst>
          <pc:docMk/>
          <pc:sldMk cId="1796501979" sldId="274"/>
        </pc:sldMkLst>
        <pc:spChg chg="mod">
          <ac:chgData name="Brady Duncan" userId="04aba00dc43194a4" providerId="LiveId" clId="{BBFF85CB-4466-4EB8-AB17-6AB4301D4A1E}" dt="2024-02-24T04:14:23.526" v="1822" actId="20577"/>
          <ac:spMkLst>
            <pc:docMk/>
            <pc:sldMk cId="1796501979" sldId="274"/>
            <ac:spMk id="3" creationId="{2FBDB20B-9172-B060-6508-0B16EC30D9F1}"/>
          </ac:spMkLst>
        </pc:spChg>
        <pc:spChg chg="mod">
          <ac:chgData name="Brady Duncan" userId="04aba00dc43194a4" providerId="LiveId" clId="{BBFF85CB-4466-4EB8-AB17-6AB4301D4A1E}" dt="2024-02-24T04:15:21.171" v="1937" actId="20577"/>
          <ac:spMkLst>
            <pc:docMk/>
            <pc:sldMk cId="1796501979" sldId="274"/>
            <ac:spMk id="4" creationId="{A2EADA3E-699E-D4AB-E630-B489A6BE318C}"/>
          </ac:spMkLst>
        </pc:spChg>
        <pc:picChg chg="del">
          <ac:chgData name="Brady Duncan" userId="04aba00dc43194a4" providerId="LiveId" clId="{BBFF85CB-4466-4EB8-AB17-6AB4301D4A1E}" dt="2024-02-24T04:14:04.714" v="1801" actId="478"/>
          <ac:picMkLst>
            <pc:docMk/>
            <pc:sldMk cId="1796501979" sldId="274"/>
            <ac:picMk id="2052" creationId="{9BF376FE-26E4-5083-90FC-AF701105FCBA}"/>
          </ac:picMkLst>
        </pc:picChg>
        <pc:picChg chg="add mod">
          <ac:chgData name="Brady Duncan" userId="04aba00dc43194a4" providerId="LiveId" clId="{BBFF85CB-4466-4EB8-AB17-6AB4301D4A1E}" dt="2024-02-24T04:14:08.323" v="1803" actId="1076"/>
          <ac:picMkLst>
            <pc:docMk/>
            <pc:sldMk cId="1796501979" sldId="274"/>
            <ac:picMk id="2054" creationId="{7E3A5D7A-DA6E-1A50-8AB5-3BC725E75208}"/>
          </ac:picMkLst>
        </pc:picChg>
      </pc:sldChg>
      <pc:sldChg chg="addSp delSp modSp add mod ord">
        <pc:chgData name="Brady Duncan" userId="04aba00dc43194a4" providerId="LiveId" clId="{BBFF85CB-4466-4EB8-AB17-6AB4301D4A1E}" dt="2024-02-24T04:28:03.314" v="3040" actId="20577"/>
        <pc:sldMkLst>
          <pc:docMk/>
          <pc:sldMk cId="2190205530" sldId="275"/>
        </pc:sldMkLst>
        <pc:spChg chg="add del mod">
          <ac:chgData name="Brady Duncan" userId="04aba00dc43194a4" providerId="LiveId" clId="{BBFF85CB-4466-4EB8-AB17-6AB4301D4A1E}" dt="2024-02-24T04:19:25.577" v="2205"/>
          <ac:spMkLst>
            <pc:docMk/>
            <pc:sldMk cId="2190205530" sldId="275"/>
            <ac:spMk id="3" creationId="{2B8356D6-A0D3-D55C-1853-5DBD64C51B37}"/>
          </ac:spMkLst>
        </pc:spChg>
        <pc:spChg chg="add mod">
          <ac:chgData name="Brady Duncan" userId="04aba00dc43194a4" providerId="LiveId" clId="{BBFF85CB-4466-4EB8-AB17-6AB4301D4A1E}" dt="2024-02-24T04:27:50.303" v="3031" actId="1076"/>
          <ac:spMkLst>
            <pc:docMk/>
            <pc:sldMk cId="2190205530" sldId="275"/>
            <ac:spMk id="4" creationId="{EA232A13-94F1-332D-BFE0-A31AF1C88D05}"/>
          </ac:spMkLst>
        </pc:spChg>
        <pc:spChg chg="add mod">
          <ac:chgData name="Brady Duncan" userId="04aba00dc43194a4" providerId="LiveId" clId="{BBFF85CB-4466-4EB8-AB17-6AB4301D4A1E}" dt="2024-02-24T04:27:50.303" v="3031" actId="1076"/>
          <ac:spMkLst>
            <pc:docMk/>
            <pc:sldMk cId="2190205530" sldId="275"/>
            <ac:spMk id="5" creationId="{CBA52EE2-195E-D55A-A31B-C33781AA644B}"/>
          </ac:spMkLst>
        </pc:spChg>
        <pc:spChg chg="add mod">
          <ac:chgData name="Brady Duncan" userId="04aba00dc43194a4" providerId="LiveId" clId="{BBFF85CB-4466-4EB8-AB17-6AB4301D4A1E}" dt="2024-02-24T04:26:41.235" v="3005" actId="1076"/>
          <ac:spMkLst>
            <pc:docMk/>
            <pc:sldMk cId="2190205530" sldId="275"/>
            <ac:spMk id="6" creationId="{D299C2A0-F2B2-884B-BD34-935976140BDE}"/>
          </ac:spMkLst>
        </pc:spChg>
        <pc:spChg chg="add mod">
          <ac:chgData name="Brady Duncan" userId="04aba00dc43194a4" providerId="LiveId" clId="{BBFF85CB-4466-4EB8-AB17-6AB4301D4A1E}" dt="2024-02-24T04:26:38.861" v="3001"/>
          <ac:spMkLst>
            <pc:docMk/>
            <pc:sldMk cId="2190205530" sldId="275"/>
            <ac:spMk id="7" creationId="{8BE83FB7-7DBC-7A6D-632F-46DE4C5043FC}"/>
          </ac:spMkLst>
        </pc:spChg>
        <pc:spChg chg="add mod">
          <ac:chgData name="Brady Duncan" userId="04aba00dc43194a4" providerId="LiveId" clId="{BBFF85CB-4466-4EB8-AB17-6AB4301D4A1E}" dt="2024-02-24T04:28:03.314" v="3040" actId="20577"/>
          <ac:spMkLst>
            <pc:docMk/>
            <pc:sldMk cId="2190205530" sldId="275"/>
            <ac:spMk id="11" creationId="{DA89B6BF-6748-B8CC-9943-0565C6F25222}"/>
          </ac:spMkLst>
        </pc:spChg>
        <pc:spChg chg="add mod">
          <ac:chgData name="Brady Duncan" userId="04aba00dc43194a4" providerId="LiveId" clId="{BBFF85CB-4466-4EB8-AB17-6AB4301D4A1E}" dt="2024-02-24T04:27:50.303" v="3031" actId="1076"/>
          <ac:spMkLst>
            <pc:docMk/>
            <pc:sldMk cId="2190205530" sldId="275"/>
            <ac:spMk id="12" creationId="{8ED8A367-8277-BC0B-186E-B310294F4118}"/>
          </ac:spMkLst>
        </pc:spChg>
        <pc:picChg chg="del">
          <ac:chgData name="Brady Duncan" userId="04aba00dc43194a4" providerId="LiveId" clId="{BBFF85CB-4466-4EB8-AB17-6AB4301D4A1E}" dt="2024-02-24T04:18:21.076" v="2180" actId="478"/>
          <ac:picMkLst>
            <pc:docMk/>
            <pc:sldMk cId="2190205530" sldId="275"/>
            <ac:picMk id="3074" creationId="{EB82E1E6-0E59-EEE9-143C-25C57DEE9FB8}"/>
          </ac:picMkLst>
        </pc:picChg>
      </pc:sldChg>
      <pc:sldMasterChg chg="modSp modSldLayout">
        <pc:chgData name="Brady Duncan" userId="04aba00dc43194a4" providerId="LiveId" clId="{BBFF85CB-4466-4EB8-AB17-6AB4301D4A1E}" dt="2024-02-24T03:40:25.098" v="949"/>
        <pc:sldMasterMkLst>
          <pc:docMk/>
          <pc:sldMasterMk cId="2319061225" sldId="2147483648"/>
        </pc:sldMasterMkLst>
        <pc:spChg chg="mod">
          <ac:chgData name="Brady Duncan" userId="04aba00dc43194a4" providerId="LiveId" clId="{BBFF85CB-4466-4EB8-AB17-6AB4301D4A1E}" dt="2024-02-24T03:40:25.098" v="949"/>
          <ac:spMkLst>
            <pc:docMk/>
            <pc:sldMasterMk cId="2319061225" sldId="2147483648"/>
            <ac:spMk id="5" creationId="{CC2E900D-8FF9-4E80-860D-89C2D3B4E4E1}"/>
          </ac:spMkLst>
        </pc:sp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11" creationId="{B0BDE76A-30A6-4268-9656-28A484C3DCC9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17" creationId="{C4CA5C9C-91D5-44B1-A82A-A49732B4691A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19" creationId="{92E6B581-A522-4758-A9A4-8B9C7B860CF2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32" creationId="{1938DB4D-239F-4E8E-8802-0470B0131189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33" creationId="{E029C5CA-EDDA-4BF9-9051-8B09E98EE1E2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55" creationId="{1EBAEB1D-A7F9-4F90-B642-4277D3802BAB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56" creationId="{9461A69E-14C8-4325-89AF-D4257C1C05BA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857120649" sldId="2147483662"/>
              <ac:spMk id="58" creationId="{622ED9F4-EB9B-4588-8501-BFECB846EE73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951227852" sldId="2147483663"/>
              <ac:spMk id="11" creationId="{B0BDE76A-30A6-4268-9656-28A484C3DCC9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951227852" sldId="2147483663"/>
              <ac:spMk id="17" creationId="{C4CA5C9C-91D5-44B1-A82A-A49732B4691A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951227852" sldId="2147483663"/>
              <ac:spMk id="18" creationId="{4EBC7D6F-397D-4C5A-AA62-F683F88531A2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951227852" sldId="2147483663"/>
              <ac:spMk id="19" creationId="{92E6B581-A522-4758-A9A4-8B9C7B860CF2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1485277703" sldId="2147483666"/>
              <ac:spMk id="7" creationId="{08AF2DB4-A973-4307-B59C-6058A138835C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3370680036" sldId="2147483667"/>
              <ac:spMk id="8" creationId="{C3975522-461E-4D79-B5B9-BF9471B54688}"/>
            </ac:spMkLst>
          </pc:spChg>
        </pc:sldLayoutChg>
        <pc:sldLayoutChg chg="modSp">
          <pc:chgData name="Brady Duncan" userId="04aba00dc43194a4" providerId="LiveId" clId="{BBFF85CB-4466-4EB8-AB17-6AB4301D4A1E}" dt="2024-02-24T03:40:25.098" v="949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  <pc:spChg chg="mod">
            <ac:chgData name="Brady Duncan" userId="04aba00dc43194a4" providerId="LiveId" clId="{BBFF85CB-4466-4EB8-AB17-6AB4301D4A1E}" dt="2024-02-24T03:40:25.098" v="949"/>
            <ac:spMkLst>
              <pc:docMk/>
              <pc:sldMasterMk cId="2319061225" sldId="2147483648"/>
              <pc:sldLayoutMk cId="268311559" sldId="2147483668"/>
              <ac:spMk id="7" creationId="{156CA116-0F6E-4EE9-B34F-03BA07161A7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ln>
          <a:solidFill>
            <a:schemeClr val="tx1">
              <a:alpha val="90000"/>
            </a:schemeClr>
          </a:solidFill>
        </a:ln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Effectively describing the data in a concise and digestible manner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Viewing,  manipulating, and sharing domain-specific data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Analyzing specific behaviors, patterns, and their effects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LEARNING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Gaining knowledge from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Using knowledge gained to make conclusions or suggestions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SUMMARY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INSIGHTS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748982"/>
          <a:ext cx="2013350" cy="604005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</a:p>
      </dsp:txBody>
      <dsp:txXfrm>
        <a:off x="8634" y="748982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Viewing,  manipulating, and sharing domain-specific data</a:t>
          </a:r>
        </a:p>
      </dsp:txBody>
      <dsp:txXfrm>
        <a:off x="8634" y="1352987"/>
        <a:ext cx="2013350" cy="1642942"/>
      </dsp:txXfrm>
    </dsp:sp>
    <dsp:sp modelId="{C4F84DEA-2002-4D32-8E80-70EEE05E345A}">
      <dsp:nvSpPr>
        <dsp:cNvPr id="0" name=""/>
        <dsp:cNvSpPr/>
      </dsp:nvSpPr>
      <dsp:spPr>
        <a:xfrm>
          <a:off x="2129879" y="748982"/>
          <a:ext cx="2013350" cy="604005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ANALYSIS</a:t>
          </a:r>
        </a:p>
      </dsp:txBody>
      <dsp:txXfrm>
        <a:off x="2129879" y="748982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Analyzing specific behaviors, patterns, and their effects</a:t>
          </a:r>
        </a:p>
      </dsp:txBody>
      <dsp:txXfrm>
        <a:off x="2129879" y="1352987"/>
        <a:ext cx="2013350" cy="1642942"/>
      </dsp:txXfrm>
    </dsp:sp>
    <dsp:sp modelId="{49B7F8FA-D256-41EF-9327-52A3551D9A60}">
      <dsp:nvSpPr>
        <dsp:cNvPr id="0" name=""/>
        <dsp:cNvSpPr/>
      </dsp:nvSpPr>
      <dsp:spPr>
        <a:xfrm>
          <a:off x="4251124" y="748982"/>
          <a:ext cx="2013350" cy="604005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LEARNING</a:t>
          </a:r>
        </a:p>
      </dsp:txBody>
      <dsp:txXfrm>
        <a:off x="4251124" y="748982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Gaining knowledge from data</a:t>
          </a:r>
        </a:p>
      </dsp:txBody>
      <dsp:txXfrm>
        <a:off x="4251124" y="1352987"/>
        <a:ext cx="2013350" cy="1642942"/>
      </dsp:txXfrm>
    </dsp:sp>
    <dsp:sp modelId="{4132ECB1-6BEF-4935-AFA3-B2EAA48FDE7E}">
      <dsp:nvSpPr>
        <dsp:cNvPr id="0" name=""/>
        <dsp:cNvSpPr/>
      </dsp:nvSpPr>
      <dsp:spPr>
        <a:xfrm>
          <a:off x="6372369" y="748982"/>
          <a:ext cx="2013350" cy="604005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INSIGHTS</a:t>
          </a:r>
        </a:p>
      </dsp:txBody>
      <dsp:txXfrm>
        <a:off x="6372369" y="748982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Using knowledge gained to make conclusions or suggestions</a:t>
          </a:r>
        </a:p>
      </dsp:txBody>
      <dsp:txXfrm>
        <a:off x="6372369" y="1352987"/>
        <a:ext cx="2013350" cy="1642942"/>
      </dsp:txXfrm>
    </dsp:sp>
    <dsp:sp modelId="{59606EB9-9F10-4D12-A33F-A242FDCC0D0F}">
      <dsp:nvSpPr>
        <dsp:cNvPr id="0" name=""/>
        <dsp:cNvSpPr/>
      </dsp:nvSpPr>
      <dsp:spPr>
        <a:xfrm>
          <a:off x="8493615" y="748982"/>
          <a:ext cx="2013350" cy="604005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SUMMARY</a:t>
          </a:r>
        </a:p>
      </dsp:txBody>
      <dsp:txXfrm>
        <a:off x="8493615" y="748982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Effectively describing the data in a concise and digestible manner</a:t>
          </a:r>
        </a:p>
      </dsp:txBody>
      <dsp:txXfrm>
        <a:off x="8493615" y="1352987"/>
        <a:ext cx="2013350" cy="164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 err="1"/>
              <a:t>ClickicontoaddSmartArtgraphic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 err="1"/>
              <a:t>Clickicontoaddchart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 err="1"/>
              <a:t>Clickicontoaddtable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uncan.br@northeastern.edu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7029" y="4434840"/>
            <a:ext cx="6574971" cy="1122202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Brady Duncan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​Visualizations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types of skills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Results easily </a:t>
            </a:r>
            <a:r>
              <a:rPr lang="en-US" dirty="0"/>
              <a:t>understood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Stronger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​​​Classification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3130666" cy="823912"/>
          </a:xfrm>
        </p:spPr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databases/sources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analytical jobs for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for various strategies is fantastic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937081"/>
          </a:xfrm>
        </p:spPr>
        <p:txBody>
          <a:bodyPr>
            <a:normAutofit/>
          </a:bodyPr>
          <a:lstStyle/>
          <a:p>
            <a:r>
              <a:rPr lang="en-US" dirty="0"/>
              <a:t>Brady Duncan</a:t>
            </a:r>
          </a:p>
          <a:p>
            <a:r>
              <a:rPr lang="en-US" dirty="0">
                <a:hlinkClick r:id="rId2"/>
              </a:rPr>
              <a:t>duncan.br@northeastern.edu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“Analytical”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 Data – Job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“Analytical”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C5CAE6F-CCBA-3B41-5182-1341F3EB13B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2"/>
            <a:ext cx="2629619" cy="33232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data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statistical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quantitative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predictive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business intelligence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problem-solving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ttention to detail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roject management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omain knowledge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ontinuous learning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analytical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decision-making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attern recognition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" name="Table Placeholder 4">
            <a:extLst>
              <a:ext uri="{FF2B5EF4-FFF2-40B4-BE49-F238E27FC236}">
                <a16:creationId xmlns:a16="http://schemas.microsoft.com/office/drawing/2014/main" id="{E46D1E6C-8337-736D-0D12-9299D6AD5EF1}"/>
              </a:ext>
            </a:extLst>
          </p:cNvPr>
          <p:cNvSpPr txBox="1">
            <a:spLocks/>
          </p:cNvSpPr>
          <p:nvPr/>
        </p:nvSpPr>
        <p:spPr>
          <a:xfrm>
            <a:off x="6096000" y="2112373"/>
            <a:ext cx="5257800" cy="3323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Preprocessing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stem, remove </a:t>
            </a:r>
            <a:r>
              <a:rPr lang="en-US" sz="2000" dirty="0" err="1"/>
              <a:t>stopwords</a:t>
            </a:r>
            <a:r>
              <a:rPr lang="en-US" sz="2000" dirty="0"/>
              <a:t>, lowercase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both key terms and descriptions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Filtering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Analysis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Repetition</a:t>
            </a:r>
          </a:p>
          <a:p>
            <a:endParaRPr lang="en-US" dirty="0"/>
          </a:p>
        </p:txBody>
      </p:sp>
      <p:sp>
        <p:nvSpPr>
          <p:cNvPr id="4" name="Table Placeholder 4">
            <a:extLst>
              <a:ext uri="{FF2B5EF4-FFF2-40B4-BE49-F238E27FC236}">
                <a16:creationId xmlns:a16="http://schemas.microsoft.com/office/drawing/2014/main" id="{2072217E-20A0-B91C-8586-E0FCD4E4E552}"/>
              </a:ext>
            </a:extLst>
          </p:cNvPr>
          <p:cNvSpPr txBox="1">
            <a:spLocks/>
          </p:cNvSpPr>
          <p:nvPr/>
        </p:nvSpPr>
        <p:spPr>
          <a:xfrm>
            <a:off x="3467100" y="2105838"/>
            <a:ext cx="2629619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able Placeholder 4">
            <a:extLst>
              <a:ext uri="{FF2B5EF4-FFF2-40B4-BE49-F238E27FC236}">
                <a16:creationId xmlns:a16="http://schemas.microsoft.com/office/drawing/2014/main" id="{F1AE6076-52E3-1F62-96D3-45A58D6800EA}"/>
              </a:ext>
            </a:extLst>
          </p:cNvPr>
          <p:cNvSpPr txBox="1">
            <a:spLocks/>
          </p:cNvSpPr>
          <p:nvPr/>
        </p:nvSpPr>
        <p:spPr>
          <a:xfrm>
            <a:off x="3466741" y="2112373"/>
            <a:ext cx="2629619" cy="3322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modeling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metrics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insights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correlation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causation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insight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validation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experimentation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causality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forecasting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summary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recommendation</a:t>
            </a:r>
          </a:p>
          <a:p>
            <a:pPr marL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3E82-ADDD-F45A-EBCF-AEA82F57E640}"/>
              </a:ext>
            </a:extLst>
          </p:cNvPr>
          <p:cNvSpPr txBox="1"/>
          <p:nvPr/>
        </p:nvSpPr>
        <p:spPr>
          <a:xfrm>
            <a:off x="2759375" y="1759789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7372B-1F7C-785D-04FE-B5A34808D437}"/>
              </a:ext>
            </a:extLst>
          </p:cNvPr>
          <p:cNvSpPr txBox="1"/>
          <p:nvPr/>
        </p:nvSpPr>
        <p:spPr>
          <a:xfrm>
            <a:off x="8025801" y="1781713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Analytical Definition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04896688"/>
              </p:ext>
            </p:extLst>
          </p:nvPr>
        </p:nvGraphicFramePr>
        <p:xfrm>
          <a:off x="838200" y="1556543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534831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733" y="2605088"/>
            <a:ext cx="2587791" cy="823912"/>
          </a:xfrm>
        </p:spPr>
        <p:txBody>
          <a:bodyPr/>
          <a:lstStyle/>
          <a:p>
            <a:pPr algn="ctr"/>
            <a:r>
              <a:rPr lang="en-US" dirty="0"/>
              <a:t>TECHNICAL SKILLS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6479" y="3450101"/>
            <a:ext cx="3924300" cy="19833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Microsoft Office dominates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SQL tops programming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Python, SAS closely follow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Heavy percentage drop-off after MS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9A735E-704D-F3E4-9006-9B2D8179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1" y="2164599"/>
            <a:ext cx="6256779" cy="38875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CE7D-56AB-9386-5887-D7AB29A5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B8A0-B8C1-CAC0-F991-1E41BA78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ED9BF-E886-5933-9DDC-D987BE72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EBFD6-3942-C13C-4C00-8AFCC8B9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A66263-59C4-EC04-D1E7-57A06B34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49" y="2217740"/>
            <a:ext cx="7299101" cy="3830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0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AB775-28B5-E8F6-0C99-E25F707A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7D6B-C5CE-FF16-7654-ED1B735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534831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B20B-9172-B060-6508-0B16EC30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733" y="2605088"/>
            <a:ext cx="2587791" cy="823912"/>
          </a:xfrm>
        </p:spPr>
        <p:txBody>
          <a:bodyPr/>
          <a:lstStyle/>
          <a:p>
            <a:pPr algn="ctr"/>
            <a:r>
              <a:rPr lang="en-US" dirty="0"/>
              <a:t>GENERAL SKILLS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ADA3E-699E-D4AB-E630-B489A6BE3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6479" y="3450101"/>
            <a:ext cx="3924300" cy="19833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Mathematical Reasoning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Written &amp; Oral skills crucial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Reasoning &amp; Problem Solving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489CC-8199-F245-91ED-B11C27AF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3253F-AD89-3890-7666-341A975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E3A5D7A-DA6E-1A50-8AB5-3BC725E7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1" y="2269498"/>
            <a:ext cx="6317164" cy="34744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0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1903E-D591-323F-C4CB-DD6A8A4F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BC2E-9BA3-C302-F59B-DF0AAC3B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97200-27F8-D70B-E3F3-85F44B0A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“Analytical” Occupations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F25E9-F4F3-C175-D782-E9381642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32A13-94F1-332D-BFE0-A31AF1C88D05}"/>
              </a:ext>
            </a:extLst>
          </p:cNvPr>
          <p:cNvSpPr txBox="1"/>
          <p:nvPr/>
        </p:nvSpPr>
        <p:spPr>
          <a:xfrm>
            <a:off x="5078083" y="2501991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52EE2-195E-D55A-A31B-C33781AA644B}"/>
              </a:ext>
            </a:extLst>
          </p:cNvPr>
          <p:cNvSpPr txBox="1"/>
          <p:nvPr/>
        </p:nvSpPr>
        <p:spPr>
          <a:xfrm>
            <a:off x="2555933" y="2922660"/>
            <a:ext cx="708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Office products should be top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Intangible skills such as analytical thinking, reasoning are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ways to qualify for roles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9B6BF-6748-B8CC-9943-0565C6F25222}"/>
              </a:ext>
            </a:extLst>
          </p:cNvPr>
          <p:cNvSpPr txBox="1"/>
          <p:nvPr/>
        </p:nvSpPr>
        <p:spPr>
          <a:xfrm>
            <a:off x="3048719" y="4547597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Rising popularity of Artificial Intelligence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Relevance of specific skills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8A367-8277-BC0B-186E-B310294F4118}"/>
              </a:ext>
            </a:extLst>
          </p:cNvPr>
          <p:cNvSpPr txBox="1"/>
          <p:nvPr/>
        </p:nvSpPr>
        <p:spPr>
          <a:xfrm>
            <a:off x="5078083" y="4178265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02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{84DC5590-A7E2-40C7-9362-A35A00EFF961}tf67328976_win32</Template>
  <TotalTime>77</TotalTime>
  <Words>287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“Analytical” Occupations</vt:lpstr>
      <vt:lpstr>AGENDA</vt:lpstr>
      <vt:lpstr>Approach</vt:lpstr>
      <vt:lpstr>Approach</vt:lpstr>
      <vt:lpstr>Analytical Definition</vt:lpstr>
      <vt:lpstr>Insights</vt:lpstr>
      <vt:lpstr>Insights</vt:lpstr>
      <vt:lpstr>Insights</vt:lpstr>
      <vt:lpstr>Insights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“Analytical” Occupations</dc:title>
  <dc:creator>Brady Duncan</dc:creator>
  <cp:lastModifiedBy>Brady Duncan</cp:lastModifiedBy>
  <cp:revision>1</cp:revision>
  <dcterms:created xsi:type="dcterms:W3CDTF">2024-02-24T00:49:12Z</dcterms:created>
  <dcterms:modified xsi:type="dcterms:W3CDTF">2024-02-24T04:32:04Z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