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0"/>
  </p:notesMasterIdLst>
  <p:sldIdLst>
    <p:sldId id="258" r:id="rId2"/>
    <p:sldId id="257" r:id="rId3"/>
    <p:sldId id="261" r:id="rId4"/>
    <p:sldId id="266" r:id="rId5"/>
    <p:sldId id="281" r:id="rId6"/>
    <p:sldId id="275" r:id="rId7"/>
    <p:sldId id="307" r:id="rId8"/>
    <p:sldId id="295" r:id="rId9"/>
    <p:sldId id="278" r:id="rId10"/>
    <p:sldId id="297" r:id="rId11"/>
    <p:sldId id="296" r:id="rId12"/>
    <p:sldId id="298" r:id="rId13"/>
    <p:sldId id="277" r:id="rId14"/>
    <p:sldId id="300" r:id="rId15"/>
    <p:sldId id="299" r:id="rId16"/>
    <p:sldId id="301" r:id="rId17"/>
    <p:sldId id="302" r:id="rId18"/>
    <p:sldId id="279" r:id="rId19"/>
    <p:sldId id="304" r:id="rId20"/>
    <p:sldId id="303" r:id="rId21"/>
    <p:sldId id="280" r:id="rId22"/>
    <p:sldId id="282" r:id="rId23"/>
    <p:sldId id="305" r:id="rId24"/>
    <p:sldId id="306" r:id="rId25"/>
    <p:sldId id="290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7"/>
    <p:restoredTop sz="88374"/>
  </p:normalViewPr>
  <p:slideViewPr>
    <p:cSldViewPr snapToGrid="0" snapToObjects="1">
      <p:cViewPr>
        <p:scale>
          <a:sx n="160" d="100"/>
          <a:sy n="160" d="100"/>
        </p:scale>
        <p:origin x="64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48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4D036-BDB5-5848-925A-7211684DC976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C2F01-3235-F748-B4E8-E3F35CE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1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r>
              <a:rPr lang="en-US" baseline="0" dirty="0" smtClean="0"/>
              <a:t> 7-9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Demo</a:t>
            </a:r>
            <a:r>
              <a:rPr lang="en-US" baseline="0" smtClean="0"/>
              <a:t> </a:t>
            </a:r>
            <a:r>
              <a:rPr lang="en-US" baseline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3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2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5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Don’t forget to also put in the * for </a:t>
            </a:r>
            <a:r>
              <a:rPr lang="en-US" baseline="0" dirty="0" err="1" smtClean="0"/>
              <a:t>activationEvents</a:t>
            </a:r>
            <a:r>
              <a:rPr lang="en-US" baseline="0" dirty="0" smtClean="0"/>
              <a:t> so everything lights up.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F6B5-29B0-3843-BC6B-0F62F44C2C43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1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xtending visual studio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rady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aster</a:t>
            </a:r>
            <a:r>
              <a:rPr lang="en-US" dirty="0" smtClean="0"/>
              <a:t>     |     senior program manager     |    </a:t>
            </a:r>
            <a:r>
              <a:rPr lang="en-US" dirty="0" err="1" smtClean="0"/>
              <a:t>docs.microsoft.com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creating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custom command that responds to being triggered </a:t>
            </a:r>
          </a:p>
        </p:txBody>
      </p:sp>
    </p:spTree>
    <p:extLst>
      <p:ext uri="{BB962C8B-B14F-4D97-AF65-F5344CB8AC3E}">
        <p14:creationId xmlns:p14="http://schemas.microsoft.com/office/powerpoint/2010/main" val="16556724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contributing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contributing commands to the running instance of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07452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registering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wiring custom commands up to the custom extension’s context</a:t>
            </a:r>
          </a:p>
        </p:txBody>
      </p:sp>
    </p:spTree>
    <p:extLst>
      <p:ext uri="{BB962C8B-B14F-4D97-AF65-F5344CB8AC3E}">
        <p14:creationId xmlns:p14="http://schemas.microsoft.com/office/powerpoint/2010/main" val="742084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474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in vs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364579" y="1585746"/>
            <a:ext cx="5157787" cy="823912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4579" y="2417609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progress updates</a:t>
            </a:r>
          </a:p>
          <a:p>
            <a:pPr marL="0" indent="0">
              <a:buNone/>
            </a:pPr>
            <a:r>
              <a:rPr lang="en-US" sz="2000" dirty="0" smtClean="0"/>
              <a:t>toolbar buttons</a:t>
            </a:r>
          </a:p>
          <a:p>
            <a:pPr marL="0" indent="0">
              <a:buNone/>
            </a:pPr>
            <a:r>
              <a:rPr lang="en-US" sz="2000" dirty="0" smtClean="0"/>
              <a:t>select lists or combo boxes</a:t>
            </a:r>
          </a:p>
          <a:p>
            <a:pPr marL="0" indent="0">
              <a:buNone/>
            </a:pPr>
            <a:r>
              <a:rPr lang="en-US" sz="2000" dirty="0" smtClean="0"/>
              <a:t>collecting input</a:t>
            </a:r>
          </a:p>
          <a:p>
            <a:pPr marL="0" indent="0">
              <a:buNone/>
            </a:pPr>
            <a:r>
              <a:rPr lang="en-US" sz="2000" dirty="0" smtClean="0"/>
              <a:t>tell the customer something happened</a:t>
            </a:r>
          </a:p>
          <a:p>
            <a:pPr marL="0" indent="0">
              <a:buNone/>
            </a:pPr>
            <a:r>
              <a:rPr lang="en-US" sz="2000" dirty="0" smtClean="0"/>
              <a:t>tell the customer something broke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696991" y="1585746"/>
            <a:ext cx="5183188" cy="823912"/>
          </a:xfrm>
        </p:spPr>
        <p:txBody>
          <a:bodyPr/>
          <a:lstStyle/>
          <a:p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696991" y="2417609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window.createOutputChannel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/>
              <a:t>window.createStatusBarItem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window.showQuickPick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window.showInputBox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window.showInformationMessage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window.showErrorMessage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613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outputting messages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to keep the user informed on progress and activity</a:t>
            </a:r>
          </a:p>
        </p:txBody>
      </p:sp>
    </p:spTree>
    <p:extLst>
      <p:ext uri="{BB962C8B-B14F-4D97-AF65-F5344CB8AC3E}">
        <p14:creationId xmlns:p14="http://schemas.microsoft.com/office/powerpoint/2010/main" val="20750936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toolbars &amp; buttons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button to the toolbar to make it easy for users to discover commands</a:t>
            </a:r>
          </a:p>
        </p:txBody>
      </p:sp>
    </p:spTree>
    <p:extLst>
      <p:ext uri="{BB962C8B-B14F-4D97-AF65-F5344CB8AC3E}">
        <p14:creationId xmlns:p14="http://schemas.microsoft.com/office/powerpoint/2010/main" val="18046411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input, inform, error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confirm when things complete, report when things break, and collect input</a:t>
            </a:r>
          </a:p>
        </p:txBody>
      </p:sp>
    </p:spTree>
    <p:extLst>
      <p:ext uri="{BB962C8B-B14F-4D97-AF65-F5344CB8AC3E}">
        <p14:creationId xmlns:p14="http://schemas.microsoft.com/office/powerpoint/2010/main" val="1775799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interaction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71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editor interaction </a:t>
            </a:r>
            <a:r>
              <a:rPr lang="en-US" dirty="0" err="1" smtClean="0"/>
              <a:t>apis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340721" y="1625503"/>
            <a:ext cx="5157787" cy="823912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40721" y="2449415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create a new text editor decoration</a:t>
            </a:r>
          </a:p>
          <a:p>
            <a:pPr marL="0" indent="0">
              <a:buNone/>
            </a:pPr>
            <a:r>
              <a:rPr lang="en-US" sz="2000" dirty="0" smtClean="0"/>
              <a:t>get a reference to the active editor </a:t>
            </a:r>
          </a:p>
          <a:p>
            <a:pPr marL="0" indent="0">
              <a:buNone/>
            </a:pPr>
            <a:r>
              <a:rPr lang="en-US" sz="2000" dirty="0" smtClean="0"/>
              <a:t>activate a text decoration</a:t>
            </a:r>
          </a:p>
          <a:p>
            <a:pPr marL="0" indent="0">
              <a:buNone/>
            </a:pPr>
            <a:r>
              <a:rPr lang="en-US" sz="2000" dirty="0" smtClean="0"/>
              <a:t>handle when the text of the document changes</a:t>
            </a:r>
          </a:p>
          <a:p>
            <a:pPr marL="0" indent="0">
              <a:buNone/>
            </a:pPr>
            <a:r>
              <a:rPr lang="en-US" sz="2000" dirty="0" smtClean="0"/>
              <a:t>handle when the active document changes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673133" y="1625503"/>
            <a:ext cx="5183188" cy="823912"/>
          </a:xfrm>
        </p:spPr>
        <p:txBody>
          <a:bodyPr/>
          <a:lstStyle/>
          <a:p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673133" y="2449415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window.createTextEditorDecorationType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window.activeTextEditor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window.activeTextEditor.setDecorations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window.onDidChangeActiveTextEditor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workspace.onDidChangeTextDocument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261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</a:p>
          <a:p>
            <a:r>
              <a:rPr lang="en-US" dirty="0"/>
              <a:t>s</a:t>
            </a:r>
            <a:r>
              <a:rPr lang="en-US" dirty="0" smtClean="0"/>
              <a:t>caffolding extension projects</a:t>
            </a:r>
          </a:p>
          <a:p>
            <a:r>
              <a:rPr lang="en-US" dirty="0" smtClean="0"/>
              <a:t>snippets</a:t>
            </a:r>
          </a:p>
          <a:p>
            <a:r>
              <a:rPr lang="en-US" dirty="0"/>
              <a:t>c</a:t>
            </a:r>
            <a:r>
              <a:rPr lang="en-US" dirty="0" smtClean="0"/>
              <a:t>ommands</a:t>
            </a:r>
          </a:p>
          <a:p>
            <a:r>
              <a:rPr lang="en-US" dirty="0" smtClean="0"/>
              <a:t>user experience</a:t>
            </a:r>
          </a:p>
          <a:p>
            <a:r>
              <a:rPr lang="en-US" dirty="0"/>
              <a:t>e</a:t>
            </a:r>
            <a:r>
              <a:rPr lang="en-US" dirty="0" smtClean="0"/>
              <a:t>ditor interaction</a:t>
            </a:r>
          </a:p>
          <a:p>
            <a:r>
              <a:rPr lang="en-US" dirty="0" smtClean="0"/>
              <a:t>publishing</a:t>
            </a:r>
          </a:p>
          <a:p>
            <a:r>
              <a:rPr lang="en-US" dirty="0"/>
              <a:t>d</a:t>
            </a:r>
            <a:r>
              <a:rPr lang="en-US" dirty="0" smtClean="0"/>
              <a:t>esign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468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decorate important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relevant text segments using decorations</a:t>
            </a:r>
          </a:p>
        </p:txBody>
      </p:sp>
    </p:spTree>
    <p:extLst>
      <p:ext uri="{BB962C8B-B14F-4D97-AF65-F5344CB8AC3E}">
        <p14:creationId xmlns:p14="http://schemas.microsoft.com/office/powerpoint/2010/main" val="10389478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900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16" y="1689751"/>
            <a:ext cx="10058400" cy="4828032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marketplace entries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51578" y="1340595"/>
            <a:ext cx="99022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marketplace.visualstudio.com</a:t>
            </a:r>
            <a:r>
              <a:rPr lang="en-US" dirty="0"/>
              <a:t>/manage/publishers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/>
                </a:solidFill>
              </a:rPr>
              <a:t>{publisher}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891314" y="3516264"/>
            <a:ext cx="1741335" cy="11750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6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16" y="1689751"/>
            <a:ext cx="10058400" cy="4828032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New marketplace </a:t>
            </a:r>
            <a:r>
              <a:rPr lang="en-US" dirty="0"/>
              <a:t>entries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51578" y="1340595"/>
            <a:ext cx="99022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marketplace.visualstudio.com</a:t>
            </a:r>
            <a:r>
              <a:rPr lang="en-US" dirty="0"/>
              <a:t>/manage/publishers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/>
                </a:solidFill>
              </a:rPr>
              <a:t>{publisher}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</a:t>
            </a:r>
            <a:r>
              <a:rPr lang="en-US" dirty="0"/>
              <a:t>marketplace entries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51578" y="1340595"/>
            <a:ext cx="99022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marketplace.visualstudio.com</a:t>
            </a:r>
            <a:r>
              <a:rPr lang="en-US" dirty="0"/>
              <a:t>/manage/publishers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/>
                </a:solidFill>
              </a:rPr>
              <a:t>{publisher}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16" y="1689751"/>
            <a:ext cx="10058400" cy="482803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5080776" y="4685106"/>
            <a:ext cx="1487001" cy="10068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28" y="3145676"/>
            <a:ext cx="3289300" cy="1968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1450" y="2311844"/>
            <a:ext cx="3932237" cy="3811588"/>
          </a:xfrm>
        </p:spPr>
        <p:txBody>
          <a:bodyPr/>
          <a:lstStyle/>
          <a:p>
            <a:r>
              <a:rPr lang="en-US" dirty="0" smtClean="0"/>
              <a:t>most vs code users demonstrate comfort at the command line, so try not to make the user need to use the mouse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88689" y="711644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embrace extension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88689" y="2311844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you realize a component of your extension could be used by another extension, break your extension up and take an extension dependency on the componentized part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51213" y="2764409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open-source at heart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151213" y="4364609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whenever possible try to publicize your extension’s code in a public </a:t>
            </a:r>
            <a:r>
              <a:rPr lang="en-US" dirty="0" err="1" smtClean="0"/>
              <a:t>Git</a:t>
            </a:r>
            <a:r>
              <a:rPr lang="en-US" dirty="0" smtClean="0"/>
              <a:t> repository and include the repository’s URL in your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18452" y="2764409"/>
            <a:ext cx="4826841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data-drive feature decisions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718452" y="4364609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telemetry wisely to understand how customers are using your feature and frequently review that telemetry to understand where problem areas exist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38200" y="57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design considerations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1449" y="720243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command line focus</a:t>
            </a:r>
          </a:p>
        </p:txBody>
      </p:sp>
    </p:spTree>
    <p:extLst>
      <p:ext uri="{BB962C8B-B14F-4D97-AF65-F5344CB8AC3E}">
        <p14:creationId xmlns:p14="http://schemas.microsoft.com/office/powerpoint/2010/main" val="14291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hope you enjoyed this journey on extending vs code together!</a:t>
            </a:r>
          </a:p>
        </p:txBody>
      </p:sp>
    </p:spTree>
    <p:extLst>
      <p:ext uri="{BB962C8B-B14F-4D97-AF65-F5344CB8AC3E}">
        <p14:creationId xmlns:p14="http://schemas.microsoft.com/office/powerpoint/2010/main" val="541267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you need the feature, someone else does too!</a:t>
            </a:r>
          </a:p>
        </p:txBody>
      </p:sp>
    </p:spTree>
    <p:extLst>
      <p:ext uri="{BB962C8B-B14F-4D97-AF65-F5344CB8AC3E}">
        <p14:creationId xmlns:p14="http://schemas.microsoft.com/office/powerpoint/2010/main" val="19211712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build 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617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9" y="1894916"/>
            <a:ext cx="7588471" cy="4590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42552" y="4324412"/>
            <a:ext cx="302149" cy="3021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14033" y="2093699"/>
            <a:ext cx="302149" cy="3021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216181" y="1959427"/>
            <a:ext cx="3575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Yeoman</a:t>
            </a:r>
            <a:endParaRPr lang="en-US" sz="1600" dirty="0" smtClean="0">
              <a:solidFill>
                <a:schemeClr val="accent6"/>
              </a:solidFill>
            </a:endParaRPr>
          </a:p>
          <a:p>
            <a:r>
              <a:rPr lang="en-US" sz="1600" dirty="0" smtClean="0"/>
              <a:t>Project scaffolding tool with a rich open-source library of templates useful for developers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2529840" y="2995580"/>
            <a:ext cx="302149" cy="3021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14032" y="3544219"/>
            <a:ext cx="302149" cy="3021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216180" y="3432395"/>
            <a:ext cx="344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VS Code Scaffold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1600" dirty="0" smtClean="0"/>
              <a:t>A Yeoman template containing boilerplate code to get you started with a new extension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796153" y="4038856"/>
            <a:ext cx="302149" cy="3021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14032" y="4923182"/>
            <a:ext cx="302149" cy="3021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216180" y="4794066"/>
            <a:ext cx="344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VSCE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1600" dirty="0" smtClean="0"/>
              <a:t>Used to package up VS Code extensions for publication in the marketplace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40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  <p:bldP spid="6" grpId="0" animBg="1"/>
      <p:bldP spid="11" grpId="0" animBg="1"/>
      <p:bldP spid="13" grpId="0"/>
      <p:bldP spid="7" grpId="0" animBg="1"/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93" y="1853754"/>
            <a:ext cx="7442445" cy="4501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008089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51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93" y="1853754"/>
            <a:ext cx="7442445" cy="4501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008089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Scaffold the Extension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the extension’s skeleton using the </a:t>
            </a:r>
            <a:r>
              <a:rPr lang="en-US" dirty="0" err="1" smtClean="0"/>
              <a:t>yo</a:t>
            </a:r>
            <a:r>
              <a:rPr lang="en-US" dirty="0" smtClean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559692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snippets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authoring custom snippets that are distributed with your extension</a:t>
            </a:r>
          </a:p>
        </p:txBody>
      </p:sp>
    </p:spTree>
    <p:extLst>
      <p:ext uri="{BB962C8B-B14F-4D97-AF65-F5344CB8AC3E}">
        <p14:creationId xmlns:p14="http://schemas.microsoft.com/office/powerpoint/2010/main" val="346723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contributions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extension contributes a new snippet to the product</a:t>
            </a:r>
          </a:p>
        </p:txBody>
      </p:sp>
    </p:spTree>
    <p:extLst>
      <p:ext uri="{BB962C8B-B14F-4D97-AF65-F5344CB8AC3E}">
        <p14:creationId xmlns:p14="http://schemas.microsoft.com/office/powerpoint/2010/main" val="1415727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vs code extensions know when and how to respond</a:t>
            </a:r>
          </a:p>
        </p:txBody>
      </p:sp>
    </p:spTree>
    <p:extLst>
      <p:ext uri="{BB962C8B-B14F-4D97-AF65-F5344CB8AC3E}">
        <p14:creationId xmlns:p14="http://schemas.microsoft.com/office/powerpoint/2010/main" val="244165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996</TotalTime>
  <Words>510</Words>
  <Application>Microsoft Macintosh PowerPoint</Application>
  <PresentationFormat>Widescreen</PresentationFormat>
  <Paragraphs>121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Mangal</vt:lpstr>
      <vt:lpstr>Gallery</vt:lpstr>
      <vt:lpstr>extending visual studio code</vt:lpstr>
      <vt:lpstr>agenda</vt:lpstr>
      <vt:lpstr>prerequisites</vt:lpstr>
      <vt:lpstr>yo code the extension’s skeleton</vt:lpstr>
      <vt:lpstr>yo code the extension’s skeleton</vt:lpstr>
      <vt:lpstr>demo – Scaffold the Extension</vt:lpstr>
      <vt:lpstr>demo - snippets</vt:lpstr>
      <vt:lpstr>demo - contributions</vt:lpstr>
      <vt:lpstr>commands</vt:lpstr>
      <vt:lpstr>demo – creating commands</vt:lpstr>
      <vt:lpstr>demo – contributing commands</vt:lpstr>
      <vt:lpstr>demo – registering commands</vt:lpstr>
      <vt:lpstr>user experience</vt:lpstr>
      <vt:lpstr>user experience in vs code</vt:lpstr>
      <vt:lpstr>demo – outputting messages</vt:lpstr>
      <vt:lpstr>demo – toolbars &amp; buttons</vt:lpstr>
      <vt:lpstr>demo – input, inform, error</vt:lpstr>
      <vt:lpstr>editor interaction</vt:lpstr>
      <vt:lpstr>some editor interaction apis</vt:lpstr>
      <vt:lpstr>demo – decorate important text</vt:lpstr>
      <vt:lpstr>publishing</vt:lpstr>
      <vt:lpstr>managing your marketplace entries</vt:lpstr>
      <vt:lpstr>Uploading New marketplace entries</vt:lpstr>
      <vt:lpstr>Updating your marketplace entries</vt:lpstr>
      <vt:lpstr>PowerPoint Presentation</vt:lpstr>
      <vt:lpstr>thanks</vt:lpstr>
      <vt:lpstr>add value</vt:lpstr>
      <vt:lpstr>go build it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Brady Gaster</dc:creator>
  <cp:lastModifiedBy>Brady Gaster</cp:lastModifiedBy>
  <cp:revision>152</cp:revision>
  <dcterms:created xsi:type="dcterms:W3CDTF">2017-04-05T03:24:01Z</dcterms:created>
  <dcterms:modified xsi:type="dcterms:W3CDTF">2017-06-23T04:29:01Z</dcterms:modified>
</cp:coreProperties>
</file>