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8" r:id="rId2"/>
    <p:sldId id="257" r:id="rId3"/>
    <p:sldId id="259" r:id="rId4"/>
    <p:sldId id="260" r:id="rId5"/>
    <p:sldId id="261" r:id="rId6"/>
    <p:sldId id="274" r:id="rId7"/>
    <p:sldId id="266" r:id="rId8"/>
    <p:sldId id="281" r:id="rId9"/>
    <p:sldId id="275" r:id="rId10"/>
    <p:sldId id="278" r:id="rId11"/>
    <p:sldId id="277" r:id="rId12"/>
    <p:sldId id="279" r:id="rId13"/>
    <p:sldId id="280" r:id="rId14"/>
    <p:sldId id="282" r:id="rId15"/>
    <p:sldId id="284" r:id="rId16"/>
    <p:sldId id="285" r:id="rId17"/>
    <p:sldId id="286" r:id="rId18"/>
    <p:sldId id="290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/>
    <p:restoredTop sz="94650"/>
  </p:normalViewPr>
  <p:slideViewPr>
    <p:cSldViewPr snapToGrid="0" snapToObjects="1">
      <p:cViewPr>
        <p:scale>
          <a:sx n="160" d="100"/>
          <a:sy n="160" d="100"/>
        </p:scale>
        <p:origin x="6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6B5-29B0-3843-BC6B-0F62F44C2C43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xtending 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rady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aster</a:t>
            </a:r>
            <a:r>
              <a:rPr lang="en-US" dirty="0" smtClean="0"/>
              <a:t>     |     senior program manager     |    </a:t>
            </a:r>
            <a:r>
              <a:rPr lang="en-US" dirty="0" err="1" smtClean="0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new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740348" y="3516264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5" y="1885480"/>
            <a:ext cx="891540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31026" y="4946462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96" y="1887000"/>
            <a:ext cx="876935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50" y="711644"/>
            <a:ext cx="3932237" cy="1600200"/>
          </a:xfrm>
        </p:spPr>
        <p:txBody>
          <a:bodyPr/>
          <a:lstStyle/>
          <a:p>
            <a:r>
              <a:rPr lang="en-US" dirty="0" smtClean="0"/>
              <a:t>command-line focused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1450" y="2311844"/>
            <a:ext cx="3932237" cy="3811588"/>
          </a:xfrm>
        </p:spPr>
        <p:txBody>
          <a:bodyPr/>
          <a:lstStyle/>
          <a:p>
            <a:r>
              <a:rPr lang="en-US" dirty="0" smtClean="0"/>
              <a:t>most vs code users demonstrate comfort at the command line, so try not to make the user need to use the mouse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8689" y="711644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embrace extension</a:t>
            </a:r>
            <a:endParaRPr lang="en-US" dirty="0" smtClean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88689" y="231184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you realize a component of your extension could be used by another extension, break your extension up and take an extension dependency on the componentized part</a:t>
            </a: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51213" y="276440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open-source at heart</a:t>
            </a:r>
            <a:endParaRPr lang="en-US" dirty="0" smtClean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51213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whenever possible try to publicize your extension’s code in a public </a:t>
            </a:r>
            <a:r>
              <a:rPr lang="en-US" dirty="0" err="1" smtClean="0"/>
              <a:t>Git</a:t>
            </a:r>
            <a:r>
              <a:rPr lang="en-US" dirty="0" smtClean="0"/>
              <a:t> repository and include the repository’s URL in your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18452" y="2764409"/>
            <a:ext cx="4826841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data-drive feature decisions</a:t>
            </a:r>
            <a:endParaRPr lang="en-US" dirty="0" smtClean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18452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telemetry wisely to understand how customers are using your feature and frequently review that telemetry to understand where problem areas exist</a:t>
            </a:r>
            <a:endParaRPr lang="en-US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0" y="57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design considerations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2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667" y="3905651"/>
            <a:ext cx="8294149" cy="1500187"/>
          </a:xfrm>
        </p:spPr>
        <p:txBody>
          <a:bodyPr/>
          <a:lstStyle/>
          <a:p>
            <a:r>
              <a:rPr lang="en-US" dirty="0" smtClean="0"/>
              <a:t>I hope you enjoyed this journey on extending vs code together!</a:t>
            </a:r>
          </a:p>
        </p:txBody>
      </p:sp>
    </p:spTree>
    <p:extLst>
      <p:ext uri="{BB962C8B-B14F-4D97-AF65-F5344CB8AC3E}">
        <p14:creationId xmlns:p14="http://schemas.microsoft.com/office/powerpoint/2010/main" val="54126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caffolding </a:t>
            </a:r>
            <a:r>
              <a:rPr lang="en-US" dirty="0" smtClean="0"/>
              <a:t>extension projects</a:t>
            </a:r>
          </a:p>
          <a:p>
            <a:r>
              <a:rPr lang="en-US" dirty="0" smtClean="0"/>
              <a:t>snippets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ommands</a:t>
            </a:r>
            <a:endParaRPr lang="en-US" dirty="0" smtClean="0"/>
          </a:p>
          <a:p>
            <a:r>
              <a:rPr lang="en-US" dirty="0" smtClean="0"/>
              <a:t>user experience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ditor interaction</a:t>
            </a:r>
            <a:endParaRPr lang="en-US" dirty="0" smtClean="0"/>
          </a:p>
          <a:p>
            <a:r>
              <a:rPr lang="en-US" dirty="0" smtClean="0"/>
              <a:t>publishing</a:t>
            </a:r>
          </a:p>
          <a:p>
            <a:r>
              <a:rPr lang="en-US" dirty="0"/>
              <a:t>d</a:t>
            </a:r>
            <a:r>
              <a:rPr lang="en-US" dirty="0" smtClean="0"/>
              <a:t>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215" y="3914964"/>
            <a:ext cx="7300235" cy="1295021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need the feature, someone else </a:t>
            </a:r>
            <a:r>
              <a:rPr lang="en-US" smtClean="0"/>
              <a:t>does too!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171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build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1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08004"/>
            <a:ext cx="88392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84742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93" y="1690688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1478" y="1609570"/>
            <a:ext cx="10400306" cy="2127543"/>
            <a:chOff x="1391478" y="1609570"/>
            <a:chExt cx="10400306" cy="2127543"/>
          </a:xfrm>
        </p:grpSpPr>
        <p:sp>
          <p:nvSpPr>
            <p:cNvPr id="3" name="Oval 2"/>
            <p:cNvSpPr/>
            <p:nvPr/>
          </p:nvSpPr>
          <p:spPr>
            <a:xfrm>
              <a:off x="1391478" y="3434964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14033" y="174384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16181" y="1609570"/>
              <a:ext cx="357560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Yeoman</a:t>
              </a:r>
              <a:endParaRPr lang="en-US" dirty="0" smtClean="0">
                <a:solidFill>
                  <a:schemeClr val="accent6"/>
                </a:solidFill>
              </a:endParaRPr>
            </a:p>
            <a:p>
              <a:r>
                <a:rPr lang="en-US" dirty="0" smtClean="0"/>
                <a:t>Project scaffolding tool with a rich open-source library of templates useful for developers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33207" y="2529841"/>
            <a:ext cx="9031354" cy="2010281"/>
            <a:chOff x="2633207" y="2529841"/>
            <a:chExt cx="9031354" cy="2010281"/>
          </a:xfrm>
        </p:grpSpPr>
        <p:sp>
          <p:nvSpPr>
            <p:cNvPr id="6" name="Oval 5"/>
            <p:cNvSpPr/>
            <p:nvPr/>
          </p:nvSpPr>
          <p:spPr>
            <a:xfrm>
              <a:off x="2633207" y="2529841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914032" y="3297729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6180" y="3185905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 Code Scaffold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A Yeoman template containing boilerplate code to get you started with a new extension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3627" y="3132815"/>
            <a:ext cx="9970934" cy="3015468"/>
            <a:chOff x="1693627" y="3132815"/>
            <a:chExt cx="9970934" cy="3015468"/>
          </a:xfrm>
        </p:grpSpPr>
        <p:sp>
          <p:nvSpPr>
            <p:cNvPr id="7" name="Oval 6"/>
            <p:cNvSpPr/>
            <p:nvPr/>
          </p:nvSpPr>
          <p:spPr>
            <a:xfrm>
              <a:off x="1693627" y="3132815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14032" y="492318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16180" y="4794066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VSCE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Used to package up VS Code extensions for publication in the marketplace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yeoman vs code extension generator</a:t>
            </a:r>
          </a:p>
        </p:txBody>
      </p:sp>
    </p:spTree>
    <p:extLst>
      <p:ext uri="{BB962C8B-B14F-4D97-AF65-F5344CB8AC3E}">
        <p14:creationId xmlns:p14="http://schemas.microsoft.com/office/powerpoint/2010/main" val="1950136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255</Words>
  <Application>Microsoft Macintosh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extending visual studio code</vt:lpstr>
      <vt:lpstr>agenda</vt:lpstr>
      <vt:lpstr>prerequisites</vt:lpstr>
      <vt:lpstr>prerequisites</vt:lpstr>
      <vt:lpstr>prerequisites</vt:lpstr>
      <vt:lpstr>yo code</vt:lpstr>
      <vt:lpstr>yo code the extension’s skeleton</vt:lpstr>
      <vt:lpstr>yo code the extension’s skeleton</vt:lpstr>
      <vt:lpstr>snippets</vt:lpstr>
      <vt:lpstr>commands</vt:lpstr>
      <vt:lpstr>user experience</vt:lpstr>
      <vt:lpstr>editor interaction</vt:lpstr>
      <vt:lpstr>publishing</vt:lpstr>
      <vt:lpstr>uploading new marketplace entries</vt:lpstr>
      <vt:lpstr>managing your marketplace entries</vt:lpstr>
      <vt:lpstr>managing your marketplace entries</vt:lpstr>
      <vt:lpstr>managing your marketplace entries</vt:lpstr>
      <vt:lpstr>command-line focused</vt:lpstr>
      <vt:lpstr>thanks</vt:lpstr>
      <vt:lpstr>add value</vt:lpstr>
      <vt:lpstr>go build it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108</cp:revision>
  <dcterms:created xsi:type="dcterms:W3CDTF">2017-04-05T03:24:01Z</dcterms:created>
  <dcterms:modified xsi:type="dcterms:W3CDTF">2017-05-11T06:07:37Z</dcterms:modified>
</cp:coreProperties>
</file>