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59" r:id="rId4"/>
    <p:sldId id="260" r:id="rId5"/>
    <p:sldId id="261" r:id="rId6"/>
    <p:sldId id="274" r:id="rId7"/>
    <p:sldId id="262" r:id="rId8"/>
    <p:sldId id="266" r:id="rId9"/>
    <p:sldId id="269" r:id="rId10"/>
    <p:sldId id="271" r:id="rId11"/>
    <p:sldId id="272" r:id="rId12"/>
    <p:sldId id="273" r:id="rId13"/>
    <p:sldId id="275" r:id="rId14"/>
    <p:sldId id="281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94654"/>
  </p:normalViewPr>
  <p:slideViewPr>
    <p:cSldViewPr snapToGrid="0" snapToObjects="1">
      <p:cViewPr>
        <p:scale>
          <a:sx n="160" d="100"/>
          <a:sy n="160" d="100"/>
        </p:scale>
        <p:origin x="3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D036-BDB5-5848-925A-7211684DC97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C2F01-3235-F748-B4E8-E3F35CE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7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F6B5-29B0-3843-BC6B-0F62F44C2C4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Brady Gaster</a:t>
            </a:r>
          </a:p>
          <a:p>
            <a:r>
              <a:rPr lang="en-US" dirty="0" smtClean="0"/>
              <a:t>Senior Program Manager</a:t>
            </a:r>
          </a:p>
          <a:p>
            <a:r>
              <a:rPr lang="en-US" dirty="0" err="1" smtClean="0"/>
              <a:t>docs.microsoft.com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3" y="1706590"/>
            <a:ext cx="83439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3777504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3" y="1690688"/>
            <a:ext cx="8350250" cy="485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3602575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6" y="1734420"/>
            <a:ext cx="8178800" cy="474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3499215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69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465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and toolbars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74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656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17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90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Scaffolding extension projects</a:t>
            </a:r>
          </a:p>
          <a:p>
            <a:r>
              <a:rPr lang="en-US" dirty="0" smtClean="0"/>
              <a:t>Snippets</a:t>
            </a:r>
          </a:p>
          <a:p>
            <a:r>
              <a:rPr lang="en-US" dirty="0" smtClean="0"/>
              <a:t>Decorations</a:t>
            </a:r>
          </a:p>
          <a:p>
            <a:r>
              <a:rPr lang="en-US" dirty="0" smtClean="0"/>
              <a:t>Buttons and toolbars</a:t>
            </a:r>
          </a:p>
          <a:p>
            <a:r>
              <a:rPr lang="en-US" dirty="0" smtClean="0"/>
              <a:t>Commands</a:t>
            </a:r>
          </a:p>
          <a:p>
            <a:r>
              <a:rPr lang="en-US" dirty="0" smtClean="0"/>
              <a:t>Publishing</a:t>
            </a:r>
          </a:p>
          <a:p>
            <a:r>
              <a:rPr lang="en-US" dirty="0" smtClean="0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08004"/>
            <a:ext cx="88392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84742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793" y="1690688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91478" y="1609570"/>
            <a:ext cx="10400306" cy="2127543"/>
            <a:chOff x="1391478" y="1609570"/>
            <a:chExt cx="10400306" cy="2127543"/>
          </a:xfrm>
        </p:grpSpPr>
        <p:sp>
          <p:nvSpPr>
            <p:cNvPr id="3" name="Oval 2"/>
            <p:cNvSpPr/>
            <p:nvPr/>
          </p:nvSpPr>
          <p:spPr>
            <a:xfrm>
              <a:off x="1391478" y="3434964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14033" y="174384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16181" y="1609570"/>
              <a:ext cx="357560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Yeoman</a:t>
              </a:r>
              <a:endParaRPr lang="en-US" dirty="0" smtClean="0">
                <a:solidFill>
                  <a:schemeClr val="accent6"/>
                </a:solidFill>
              </a:endParaRPr>
            </a:p>
            <a:p>
              <a:r>
                <a:rPr lang="en-US" dirty="0" smtClean="0"/>
                <a:t>Project scaffolding tool with a rich open-source library of templates useful for developers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33207" y="2529841"/>
            <a:ext cx="9031354" cy="2010281"/>
            <a:chOff x="2633207" y="2529841"/>
            <a:chExt cx="9031354" cy="2010281"/>
          </a:xfrm>
        </p:grpSpPr>
        <p:sp>
          <p:nvSpPr>
            <p:cNvPr id="6" name="Oval 5"/>
            <p:cNvSpPr/>
            <p:nvPr/>
          </p:nvSpPr>
          <p:spPr>
            <a:xfrm>
              <a:off x="2633207" y="2529841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914032" y="3297729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6180" y="3185905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 Code Scaffold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A Yeoman template containing boilerplate code to get you started with a new extension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3627" y="3132815"/>
            <a:ext cx="9970934" cy="3015468"/>
            <a:chOff x="1693627" y="3132815"/>
            <a:chExt cx="9970934" cy="3015468"/>
          </a:xfrm>
        </p:grpSpPr>
        <p:sp>
          <p:nvSpPr>
            <p:cNvPr id="7" name="Oval 6"/>
            <p:cNvSpPr/>
            <p:nvPr/>
          </p:nvSpPr>
          <p:spPr>
            <a:xfrm>
              <a:off x="1693627" y="3132815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914032" y="492318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16180" y="4794066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VSCE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Used to package up VS Code extensions for publication in the marketplace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00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yeoman vs code extension generator</a:t>
            </a:r>
          </a:p>
        </p:txBody>
      </p:sp>
    </p:spTree>
    <p:extLst>
      <p:ext uri="{BB962C8B-B14F-4D97-AF65-F5344CB8AC3E}">
        <p14:creationId xmlns:p14="http://schemas.microsoft.com/office/powerpoint/2010/main" val="1950136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08" y="1722492"/>
            <a:ext cx="8369300" cy="474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397703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722492"/>
            <a:ext cx="81534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0" y="1802005"/>
            <a:ext cx="8394700" cy="4832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3817262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97</Words>
  <Application>Microsoft Macintosh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Extending Visual Studio Code</vt:lpstr>
      <vt:lpstr>Agenda</vt:lpstr>
      <vt:lpstr>Prerequisites</vt:lpstr>
      <vt:lpstr>Prerequisites</vt:lpstr>
      <vt:lpstr>Prerequisites</vt:lpstr>
      <vt:lpstr>yo code</vt:lpstr>
      <vt:lpstr>yo code the extension’s skeleton</vt:lpstr>
      <vt:lpstr>yo code the extension’s skeleton</vt:lpstr>
      <vt:lpstr>yo code the extension’s skeleton</vt:lpstr>
      <vt:lpstr>yo code the extension’s skeleton</vt:lpstr>
      <vt:lpstr>yo code the extension’s skeleton</vt:lpstr>
      <vt:lpstr>yo code the extension’s skeleton</vt:lpstr>
      <vt:lpstr>snippets</vt:lpstr>
      <vt:lpstr>PowerPoint Presentation</vt:lpstr>
      <vt:lpstr>decorations</vt:lpstr>
      <vt:lpstr>buttons and toolbars</vt:lpstr>
      <vt:lpstr>commands</vt:lpstr>
      <vt:lpstr>publishing</vt:lpstr>
      <vt:lpstr>considerations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Gaster</dc:creator>
  <cp:lastModifiedBy>Brady Gaster</cp:lastModifiedBy>
  <cp:revision>75</cp:revision>
  <dcterms:created xsi:type="dcterms:W3CDTF">2017-04-05T03:24:01Z</dcterms:created>
  <dcterms:modified xsi:type="dcterms:W3CDTF">2017-04-19T05:22:03Z</dcterms:modified>
</cp:coreProperties>
</file>