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1" r:id="rId4"/>
    <p:sldId id="258" r:id="rId5"/>
    <p:sldId id="264" r:id="rId6"/>
    <p:sldId id="265" r:id="rId7"/>
    <p:sldId id="267" r:id="rId8"/>
    <p:sldId id="268" r:id="rId9"/>
    <p:sldId id="270" r:id="rId10"/>
    <p:sldId id="269" r:id="rId11"/>
    <p:sldId id="262" r:id="rId12"/>
    <p:sldId id="26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90" r:id="rId25"/>
    <p:sldId id="284" r:id="rId26"/>
    <p:sldId id="285" r:id="rId27"/>
    <p:sldId id="287" r:id="rId28"/>
    <p:sldId id="286" r:id="rId29"/>
    <p:sldId id="291" r:id="rId30"/>
    <p:sldId id="293" r:id="rId31"/>
    <p:sldId id="292" r:id="rId32"/>
    <p:sldId id="288" r:id="rId33"/>
    <p:sldId id="289" r:id="rId34"/>
    <p:sldId id="294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CD5151"/>
    <a:srgbClr val="7D7E8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88C9A-4137-4611-9930-B1470BB6B08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F5035E19-F9C1-484D-8EA2-84FE057B41F7}">
      <dgm:prSet phldrT="[Text]"/>
      <dgm:spPr/>
      <dgm:t>
        <a:bodyPr/>
        <a:lstStyle/>
        <a:p>
          <a:r>
            <a:rPr lang="en-US" dirty="0"/>
            <a:t>SOAP</a:t>
          </a:r>
        </a:p>
      </dgm:t>
    </dgm:pt>
    <dgm:pt modelId="{21931AAC-C2A4-4D4B-A3E1-27ABDA8C6862}" type="parTrans" cxnId="{0B01CBF5-A6D7-4A14-96D6-C6F56F75CC3D}">
      <dgm:prSet/>
      <dgm:spPr/>
      <dgm:t>
        <a:bodyPr/>
        <a:lstStyle/>
        <a:p>
          <a:endParaRPr lang="en-US"/>
        </a:p>
      </dgm:t>
    </dgm:pt>
    <dgm:pt modelId="{9AC79570-FCA3-45E9-9EB9-64A949B3F886}" type="sibTrans" cxnId="{0B01CBF5-A6D7-4A14-96D6-C6F56F75CC3D}">
      <dgm:prSet/>
      <dgm:spPr/>
      <dgm:t>
        <a:bodyPr/>
        <a:lstStyle/>
        <a:p>
          <a:endParaRPr lang="en-US"/>
        </a:p>
      </dgm:t>
    </dgm:pt>
    <dgm:pt modelId="{4ACE767E-3E6F-4CEF-B664-4320ACE94746}">
      <dgm:prSet phldrT="[Text]"/>
      <dgm:spPr/>
      <dgm:t>
        <a:bodyPr/>
        <a:lstStyle/>
        <a:p>
          <a:r>
            <a:rPr lang="en-US" dirty="0"/>
            <a:t>REST</a:t>
          </a:r>
        </a:p>
      </dgm:t>
    </dgm:pt>
    <dgm:pt modelId="{6840A1F9-E810-4B18-8555-5D784B04A513}" type="parTrans" cxnId="{BF0DC6C8-B27E-4679-BC28-C548143C7530}">
      <dgm:prSet/>
      <dgm:spPr/>
      <dgm:t>
        <a:bodyPr/>
        <a:lstStyle/>
        <a:p>
          <a:endParaRPr lang="en-US"/>
        </a:p>
      </dgm:t>
    </dgm:pt>
    <dgm:pt modelId="{89BF55E8-6277-448F-B957-E41338DC0CAF}" type="sibTrans" cxnId="{BF0DC6C8-B27E-4679-BC28-C548143C7530}">
      <dgm:prSet/>
      <dgm:spPr/>
      <dgm:t>
        <a:bodyPr/>
        <a:lstStyle/>
        <a:p>
          <a:endParaRPr lang="en-US"/>
        </a:p>
      </dgm:t>
    </dgm:pt>
    <dgm:pt modelId="{E30E0046-34E4-4589-9E84-303ACE136CFC}">
      <dgm:prSet phldrT="[Text]"/>
      <dgm:spPr/>
      <dgm:t>
        <a:bodyPr/>
        <a:lstStyle/>
        <a:p>
          <a:r>
            <a:rPr lang="en-US" dirty="0"/>
            <a:t>WSDL</a:t>
          </a:r>
        </a:p>
      </dgm:t>
    </dgm:pt>
    <dgm:pt modelId="{D917322C-85B3-4AAB-A3AD-E8E29061194C}" type="parTrans" cxnId="{725FA3E4-06E0-42A2-B301-B7124DE63F47}">
      <dgm:prSet/>
      <dgm:spPr/>
      <dgm:t>
        <a:bodyPr/>
        <a:lstStyle/>
        <a:p>
          <a:endParaRPr lang="en-US"/>
        </a:p>
      </dgm:t>
    </dgm:pt>
    <dgm:pt modelId="{BD40342F-B2E6-457C-8FB2-8F7960441778}" type="sibTrans" cxnId="{725FA3E4-06E0-42A2-B301-B7124DE63F47}">
      <dgm:prSet/>
      <dgm:spPr/>
      <dgm:t>
        <a:bodyPr/>
        <a:lstStyle/>
        <a:p>
          <a:endParaRPr lang="en-US"/>
        </a:p>
      </dgm:t>
    </dgm:pt>
    <dgm:pt modelId="{204F1806-9D86-4AC4-9371-65E8CDFF5300}">
      <dgm:prSet phldrT="[Text]"/>
      <dgm:spPr/>
      <dgm:t>
        <a:bodyPr/>
        <a:lstStyle/>
        <a:p>
          <a:r>
            <a:rPr lang="en-US" dirty="0"/>
            <a:t>Swagger</a:t>
          </a:r>
        </a:p>
      </dgm:t>
    </dgm:pt>
    <dgm:pt modelId="{3A40119B-F769-4537-AD83-8C1D329432B0}" type="parTrans" cxnId="{B0B21354-3A94-4EBF-BCB9-7A50DFCBF412}">
      <dgm:prSet/>
      <dgm:spPr/>
      <dgm:t>
        <a:bodyPr/>
        <a:lstStyle/>
        <a:p>
          <a:endParaRPr lang="en-US"/>
        </a:p>
      </dgm:t>
    </dgm:pt>
    <dgm:pt modelId="{3705BB31-6712-41E5-BB92-3E98651E3923}" type="sibTrans" cxnId="{B0B21354-3A94-4EBF-BCB9-7A50DFCBF412}">
      <dgm:prSet/>
      <dgm:spPr/>
      <dgm:t>
        <a:bodyPr/>
        <a:lstStyle/>
        <a:p>
          <a:endParaRPr lang="en-US"/>
        </a:p>
      </dgm:t>
    </dgm:pt>
    <dgm:pt modelId="{9A408067-FD5C-48A8-B609-B27A412B15A0}" type="pres">
      <dgm:prSet presAssocID="{3CE88C9A-4137-4611-9930-B1470BB6B083}" presName="theList" presStyleCnt="0">
        <dgm:presLayoutVars>
          <dgm:dir/>
          <dgm:animLvl val="lvl"/>
          <dgm:resizeHandles val="exact"/>
        </dgm:presLayoutVars>
      </dgm:prSet>
      <dgm:spPr/>
    </dgm:pt>
    <dgm:pt modelId="{D41D7C87-C6A7-429C-97CC-06F420C80DB3}" type="pres">
      <dgm:prSet presAssocID="{F5035E19-F9C1-484D-8EA2-84FE057B41F7}" presName="compNode" presStyleCnt="0"/>
      <dgm:spPr/>
    </dgm:pt>
    <dgm:pt modelId="{51BEC620-01E5-44D6-A421-30CAF7537321}" type="pres">
      <dgm:prSet presAssocID="{F5035E19-F9C1-484D-8EA2-84FE057B41F7}" presName="noGeometry" presStyleCnt="0"/>
      <dgm:spPr/>
    </dgm:pt>
    <dgm:pt modelId="{EE1349B7-3008-42E0-ADDF-B581F82F2C05}" type="pres">
      <dgm:prSet presAssocID="{F5035E19-F9C1-484D-8EA2-84FE057B41F7}" presName="childTextVisible" presStyleLbl="bgAccFollowNode1" presStyleIdx="0" presStyleCnt="2">
        <dgm:presLayoutVars>
          <dgm:bulletEnabled val="1"/>
        </dgm:presLayoutVars>
      </dgm:prSet>
      <dgm:spPr/>
    </dgm:pt>
    <dgm:pt modelId="{C256D767-1728-447B-BF3E-9D5443D540C5}" type="pres">
      <dgm:prSet presAssocID="{F5035E19-F9C1-484D-8EA2-84FE057B41F7}" presName="childTextHidden" presStyleLbl="bgAccFollowNode1" presStyleIdx="0" presStyleCnt="2"/>
      <dgm:spPr/>
    </dgm:pt>
    <dgm:pt modelId="{6B509DFC-0859-4ABF-8D52-FB180265345A}" type="pres">
      <dgm:prSet presAssocID="{F5035E19-F9C1-484D-8EA2-84FE057B41F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8D0B4BF-7D4F-45D8-ABF3-919DA36481C7}" type="pres">
      <dgm:prSet presAssocID="{F5035E19-F9C1-484D-8EA2-84FE057B41F7}" presName="aSpace" presStyleCnt="0"/>
      <dgm:spPr/>
    </dgm:pt>
    <dgm:pt modelId="{6B060D87-C13D-41F7-A586-8B594032D3BE}" type="pres">
      <dgm:prSet presAssocID="{4ACE767E-3E6F-4CEF-B664-4320ACE94746}" presName="compNode" presStyleCnt="0"/>
      <dgm:spPr/>
    </dgm:pt>
    <dgm:pt modelId="{B9C0D80F-8E76-484C-996E-951272488D51}" type="pres">
      <dgm:prSet presAssocID="{4ACE767E-3E6F-4CEF-B664-4320ACE94746}" presName="noGeometry" presStyleCnt="0"/>
      <dgm:spPr/>
    </dgm:pt>
    <dgm:pt modelId="{B2BF23C2-1074-4987-865F-179EACDB38FE}" type="pres">
      <dgm:prSet presAssocID="{4ACE767E-3E6F-4CEF-B664-4320ACE94746}" presName="childTextVisible" presStyleLbl="bgAccFollowNode1" presStyleIdx="1" presStyleCnt="2">
        <dgm:presLayoutVars>
          <dgm:bulletEnabled val="1"/>
        </dgm:presLayoutVars>
      </dgm:prSet>
      <dgm:spPr/>
    </dgm:pt>
    <dgm:pt modelId="{56E887A7-977D-47ED-923D-14485DC27CE3}" type="pres">
      <dgm:prSet presAssocID="{4ACE767E-3E6F-4CEF-B664-4320ACE94746}" presName="childTextHidden" presStyleLbl="bgAccFollowNode1" presStyleIdx="1" presStyleCnt="2"/>
      <dgm:spPr/>
    </dgm:pt>
    <dgm:pt modelId="{25EABA3E-D19B-4311-97A0-A216904913A3}" type="pres">
      <dgm:prSet presAssocID="{4ACE767E-3E6F-4CEF-B664-4320ACE94746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BF0DC6C8-B27E-4679-BC28-C548143C7530}" srcId="{3CE88C9A-4137-4611-9930-B1470BB6B083}" destId="{4ACE767E-3E6F-4CEF-B664-4320ACE94746}" srcOrd="1" destOrd="0" parTransId="{6840A1F9-E810-4B18-8555-5D784B04A513}" sibTransId="{89BF55E8-6277-448F-B957-E41338DC0CAF}"/>
    <dgm:cxn modelId="{40D63FDD-BE47-4613-924C-0EA9891D5890}" type="presOf" srcId="{204F1806-9D86-4AC4-9371-65E8CDFF5300}" destId="{56E887A7-977D-47ED-923D-14485DC27CE3}" srcOrd="1" destOrd="0" presId="urn:microsoft.com/office/officeart/2005/8/layout/hProcess6"/>
    <dgm:cxn modelId="{B6A1AAD9-EE9D-43C5-BA39-5AC9C49EB9FB}" type="presOf" srcId="{204F1806-9D86-4AC4-9371-65E8CDFF5300}" destId="{B2BF23C2-1074-4987-865F-179EACDB38FE}" srcOrd="0" destOrd="0" presId="urn:microsoft.com/office/officeart/2005/8/layout/hProcess6"/>
    <dgm:cxn modelId="{0B01CBF5-A6D7-4A14-96D6-C6F56F75CC3D}" srcId="{3CE88C9A-4137-4611-9930-B1470BB6B083}" destId="{F5035E19-F9C1-484D-8EA2-84FE057B41F7}" srcOrd="0" destOrd="0" parTransId="{21931AAC-C2A4-4D4B-A3E1-27ABDA8C6862}" sibTransId="{9AC79570-FCA3-45E9-9EB9-64A949B3F886}"/>
    <dgm:cxn modelId="{AEA1BB69-FE96-417C-BF4B-AE601079AE85}" type="presOf" srcId="{E30E0046-34E4-4589-9E84-303ACE136CFC}" destId="{C256D767-1728-447B-BF3E-9D5443D540C5}" srcOrd="1" destOrd="0" presId="urn:microsoft.com/office/officeart/2005/8/layout/hProcess6"/>
    <dgm:cxn modelId="{725FA3E4-06E0-42A2-B301-B7124DE63F47}" srcId="{F5035E19-F9C1-484D-8EA2-84FE057B41F7}" destId="{E30E0046-34E4-4589-9E84-303ACE136CFC}" srcOrd="0" destOrd="0" parTransId="{D917322C-85B3-4AAB-A3AD-E8E29061194C}" sibTransId="{BD40342F-B2E6-457C-8FB2-8F7960441778}"/>
    <dgm:cxn modelId="{15A6EFAE-E32C-4181-B3E0-1F82413D0785}" type="presOf" srcId="{3CE88C9A-4137-4611-9930-B1470BB6B083}" destId="{9A408067-FD5C-48A8-B609-B27A412B15A0}" srcOrd="0" destOrd="0" presId="urn:microsoft.com/office/officeart/2005/8/layout/hProcess6"/>
    <dgm:cxn modelId="{8A0F964B-741E-4962-8507-7C678F38A3EF}" type="presOf" srcId="{F5035E19-F9C1-484D-8EA2-84FE057B41F7}" destId="{6B509DFC-0859-4ABF-8D52-FB180265345A}" srcOrd="0" destOrd="0" presId="urn:microsoft.com/office/officeart/2005/8/layout/hProcess6"/>
    <dgm:cxn modelId="{B0B21354-3A94-4EBF-BCB9-7A50DFCBF412}" srcId="{4ACE767E-3E6F-4CEF-B664-4320ACE94746}" destId="{204F1806-9D86-4AC4-9371-65E8CDFF5300}" srcOrd="0" destOrd="0" parTransId="{3A40119B-F769-4537-AD83-8C1D329432B0}" sibTransId="{3705BB31-6712-41E5-BB92-3E98651E3923}"/>
    <dgm:cxn modelId="{C50EB1EB-A9E5-4CC5-97AC-5C69EADC8ECA}" type="presOf" srcId="{4ACE767E-3E6F-4CEF-B664-4320ACE94746}" destId="{25EABA3E-D19B-4311-97A0-A216904913A3}" srcOrd="0" destOrd="0" presId="urn:microsoft.com/office/officeart/2005/8/layout/hProcess6"/>
    <dgm:cxn modelId="{DDBF7BD8-3CBC-4A09-BDD2-6E9188FB42C9}" type="presOf" srcId="{E30E0046-34E4-4589-9E84-303ACE136CFC}" destId="{EE1349B7-3008-42E0-ADDF-B581F82F2C05}" srcOrd="0" destOrd="0" presId="urn:microsoft.com/office/officeart/2005/8/layout/hProcess6"/>
    <dgm:cxn modelId="{1E970AC7-6800-40B6-86E2-812DB26FC5CE}" type="presParOf" srcId="{9A408067-FD5C-48A8-B609-B27A412B15A0}" destId="{D41D7C87-C6A7-429C-97CC-06F420C80DB3}" srcOrd="0" destOrd="0" presId="urn:microsoft.com/office/officeart/2005/8/layout/hProcess6"/>
    <dgm:cxn modelId="{BA0A16D0-728F-425F-A8A3-7590903EC738}" type="presParOf" srcId="{D41D7C87-C6A7-429C-97CC-06F420C80DB3}" destId="{51BEC620-01E5-44D6-A421-30CAF7537321}" srcOrd="0" destOrd="0" presId="urn:microsoft.com/office/officeart/2005/8/layout/hProcess6"/>
    <dgm:cxn modelId="{127742CB-69CA-482B-A1D8-0628C6D3A697}" type="presParOf" srcId="{D41D7C87-C6A7-429C-97CC-06F420C80DB3}" destId="{EE1349B7-3008-42E0-ADDF-B581F82F2C05}" srcOrd="1" destOrd="0" presId="urn:microsoft.com/office/officeart/2005/8/layout/hProcess6"/>
    <dgm:cxn modelId="{7031ED8C-7733-435B-816A-CA890D1D349E}" type="presParOf" srcId="{D41D7C87-C6A7-429C-97CC-06F420C80DB3}" destId="{C256D767-1728-447B-BF3E-9D5443D540C5}" srcOrd="2" destOrd="0" presId="urn:microsoft.com/office/officeart/2005/8/layout/hProcess6"/>
    <dgm:cxn modelId="{93FA6166-6775-4DF8-8F50-859461AA97C1}" type="presParOf" srcId="{D41D7C87-C6A7-429C-97CC-06F420C80DB3}" destId="{6B509DFC-0859-4ABF-8D52-FB180265345A}" srcOrd="3" destOrd="0" presId="urn:microsoft.com/office/officeart/2005/8/layout/hProcess6"/>
    <dgm:cxn modelId="{5C38331F-5240-4B35-8415-17BC6716F147}" type="presParOf" srcId="{9A408067-FD5C-48A8-B609-B27A412B15A0}" destId="{D8D0B4BF-7D4F-45D8-ABF3-919DA36481C7}" srcOrd="1" destOrd="0" presId="urn:microsoft.com/office/officeart/2005/8/layout/hProcess6"/>
    <dgm:cxn modelId="{F07CC85A-D496-462B-BCF4-B62B4E5D2B8D}" type="presParOf" srcId="{9A408067-FD5C-48A8-B609-B27A412B15A0}" destId="{6B060D87-C13D-41F7-A586-8B594032D3BE}" srcOrd="2" destOrd="0" presId="urn:microsoft.com/office/officeart/2005/8/layout/hProcess6"/>
    <dgm:cxn modelId="{4F198CEE-7F60-4055-9E2A-265E6DCEB163}" type="presParOf" srcId="{6B060D87-C13D-41F7-A586-8B594032D3BE}" destId="{B9C0D80F-8E76-484C-996E-951272488D51}" srcOrd="0" destOrd="0" presId="urn:microsoft.com/office/officeart/2005/8/layout/hProcess6"/>
    <dgm:cxn modelId="{12469DCC-4F2B-48E1-B938-A858CAA9696A}" type="presParOf" srcId="{6B060D87-C13D-41F7-A586-8B594032D3BE}" destId="{B2BF23C2-1074-4987-865F-179EACDB38FE}" srcOrd="1" destOrd="0" presId="urn:microsoft.com/office/officeart/2005/8/layout/hProcess6"/>
    <dgm:cxn modelId="{C8570060-EAF1-41AB-B1A6-84DED3FB4EB4}" type="presParOf" srcId="{6B060D87-C13D-41F7-A586-8B594032D3BE}" destId="{56E887A7-977D-47ED-923D-14485DC27CE3}" srcOrd="2" destOrd="0" presId="urn:microsoft.com/office/officeart/2005/8/layout/hProcess6"/>
    <dgm:cxn modelId="{8DC4E622-54DB-448F-B7D9-8C9CA16F4D75}" type="presParOf" srcId="{6B060D87-C13D-41F7-A586-8B594032D3BE}" destId="{25EABA3E-D19B-4311-97A0-A216904913A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26E69-8082-496B-9478-FCB2752A0E64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4F4FFE-A0A9-4874-9597-0A3A82D54F46}">
      <dgm:prSet phldrT="[Text]" custT="1"/>
      <dgm:spPr/>
      <dgm:t>
        <a:bodyPr/>
        <a:lstStyle/>
        <a:p>
          <a:r>
            <a:rPr lang="en-US" sz="2000" dirty="0"/>
            <a:t>Web API</a:t>
          </a:r>
        </a:p>
      </dgm:t>
    </dgm:pt>
    <dgm:pt modelId="{CF42D2D5-42C6-4E2F-8E0A-DEC2176E9BA4}" type="parTrans" cxnId="{75AD3F00-01D4-43E1-BA81-B22D2943D6E4}">
      <dgm:prSet/>
      <dgm:spPr/>
      <dgm:t>
        <a:bodyPr/>
        <a:lstStyle/>
        <a:p>
          <a:endParaRPr lang="en-US" sz="1800"/>
        </a:p>
      </dgm:t>
    </dgm:pt>
    <dgm:pt modelId="{1428C2A3-86AA-42D4-804F-5D291A7DCB5C}" type="sibTrans" cxnId="{75AD3F00-01D4-43E1-BA81-B22D2943D6E4}">
      <dgm:prSet/>
      <dgm:spPr/>
      <dgm:t>
        <a:bodyPr/>
        <a:lstStyle/>
        <a:p>
          <a:endParaRPr lang="en-US" sz="1800"/>
        </a:p>
      </dgm:t>
    </dgm:pt>
    <dgm:pt modelId="{E449FC66-096B-48C9-9AD3-849D4FDAFC70}">
      <dgm:prSet phldrT="[Text]" custT="1"/>
      <dgm:spPr/>
      <dgm:t>
        <a:bodyPr/>
        <a:lstStyle/>
        <a:p>
          <a:r>
            <a:rPr lang="en-US" sz="1400" dirty="0"/>
            <a:t>Models</a:t>
          </a:r>
        </a:p>
      </dgm:t>
    </dgm:pt>
    <dgm:pt modelId="{7D6BD66B-52CA-4F06-A138-07B205ABAA7B}" type="parTrans" cxnId="{DD2CD730-AE17-4EC1-865E-ACDE7EB7DE83}">
      <dgm:prSet/>
      <dgm:spPr/>
      <dgm:t>
        <a:bodyPr/>
        <a:lstStyle/>
        <a:p>
          <a:endParaRPr lang="en-US" sz="1800"/>
        </a:p>
      </dgm:t>
    </dgm:pt>
    <dgm:pt modelId="{C22E419E-8269-4C72-983F-042FAD2B30BA}" type="sibTrans" cxnId="{DD2CD730-AE17-4EC1-865E-ACDE7EB7DE83}">
      <dgm:prSet/>
      <dgm:spPr/>
      <dgm:t>
        <a:bodyPr/>
        <a:lstStyle/>
        <a:p>
          <a:endParaRPr lang="en-US" sz="1800"/>
        </a:p>
      </dgm:t>
    </dgm:pt>
    <dgm:pt modelId="{9D2072E2-5206-42D8-9075-20F8412AFFDD}">
      <dgm:prSet phldrT="[Text]" custT="1"/>
      <dgm:spPr/>
      <dgm:t>
        <a:bodyPr/>
        <a:lstStyle/>
        <a:p>
          <a:r>
            <a:rPr lang="en-US" sz="2000" dirty="0"/>
            <a:t>Swashbuckle</a:t>
          </a:r>
        </a:p>
      </dgm:t>
    </dgm:pt>
    <dgm:pt modelId="{877345DF-DF29-4A2F-92B3-2FF0E7B65778}" type="parTrans" cxnId="{7E23328D-AE84-447B-88EE-466648CCB74F}">
      <dgm:prSet/>
      <dgm:spPr/>
      <dgm:t>
        <a:bodyPr/>
        <a:lstStyle/>
        <a:p>
          <a:endParaRPr lang="en-US" sz="1800"/>
        </a:p>
      </dgm:t>
    </dgm:pt>
    <dgm:pt modelId="{91D3F83F-66DE-431A-9A43-D0EB4BFE7265}" type="sibTrans" cxnId="{7E23328D-AE84-447B-88EE-466648CCB74F}">
      <dgm:prSet/>
      <dgm:spPr/>
      <dgm:t>
        <a:bodyPr/>
        <a:lstStyle/>
        <a:p>
          <a:endParaRPr lang="en-US" sz="1800"/>
        </a:p>
      </dgm:t>
    </dgm:pt>
    <dgm:pt modelId="{06A72A44-C3F6-4C53-98B5-B3418339B938}">
      <dgm:prSet phldrT="[Text]" custT="1"/>
      <dgm:spPr/>
      <dgm:t>
        <a:bodyPr/>
        <a:lstStyle/>
        <a:p>
          <a:r>
            <a:rPr lang="en-US" sz="1400" dirty="0"/>
            <a:t>Annotations</a:t>
          </a:r>
        </a:p>
      </dgm:t>
    </dgm:pt>
    <dgm:pt modelId="{F4D20A40-F5F2-48E2-A620-D857B4E99C7E}" type="parTrans" cxnId="{3F00EC44-F28D-46AB-ACA3-AE6B20C0A0B9}">
      <dgm:prSet/>
      <dgm:spPr/>
      <dgm:t>
        <a:bodyPr/>
        <a:lstStyle/>
        <a:p>
          <a:endParaRPr lang="en-US" sz="1800"/>
        </a:p>
      </dgm:t>
    </dgm:pt>
    <dgm:pt modelId="{5DE6CAB3-C122-4699-B7A1-90DD4AB8B0C8}" type="sibTrans" cxnId="{3F00EC44-F28D-46AB-ACA3-AE6B20C0A0B9}">
      <dgm:prSet/>
      <dgm:spPr/>
      <dgm:t>
        <a:bodyPr/>
        <a:lstStyle/>
        <a:p>
          <a:endParaRPr lang="en-US" sz="1800"/>
        </a:p>
      </dgm:t>
    </dgm:pt>
    <dgm:pt modelId="{054E3832-1D35-4002-AB53-FCAE453C75DE}">
      <dgm:prSet phldrT="[Text]" custT="1"/>
      <dgm:spPr/>
      <dgm:t>
        <a:bodyPr/>
        <a:lstStyle/>
        <a:p>
          <a:r>
            <a:rPr lang="en-US" sz="1400" dirty="0"/>
            <a:t>Configuration</a:t>
          </a:r>
        </a:p>
      </dgm:t>
    </dgm:pt>
    <dgm:pt modelId="{0B8F3065-A99F-45C0-969E-DCD63F8F18B8}" type="parTrans" cxnId="{97B17ABD-3224-4C25-BCCC-B23CA05AFFB7}">
      <dgm:prSet/>
      <dgm:spPr/>
      <dgm:t>
        <a:bodyPr/>
        <a:lstStyle/>
        <a:p>
          <a:endParaRPr lang="en-US" sz="1800"/>
        </a:p>
      </dgm:t>
    </dgm:pt>
    <dgm:pt modelId="{66D52103-8A0F-46C5-80F3-DBC395776254}" type="sibTrans" cxnId="{97B17ABD-3224-4C25-BCCC-B23CA05AFFB7}">
      <dgm:prSet/>
      <dgm:spPr/>
      <dgm:t>
        <a:bodyPr/>
        <a:lstStyle/>
        <a:p>
          <a:endParaRPr lang="en-US" sz="1800"/>
        </a:p>
      </dgm:t>
    </dgm:pt>
    <dgm:pt modelId="{20474389-8679-4105-9067-6141F21DB93D}">
      <dgm:prSet phldrT="[Text]" custT="1"/>
      <dgm:spPr/>
      <dgm:t>
        <a:bodyPr/>
        <a:lstStyle/>
        <a:p>
          <a:r>
            <a:rPr lang="en-US" sz="1400" dirty="0"/>
            <a:t>Controllers</a:t>
          </a:r>
        </a:p>
      </dgm:t>
    </dgm:pt>
    <dgm:pt modelId="{B4E49C00-A7B0-4152-BB2A-A66EFD1E8CCA}" type="parTrans" cxnId="{8BC005C4-0C4A-4973-AF04-F556BFB0C16A}">
      <dgm:prSet/>
      <dgm:spPr/>
      <dgm:t>
        <a:bodyPr/>
        <a:lstStyle/>
        <a:p>
          <a:endParaRPr lang="en-US" sz="1800"/>
        </a:p>
      </dgm:t>
    </dgm:pt>
    <dgm:pt modelId="{2AB4F101-F9D3-4A72-BA11-4AEE9384D922}" type="sibTrans" cxnId="{8BC005C4-0C4A-4973-AF04-F556BFB0C16A}">
      <dgm:prSet/>
      <dgm:spPr/>
      <dgm:t>
        <a:bodyPr/>
        <a:lstStyle/>
        <a:p>
          <a:endParaRPr lang="en-US" sz="1800"/>
        </a:p>
      </dgm:t>
    </dgm:pt>
    <dgm:pt modelId="{D403E5AF-6465-48E6-845F-D14EBC4FC177}">
      <dgm:prSet phldrT="[Text]" custT="1"/>
      <dgm:spPr/>
      <dgm:t>
        <a:bodyPr/>
        <a:lstStyle/>
        <a:p>
          <a:r>
            <a:rPr lang="en-US" sz="2000" dirty="0"/>
            <a:t>Swagger</a:t>
          </a:r>
        </a:p>
      </dgm:t>
    </dgm:pt>
    <dgm:pt modelId="{181047CF-5D6D-4B53-9ED9-69D40F3EEA2D}" type="parTrans" cxnId="{3BE37490-F204-49DD-BEFE-A85CB0402D7F}">
      <dgm:prSet/>
      <dgm:spPr/>
      <dgm:t>
        <a:bodyPr/>
        <a:lstStyle/>
        <a:p>
          <a:endParaRPr lang="en-US" sz="1800"/>
        </a:p>
      </dgm:t>
    </dgm:pt>
    <dgm:pt modelId="{7617BB5A-8C3C-4F82-83C1-8E1B46261A3A}" type="sibTrans" cxnId="{3BE37490-F204-49DD-BEFE-A85CB0402D7F}">
      <dgm:prSet/>
      <dgm:spPr/>
      <dgm:t>
        <a:bodyPr/>
        <a:lstStyle/>
        <a:p>
          <a:endParaRPr lang="en-US" sz="1800"/>
        </a:p>
      </dgm:t>
    </dgm:pt>
    <dgm:pt modelId="{7B7B9060-3191-48D9-BFE0-E526BF131FCD}">
      <dgm:prSet phldrT="[Text]" custT="1"/>
      <dgm:spPr/>
      <dgm:t>
        <a:bodyPr/>
        <a:lstStyle/>
        <a:p>
          <a:r>
            <a:rPr lang="en-US" sz="1400" dirty="0"/>
            <a:t>Description</a:t>
          </a:r>
        </a:p>
      </dgm:t>
    </dgm:pt>
    <dgm:pt modelId="{F91C25BD-E432-46F3-8168-C5BAE3C84E90}" type="parTrans" cxnId="{738EE07C-12D7-4281-B142-352250837225}">
      <dgm:prSet/>
      <dgm:spPr/>
      <dgm:t>
        <a:bodyPr/>
        <a:lstStyle/>
        <a:p>
          <a:endParaRPr lang="en-US" sz="1800"/>
        </a:p>
      </dgm:t>
    </dgm:pt>
    <dgm:pt modelId="{A729317D-C992-45A6-ABB0-7C93CD460617}" type="sibTrans" cxnId="{738EE07C-12D7-4281-B142-352250837225}">
      <dgm:prSet/>
      <dgm:spPr/>
      <dgm:t>
        <a:bodyPr/>
        <a:lstStyle/>
        <a:p>
          <a:endParaRPr lang="en-US" sz="1800"/>
        </a:p>
      </dgm:t>
    </dgm:pt>
    <dgm:pt modelId="{C1720F40-E85B-4B97-9E95-2045A059F763}">
      <dgm:prSet phldrT="[Text]" custT="1"/>
      <dgm:spPr/>
      <dgm:t>
        <a:bodyPr/>
        <a:lstStyle/>
        <a:p>
          <a:r>
            <a:rPr lang="en-US" sz="1400" dirty="0"/>
            <a:t>Documentation</a:t>
          </a:r>
        </a:p>
      </dgm:t>
    </dgm:pt>
    <dgm:pt modelId="{0F6A0C00-8A6C-46E2-A4A8-FB4B1CB28F4B}" type="parTrans" cxnId="{55086309-7556-44E2-9D79-5FB5448041DD}">
      <dgm:prSet/>
      <dgm:spPr/>
      <dgm:t>
        <a:bodyPr/>
        <a:lstStyle/>
        <a:p>
          <a:endParaRPr lang="en-US" sz="1800"/>
        </a:p>
      </dgm:t>
    </dgm:pt>
    <dgm:pt modelId="{6E238007-7C6F-491F-8916-BC6F671884CE}" type="sibTrans" cxnId="{55086309-7556-44E2-9D79-5FB5448041DD}">
      <dgm:prSet/>
      <dgm:spPr/>
      <dgm:t>
        <a:bodyPr/>
        <a:lstStyle/>
        <a:p>
          <a:endParaRPr lang="en-US" sz="1800"/>
        </a:p>
      </dgm:t>
    </dgm:pt>
    <dgm:pt modelId="{00028C3F-B476-44BC-A9F9-F2CB668D908F}" type="pres">
      <dgm:prSet presAssocID="{11726E69-8082-496B-9478-FCB2752A0E64}" presName="outerComposite" presStyleCnt="0">
        <dgm:presLayoutVars>
          <dgm:chMax val="5"/>
          <dgm:dir/>
          <dgm:resizeHandles val="exact"/>
        </dgm:presLayoutVars>
      </dgm:prSet>
      <dgm:spPr/>
    </dgm:pt>
    <dgm:pt modelId="{DC15F67E-3558-4E48-895F-066B10492079}" type="pres">
      <dgm:prSet presAssocID="{11726E69-8082-496B-9478-FCB2752A0E64}" presName="dummyMaxCanvas" presStyleCnt="0">
        <dgm:presLayoutVars/>
      </dgm:prSet>
      <dgm:spPr/>
    </dgm:pt>
    <dgm:pt modelId="{F8CD9254-ADBF-48AD-A508-8871DABF8888}" type="pres">
      <dgm:prSet presAssocID="{11726E69-8082-496B-9478-FCB2752A0E64}" presName="ThreeNodes_1" presStyleLbl="node1" presStyleIdx="0" presStyleCnt="3">
        <dgm:presLayoutVars>
          <dgm:bulletEnabled val="1"/>
        </dgm:presLayoutVars>
      </dgm:prSet>
      <dgm:spPr/>
    </dgm:pt>
    <dgm:pt modelId="{1CE2E33E-203C-4BC2-BB05-FEF3E683DF62}" type="pres">
      <dgm:prSet presAssocID="{11726E69-8082-496B-9478-FCB2752A0E64}" presName="ThreeNodes_2" presStyleLbl="node1" presStyleIdx="1" presStyleCnt="3">
        <dgm:presLayoutVars>
          <dgm:bulletEnabled val="1"/>
        </dgm:presLayoutVars>
      </dgm:prSet>
      <dgm:spPr/>
    </dgm:pt>
    <dgm:pt modelId="{F3344ACE-0137-49AB-9A24-C65412C12596}" type="pres">
      <dgm:prSet presAssocID="{11726E69-8082-496B-9478-FCB2752A0E64}" presName="ThreeNodes_3" presStyleLbl="node1" presStyleIdx="2" presStyleCnt="3">
        <dgm:presLayoutVars>
          <dgm:bulletEnabled val="1"/>
        </dgm:presLayoutVars>
      </dgm:prSet>
      <dgm:spPr/>
    </dgm:pt>
    <dgm:pt modelId="{AC4AB9B4-5E47-4294-9B10-DF21D49C7F2B}" type="pres">
      <dgm:prSet presAssocID="{11726E69-8082-496B-9478-FCB2752A0E64}" presName="ThreeConn_1-2" presStyleLbl="fgAccFollowNode1" presStyleIdx="0" presStyleCnt="2">
        <dgm:presLayoutVars>
          <dgm:bulletEnabled val="1"/>
        </dgm:presLayoutVars>
      </dgm:prSet>
      <dgm:spPr/>
    </dgm:pt>
    <dgm:pt modelId="{A864AA14-210A-4BF1-92AF-31CE53A23557}" type="pres">
      <dgm:prSet presAssocID="{11726E69-8082-496B-9478-FCB2752A0E64}" presName="ThreeConn_2-3" presStyleLbl="fgAccFollowNode1" presStyleIdx="1" presStyleCnt="2">
        <dgm:presLayoutVars>
          <dgm:bulletEnabled val="1"/>
        </dgm:presLayoutVars>
      </dgm:prSet>
      <dgm:spPr/>
    </dgm:pt>
    <dgm:pt modelId="{8D9C8B10-E307-4DAD-B3DE-41FA281C1CD5}" type="pres">
      <dgm:prSet presAssocID="{11726E69-8082-496B-9478-FCB2752A0E64}" presName="ThreeNodes_1_text" presStyleLbl="node1" presStyleIdx="2" presStyleCnt="3">
        <dgm:presLayoutVars>
          <dgm:bulletEnabled val="1"/>
        </dgm:presLayoutVars>
      </dgm:prSet>
      <dgm:spPr/>
    </dgm:pt>
    <dgm:pt modelId="{2C0B6049-7DB4-4DC7-849A-1110CDAFC1ED}" type="pres">
      <dgm:prSet presAssocID="{11726E69-8082-496B-9478-FCB2752A0E64}" presName="ThreeNodes_2_text" presStyleLbl="node1" presStyleIdx="2" presStyleCnt="3">
        <dgm:presLayoutVars>
          <dgm:bulletEnabled val="1"/>
        </dgm:presLayoutVars>
      </dgm:prSet>
      <dgm:spPr/>
    </dgm:pt>
    <dgm:pt modelId="{E183935A-6D70-49F4-A5D3-3C1216B4B80F}" type="pres">
      <dgm:prSet presAssocID="{11726E69-8082-496B-9478-FCB2752A0E6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7B17ABD-3224-4C25-BCCC-B23CA05AFFB7}" srcId="{9D2072E2-5206-42D8-9075-20F8412AFFDD}" destId="{054E3832-1D35-4002-AB53-FCAE453C75DE}" srcOrd="1" destOrd="0" parTransId="{0B8F3065-A99F-45C0-969E-DCD63F8F18B8}" sibTransId="{66D52103-8A0F-46C5-80F3-DBC395776254}"/>
    <dgm:cxn modelId="{DD2CD730-AE17-4EC1-865E-ACDE7EB7DE83}" srcId="{E54F4FFE-A0A9-4874-9597-0A3A82D54F46}" destId="{E449FC66-096B-48C9-9AD3-849D4FDAFC70}" srcOrd="0" destOrd="0" parTransId="{7D6BD66B-52CA-4F06-A138-07B205ABAA7B}" sibTransId="{C22E419E-8269-4C72-983F-042FAD2B30BA}"/>
    <dgm:cxn modelId="{60BF07ED-D7FD-4E6D-BF3A-29288B187ACE}" type="presOf" srcId="{91D3F83F-66DE-431A-9A43-D0EB4BFE7265}" destId="{A864AA14-210A-4BF1-92AF-31CE53A23557}" srcOrd="0" destOrd="0" presId="urn:microsoft.com/office/officeart/2005/8/layout/vProcess5"/>
    <dgm:cxn modelId="{3BE37490-F204-49DD-BEFE-A85CB0402D7F}" srcId="{11726E69-8082-496B-9478-FCB2752A0E64}" destId="{D403E5AF-6465-48E6-845F-D14EBC4FC177}" srcOrd="2" destOrd="0" parTransId="{181047CF-5D6D-4B53-9ED9-69D40F3EEA2D}" sibTransId="{7617BB5A-8C3C-4F82-83C1-8E1B46261A3A}"/>
    <dgm:cxn modelId="{9E98B0F0-1064-48BB-9D2B-82FA91946544}" type="presOf" srcId="{054E3832-1D35-4002-AB53-FCAE453C75DE}" destId="{1CE2E33E-203C-4BC2-BB05-FEF3E683DF62}" srcOrd="0" destOrd="2" presId="urn:microsoft.com/office/officeart/2005/8/layout/vProcess5"/>
    <dgm:cxn modelId="{9090A1DB-3A9C-4B4B-BE8D-BB600063EB31}" type="presOf" srcId="{E449FC66-096B-48C9-9AD3-849D4FDAFC70}" destId="{F8CD9254-ADBF-48AD-A508-8871DABF8888}" srcOrd="0" destOrd="1" presId="urn:microsoft.com/office/officeart/2005/8/layout/vProcess5"/>
    <dgm:cxn modelId="{D044B0A3-64B5-470E-B2A8-E4A662030E0A}" type="presOf" srcId="{E54F4FFE-A0A9-4874-9597-0A3A82D54F46}" destId="{8D9C8B10-E307-4DAD-B3DE-41FA281C1CD5}" srcOrd="1" destOrd="0" presId="urn:microsoft.com/office/officeart/2005/8/layout/vProcess5"/>
    <dgm:cxn modelId="{738EE07C-12D7-4281-B142-352250837225}" srcId="{D403E5AF-6465-48E6-845F-D14EBC4FC177}" destId="{7B7B9060-3191-48D9-BFE0-E526BF131FCD}" srcOrd="0" destOrd="0" parTransId="{F91C25BD-E432-46F3-8168-C5BAE3C84E90}" sibTransId="{A729317D-C992-45A6-ABB0-7C93CD460617}"/>
    <dgm:cxn modelId="{58A6262B-732B-4997-95E5-4288F26544C4}" type="presOf" srcId="{C1720F40-E85B-4B97-9E95-2045A059F763}" destId="{E183935A-6D70-49F4-A5D3-3C1216B4B80F}" srcOrd="1" destOrd="2" presId="urn:microsoft.com/office/officeart/2005/8/layout/vProcess5"/>
    <dgm:cxn modelId="{8BC005C4-0C4A-4973-AF04-F556BFB0C16A}" srcId="{E54F4FFE-A0A9-4874-9597-0A3A82D54F46}" destId="{20474389-8679-4105-9067-6141F21DB93D}" srcOrd="1" destOrd="0" parTransId="{B4E49C00-A7B0-4152-BB2A-A66EFD1E8CCA}" sibTransId="{2AB4F101-F9D3-4A72-BA11-4AEE9384D922}"/>
    <dgm:cxn modelId="{DD2D2BB8-B2E7-4618-9B3E-99BBF08A7617}" type="presOf" srcId="{06A72A44-C3F6-4C53-98B5-B3418339B938}" destId="{2C0B6049-7DB4-4DC7-849A-1110CDAFC1ED}" srcOrd="1" destOrd="1" presId="urn:microsoft.com/office/officeart/2005/8/layout/vProcess5"/>
    <dgm:cxn modelId="{2FA9A80A-7F00-48C9-A29D-655B55B94080}" type="presOf" srcId="{1428C2A3-86AA-42D4-804F-5D291A7DCB5C}" destId="{AC4AB9B4-5E47-4294-9B10-DF21D49C7F2B}" srcOrd="0" destOrd="0" presId="urn:microsoft.com/office/officeart/2005/8/layout/vProcess5"/>
    <dgm:cxn modelId="{75AD3F00-01D4-43E1-BA81-B22D2943D6E4}" srcId="{11726E69-8082-496B-9478-FCB2752A0E64}" destId="{E54F4FFE-A0A9-4874-9597-0A3A82D54F46}" srcOrd="0" destOrd="0" parTransId="{CF42D2D5-42C6-4E2F-8E0A-DEC2176E9BA4}" sibTransId="{1428C2A3-86AA-42D4-804F-5D291A7DCB5C}"/>
    <dgm:cxn modelId="{EEA80B9C-BE5A-467F-8DBE-25EFEC96AFE8}" type="presOf" srcId="{E449FC66-096B-48C9-9AD3-849D4FDAFC70}" destId="{8D9C8B10-E307-4DAD-B3DE-41FA281C1CD5}" srcOrd="1" destOrd="1" presId="urn:microsoft.com/office/officeart/2005/8/layout/vProcess5"/>
    <dgm:cxn modelId="{DDBF8A62-B92E-40AC-A371-D5E28C4C1349}" type="presOf" srcId="{D403E5AF-6465-48E6-845F-D14EBC4FC177}" destId="{E183935A-6D70-49F4-A5D3-3C1216B4B80F}" srcOrd="1" destOrd="0" presId="urn:microsoft.com/office/officeart/2005/8/layout/vProcess5"/>
    <dgm:cxn modelId="{55086309-7556-44E2-9D79-5FB5448041DD}" srcId="{D403E5AF-6465-48E6-845F-D14EBC4FC177}" destId="{C1720F40-E85B-4B97-9E95-2045A059F763}" srcOrd="1" destOrd="0" parTransId="{0F6A0C00-8A6C-46E2-A4A8-FB4B1CB28F4B}" sibTransId="{6E238007-7C6F-491F-8916-BC6F671884CE}"/>
    <dgm:cxn modelId="{7DC7C137-5BD5-4660-859B-6799BB9E30FB}" type="presOf" srcId="{06A72A44-C3F6-4C53-98B5-B3418339B938}" destId="{1CE2E33E-203C-4BC2-BB05-FEF3E683DF62}" srcOrd="0" destOrd="1" presId="urn:microsoft.com/office/officeart/2005/8/layout/vProcess5"/>
    <dgm:cxn modelId="{9510D9FE-4A1A-44A9-9B61-07BEEF50153B}" type="presOf" srcId="{20474389-8679-4105-9067-6141F21DB93D}" destId="{8D9C8B10-E307-4DAD-B3DE-41FA281C1CD5}" srcOrd="1" destOrd="2" presId="urn:microsoft.com/office/officeart/2005/8/layout/vProcess5"/>
    <dgm:cxn modelId="{17FC4215-A568-45FC-AA77-CA5EF3C3726A}" type="presOf" srcId="{20474389-8679-4105-9067-6141F21DB93D}" destId="{F8CD9254-ADBF-48AD-A508-8871DABF8888}" srcOrd="0" destOrd="2" presId="urn:microsoft.com/office/officeart/2005/8/layout/vProcess5"/>
    <dgm:cxn modelId="{2CABE440-A23B-4D29-AFC8-330A26FBB7A1}" type="presOf" srcId="{7B7B9060-3191-48D9-BFE0-E526BF131FCD}" destId="{E183935A-6D70-49F4-A5D3-3C1216B4B80F}" srcOrd="1" destOrd="1" presId="urn:microsoft.com/office/officeart/2005/8/layout/vProcess5"/>
    <dgm:cxn modelId="{C2E172B0-38A6-4545-97B7-805E90AE752F}" type="presOf" srcId="{E54F4FFE-A0A9-4874-9597-0A3A82D54F46}" destId="{F8CD9254-ADBF-48AD-A508-8871DABF8888}" srcOrd="0" destOrd="0" presId="urn:microsoft.com/office/officeart/2005/8/layout/vProcess5"/>
    <dgm:cxn modelId="{8162202D-63AD-47F0-A802-D0D31785BCEE}" type="presOf" srcId="{9D2072E2-5206-42D8-9075-20F8412AFFDD}" destId="{2C0B6049-7DB4-4DC7-849A-1110CDAFC1ED}" srcOrd="1" destOrd="0" presId="urn:microsoft.com/office/officeart/2005/8/layout/vProcess5"/>
    <dgm:cxn modelId="{889E68B3-D8D9-4A4E-92FF-78C8B6516CFE}" type="presOf" srcId="{054E3832-1D35-4002-AB53-FCAE453C75DE}" destId="{2C0B6049-7DB4-4DC7-849A-1110CDAFC1ED}" srcOrd="1" destOrd="2" presId="urn:microsoft.com/office/officeart/2005/8/layout/vProcess5"/>
    <dgm:cxn modelId="{177F178D-B5CF-4CE7-A7BC-F4CE4CE20B2E}" type="presOf" srcId="{D403E5AF-6465-48E6-845F-D14EBC4FC177}" destId="{F3344ACE-0137-49AB-9A24-C65412C12596}" srcOrd="0" destOrd="0" presId="urn:microsoft.com/office/officeart/2005/8/layout/vProcess5"/>
    <dgm:cxn modelId="{7E23328D-AE84-447B-88EE-466648CCB74F}" srcId="{11726E69-8082-496B-9478-FCB2752A0E64}" destId="{9D2072E2-5206-42D8-9075-20F8412AFFDD}" srcOrd="1" destOrd="0" parTransId="{877345DF-DF29-4A2F-92B3-2FF0E7B65778}" sibTransId="{91D3F83F-66DE-431A-9A43-D0EB4BFE7265}"/>
    <dgm:cxn modelId="{6C03989F-893D-4F36-B9FC-704ADB53DFFE}" type="presOf" srcId="{9D2072E2-5206-42D8-9075-20F8412AFFDD}" destId="{1CE2E33E-203C-4BC2-BB05-FEF3E683DF62}" srcOrd="0" destOrd="0" presId="urn:microsoft.com/office/officeart/2005/8/layout/vProcess5"/>
    <dgm:cxn modelId="{B1D59D8C-616D-4706-8076-EC8BED913131}" type="presOf" srcId="{7B7B9060-3191-48D9-BFE0-E526BF131FCD}" destId="{F3344ACE-0137-49AB-9A24-C65412C12596}" srcOrd="0" destOrd="1" presId="urn:microsoft.com/office/officeart/2005/8/layout/vProcess5"/>
    <dgm:cxn modelId="{3F00EC44-F28D-46AB-ACA3-AE6B20C0A0B9}" srcId="{9D2072E2-5206-42D8-9075-20F8412AFFDD}" destId="{06A72A44-C3F6-4C53-98B5-B3418339B938}" srcOrd="0" destOrd="0" parTransId="{F4D20A40-F5F2-48E2-A620-D857B4E99C7E}" sibTransId="{5DE6CAB3-C122-4699-B7A1-90DD4AB8B0C8}"/>
    <dgm:cxn modelId="{1BD261FD-9450-4DF7-9403-B04C0C723C72}" type="presOf" srcId="{C1720F40-E85B-4B97-9E95-2045A059F763}" destId="{F3344ACE-0137-49AB-9A24-C65412C12596}" srcOrd="0" destOrd="2" presId="urn:microsoft.com/office/officeart/2005/8/layout/vProcess5"/>
    <dgm:cxn modelId="{F5C008DA-195F-4952-A7AF-8EE3D6BE963A}" type="presOf" srcId="{11726E69-8082-496B-9478-FCB2752A0E64}" destId="{00028C3F-B476-44BC-A9F9-F2CB668D908F}" srcOrd="0" destOrd="0" presId="urn:microsoft.com/office/officeart/2005/8/layout/vProcess5"/>
    <dgm:cxn modelId="{0F6B21FB-0634-45AA-9590-9C65781BD1AC}" type="presParOf" srcId="{00028C3F-B476-44BC-A9F9-F2CB668D908F}" destId="{DC15F67E-3558-4E48-895F-066B10492079}" srcOrd="0" destOrd="0" presId="urn:microsoft.com/office/officeart/2005/8/layout/vProcess5"/>
    <dgm:cxn modelId="{ABA8EA6E-F77F-42DA-A1AD-78522E4DFB21}" type="presParOf" srcId="{00028C3F-B476-44BC-A9F9-F2CB668D908F}" destId="{F8CD9254-ADBF-48AD-A508-8871DABF8888}" srcOrd="1" destOrd="0" presId="urn:microsoft.com/office/officeart/2005/8/layout/vProcess5"/>
    <dgm:cxn modelId="{674B3122-0CF3-4CEA-B575-CE66F034D2AE}" type="presParOf" srcId="{00028C3F-B476-44BC-A9F9-F2CB668D908F}" destId="{1CE2E33E-203C-4BC2-BB05-FEF3E683DF62}" srcOrd="2" destOrd="0" presId="urn:microsoft.com/office/officeart/2005/8/layout/vProcess5"/>
    <dgm:cxn modelId="{7B964228-72E5-41BC-8A70-5B4E6BA98945}" type="presParOf" srcId="{00028C3F-B476-44BC-A9F9-F2CB668D908F}" destId="{F3344ACE-0137-49AB-9A24-C65412C12596}" srcOrd="3" destOrd="0" presId="urn:microsoft.com/office/officeart/2005/8/layout/vProcess5"/>
    <dgm:cxn modelId="{5A6F7135-CBB4-4EE4-BBA5-BD7A7A331AAC}" type="presParOf" srcId="{00028C3F-B476-44BC-A9F9-F2CB668D908F}" destId="{AC4AB9B4-5E47-4294-9B10-DF21D49C7F2B}" srcOrd="4" destOrd="0" presId="urn:microsoft.com/office/officeart/2005/8/layout/vProcess5"/>
    <dgm:cxn modelId="{1A823CA7-DC8C-4941-AF25-964BF6B809EC}" type="presParOf" srcId="{00028C3F-B476-44BC-A9F9-F2CB668D908F}" destId="{A864AA14-210A-4BF1-92AF-31CE53A23557}" srcOrd="5" destOrd="0" presId="urn:microsoft.com/office/officeart/2005/8/layout/vProcess5"/>
    <dgm:cxn modelId="{F61229F8-059C-48E7-A50F-7735C7D693D6}" type="presParOf" srcId="{00028C3F-B476-44BC-A9F9-F2CB668D908F}" destId="{8D9C8B10-E307-4DAD-B3DE-41FA281C1CD5}" srcOrd="6" destOrd="0" presId="urn:microsoft.com/office/officeart/2005/8/layout/vProcess5"/>
    <dgm:cxn modelId="{820FDA90-0D7A-4563-8A4C-516201951F6E}" type="presParOf" srcId="{00028C3F-B476-44BC-A9F9-F2CB668D908F}" destId="{2C0B6049-7DB4-4DC7-849A-1110CDAFC1ED}" srcOrd="7" destOrd="0" presId="urn:microsoft.com/office/officeart/2005/8/layout/vProcess5"/>
    <dgm:cxn modelId="{F77EDBB8-0E3E-4D6F-A791-D53B9B24956F}" type="presParOf" srcId="{00028C3F-B476-44BC-A9F9-F2CB668D908F}" destId="{E183935A-6D70-49F4-A5D3-3C1216B4B8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88C9A-4137-4611-9930-B1470BB6B08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F5035E19-F9C1-484D-8EA2-84FE057B41F7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1931AAC-C2A4-4D4B-A3E1-27ABDA8C6862}" type="parTrans" cxnId="{0B01CBF5-A6D7-4A14-96D6-C6F56F75CC3D}">
      <dgm:prSet/>
      <dgm:spPr/>
      <dgm:t>
        <a:bodyPr/>
        <a:lstStyle/>
        <a:p>
          <a:endParaRPr lang="en-US"/>
        </a:p>
      </dgm:t>
    </dgm:pt>
    <dgm:pt modelId="{9AC79570-FCA3-45E9-9EB9-64A949B3F886}" type="sibTrans" cxnId="{0B01CBF5-A6D7-4A14-96D6-C6F56F75CC3D}">
      <dgm:prSet/>
      <dgm:spPr/>
      <dgm:t>
        <a:bodyPr/>
        <a:lstStyle/>
        <a:p>
          <a:endParaRPr lang="en-US"/>
        </a:p>
      </dgm:t>
    </dgm:pt>
    <dgm:pt modelId="{D00D3B05-534B-4310-974F-D40A67D8A6F6}">
      <dgm:prSet phldrT="[Text]"/>
      <dgm:spPr/>
      <dgm:t>
        <a:bodyPr/>
        <a:lstStyle/>
        <a:p>
          <a:r>
            <a:rPr lang="en-US" dirty="0"/>
            <a:t>Controllers</a:t>
          </a:r>
        </a:p>
      </dgm:t>
    </dgm:pt>
    <dgm:pt modelId="{83510CCF-135D-4FF5-BE89-53A638D308FA}" type="parTrans" cxnId="{62DFF13A-5278-4BDA-960A-56608E0DD8B4}">
      <dgm:prSet/>
      <dgm:spPr/>
      <dgm:t>
        <a:bodyPr/>
        <a:lstStyle/>
        <a:p>
          <a:endParaRPr lang="en-US"/>
        </a:p>
      </dgm:t>
    </dgm:pt>
    <dgm:pt modelId="{9BE421B4-FDD1-43E5-9FCD-58DECE5BC6DE}" type="sibTrans" cxnId="{62DFF13A-5278-4BDA-960A-56608E0DD8B4}">
      <dgm:prSet/>
      <dgm:spPr/>
      <dgm:t>
        <a:bodyPr/>
        <a:lstStyle/>
        <a:p>
          <a:endParaRPr lang="en-US"/>
        </a:p>
      </dgm:t>
    </dgm:pt>
    <dgm:pt modelId="{93168D89-02DF-4CD5-8AF9-4C51EBFE093F}">
      <dgm:prSet phldrT="[Text]"/>
      <dgm:spPr/>
      <dgm:t>
        <a:bodyPr/>
        <a:lstStyle/>
        <a:p>
          <a:r>
            <a:rPr lang="en-US" dirty="0"/>
            <a:t>Angular2</a:t>
          </a:r>
        </a:p>
      </dgm:t>
    </dgm:pt>
    <dgm:pt modelId="{5E22E90B-3070-4A9F-A812-5C779D07E0EC}" type="parTrans" cxnId="{75963C54-F820-47A2-9C35-65B724799991}">
      <dgm:prSet/>
      <dgm:spPr/>
      <dgm:t>
        <a:bodyPr/>
        <a:lstStyle/>
        <a:p>
          <a:endParaRPr lang="en-US"/>
        </a:p>
      </dgm:t>
    </dgm:pt>
    <dgm:pt modelId="{8F7E1F81-C4EE-475A-958C-7FFDD88D34B8}" type="sibTrans" cxnId="{75963C54-F820-47A2-9C35-65B724799991}">
      <dgm:prSet/>
      <dgm:spPr/>
      <dgm:t>
        <a:bodyPr/>
        <a:lstStyle/>
        <a:p>
          <a:endParaRPr lang="en-US"/>
        </a:p>
      </dgm:t>
    </dgm:pt>
    <dgm:pt modelId="{76002986-C0B4-4486-826D-5EAE9FC8CAD1}">
      <dgm:prSet phldrT="[Text]"/>
      <dgm:spPr/>
      <dgm:t>
        <a:bodyPr/>
        <a:lstStyle/>
        <a:p>
          <a:r>
            <a:rPr lang="en-US" dirty="0"/>
            <a:t>Components</a:t>
          </a:r>
        </a:p>
      </dgm:t>
    </dgm:pt>
    <dgm:pt modelId="{C085D902-4487-43CD-B723-D57428D4817F}" type="parTrans" cxnId="{70B1AC1D-DD03-4191-A90E-DDB1CAB9B702}">
      <dgm:prSet/>
      <dgm:spPr/>
      <dgm:t>
        <a:bodyPr/>
        <a:lstStyle/>
        <a:p>
          <a:endParaRPr lang="en-US"/>
        </a:p>
      </dgm:t>
    </dgm:pt>
    <dgm:pt modelId="{10957BC1-73E8-4871-A472-7F88634E237E}" type="sibTrans" cxnId="{70B1AC1D-DD03-4191-A90E-DDB1CAB9B702}">
      <dgm:prSet/>
      <dgm:spPr/>
      <dgm:t>
        <a:bodyPr/>
        <a:lstStyle/>
        <a:p>
          <a:endParaRPr lang="en-US"/>
        </a:p>
      </dgm:t>
    </dgm:pt>
    <dgm:pt modelId="{9A408067-FD5C-48A8-B609-B27A412B15A0}" type="pres">
      <dgm:prSet presAssocID="{3CE88C9A-4137-4611-9930-B1470BB6B083}" presName="theList" presStyleCnt="0">
        <dgm:presLayoutVars>
          <dgm:dir/>
          <dgm:animLvl val="lvl"/>
          <dgm:resizeHandles val="exact"/>
        </dgm:presLayoutVars>
      </dgm:prSet>
      <dgm:spPr/>
    </dgm:pt>
    <dgm:pt modelId="{D41D7C87-C6A7-429C-97CC-06F420C80DB3}" type="pres">
      <dgm:prSet presAssocID="{F5035E19-F9C1-484D-8EA2-84FE057B41F7}" presName="compNode" presStyleCnt="0"/>
      <dgm:spPr/>
    </dgm:pt>
    <dgm:pt modelId="{51BEC620-01E5-44D6-A421-30CAF7537321}" type="pres">
      <dgm:prSet presAssocID="{F5035E19-F9C1-484D-8EA2-84FE057B41F7}" presName="noGeometry" presStyleCnt="0"/>
      <dgm:spPr/>
    </dgm:pt>
    <dgm:pt modelId="{EE1349B7-3008-42E0-ADDF-B581F82F2C05}" type="pres">
      <dgm:prSet presAssocID="{F5035E19-F9C1-484D-8EA2-84FE057B41F7}" presName="childTextVisible" presStyleLbl="bgAccFollowNode1" presStyleIdx="0" presStyleCnt="2">
        <dgm:presLayoutVars>
          <dgm:bulletEnabled val="1"/>
        </dgm:presLayoutVars>
      </dgm:prSet>
      <dgm:spPr/>
    </dgm:pt>
    <dgm:pt modelId="{C256D767-1728-447B-BF3E-9D5443D540C5}" type="pres">
      <dgm:prSet presAssocID="{F5035E19-F9C1-484D-8EA2-84FE057B41F7}" presName="childTextHidden" presStyleLbl="bgAccFollowNode1" presStyleIdx="0" presStyleCnt="2"/>
      <dgm:spPr/>
    </dgm:pt>
    <dgm:pt modelId="{6B509DFC-0859-4ABF-8D52-FB180265345A}" type="pres">
      <dgm:prSet presAssocID="{F5035E19-F9C1-484D-8EA2-84FE057B41F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B31E06D-A26F-45C5-90E3-9A7AF8ACCF30}" type="pres">
      <dgm:prSet presAssocID="{F5035E19-F9C1-484D-8EA2-84FE057B41F7}" presName="aSpace" presStyleCnt="0"/>
      <dgm:spPr/>
    </dgm:pt>
    <dgm:pt modelId="{76B69B89-39A6-45A8-BF70-95C6BAC15D2D}" type="pres">
      <dgm:prSet presAssocID="{93168D89-02DF-4CD5-8AF9-4C51EBFE093F}" presName="compNode" presStyleCnt="0"/>
      <dgm:spPr/>
    </dgm:pt>
    <dgm:pt modelId="{4D35970F-70B1-468F-B137-1F795899B26D}" type="pres">
      <dgm:prSet presAssocID="{93168D89-02DF-4CD5-8AF9-4C51EBFE093F}" presName="noGeometry" presStyleCnt="0"/>
      <dgm:spPr/>
    </dgm:pt>
    <dgm:pt modelId="{0DF5AF4A-388E-45BD-B76B-12B8E1714AF9}" type="pres">
      <dgm:prSet presAssocID="{93168D89-02DF-4CD5-8AF9-4C51EBFE093F}" presName="childTextVisible" presStyleLbl="bgAccFollowNode1" presStyleIdx="1" presStyleCnt="2">
        <dgm:presLayoutVars>
          <dgm:bulletEnabled val="1"/>
        </dgm:presLayoutVars>
      </dgm:prSet>
      <dgm:spPr/>
    </dgm:pt>
    <dgm:pt modelId="{D1AA8F3B-643A-4253-BB20-803A1412151D}" type="pres">
      <dgm:prSet presAssocID="{93168D89-02DF-4CD5-8AF9-4C51EBFE093F}" presName="childTextHidden" presStyleLbl="bgAccFollowNode1" presStyleIdx="1" presStyleCnt="2"/>
      <dgm:spPr/>
    </dgm:pt>
    <dgm:pt modelId="{8925FA8E-E7E8-4E97-BD78-FA82B8A69290}" type="pres">
      <dgm:prSet presAssocID="{93168D89-02DF-4CD5-8AF9-4C51EBFE093F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031F3C85-638A-4E40-A610-A3512F04019F}" type="presOf" srcId="{76002986-C0B4-4486-826D-5EAE9FC8CAD1}" destId="{D1AA8F3B-643A-4253-BB20-803A1412151D}" srcOrd="1" destOrd="0" presId="urn:microsoft.com/office/officeart/2005/8/layout/hProcess6"/>
    <dgm:cxn modelId="{2D9EE853-0E10-4A1B-AF14-29ABE4E01070}" type="presOf" srcId="{76002986-C0B4-4486-826D-5EAE9FC8CAD1}" destId="{0DF5AF4A-388E-45BD-B76B-12B8E1714AF9}" srcOrd="0" destOrd="0" presId="urn:microsoft.com/office/officeart/2005/8/layout/hProcess6"/>
    <dgm:cxn modelId="{70B1AC1D-DD03-4191-A90E-DDB1CAB9B702}" srcId="{93168D89-02DF-4CD5-8AF9-4C51EBFE093F}" destId="{76002986-C0B4-4486-826D-5EAE9FC8CAD1}" srcOrd="0" destOrd="0" parTransId="{C085D902-4487-43CD-B723-D57428D4817F}" sibTransId="{10957BC1-73E8-4871-A472-7F88634E237E}"/>
    <dgm:cxn modelId="{6AB44178-BE4B-4D07-995C-1D93A187C6A3}" type="presOf" srcId="{D00D3B05-534B-4310-974F-D40A67D8A6F6}" destId="{EE1349B7-3008-42E0-ADDF-B581F82F2C05}" srcOrd="0" destOrd="0" presId="urn:microsoft.com/office/officeart/2005/8/layout/hProcess6"/>
    <dgm:cxn modelId="{62DFF13A-5278-4BDA-960A-56608E0DD8B4}" srcId="{F5035E19-F9C1-484D-8EA2-84FE057B41F7}" destId="{D00D3B05-534B-4310-974F-D40A67D8A6F6}" srcOrd="0" destOrd="0" parTransId="{83510CCF-135D-4FF5-BE89-53A638D308FA}" sibTransId="{9BE421B4-FDD1-43E5-9FCD-58DECE5BC6DE}"/>
    <dgm:cxn modelId="{3FC4AC2D-1C12-4CFA-A700-AC8A4D959F58}" type="presOf" srcId="{93168D89-02DF-4CD5-8AF9-4C51EBFE093F}" destId="{8925FA8E-E7E8-4E97-BD78-FA82B8A69290}" srcOrd="0" destOrd="0" presId="urn:microsoft.com/office/officeart/2005/8/layout/hProcess6"/>
    <dgm:cxn modelId="{15A6EFAE-E32C-4181-B3E0-1F82413D0785}" type="presOf" srcId="{3CE88C9A-4137-4611-9930-B1470BB6B083}" destId="{9A408067-FD5C-48A8-B609-B27A412B15A0}" srcOrd="0" destOrd="0" presId="urn:microsoft.com/office/officeart/2005/8/layout/hProcess6"/>
    <dgm:cxn modelId="{75963C54-F820-47A2-9C35-65B724799991}" srcId="{3CE88C9A-4137-4611-9930-B1470BB6B083}" destId="{93168D89-02DF-4CD5-8AF9-4C51EBFE093F}" srcOrd="1" destOrd="0" parTransId="{5E22E90B-3070-4A9F-A812-5C779D07E0EC}" sibTransId="{8F7E1F81-C4EE-475A-958C-7FFDD88D34B8}"/>
    <dgm:cxn modelId="{8A0F964B-741E-4962-8507-7C678F38A3EF}" type="presOf" srcId="{F5035E19-F9C1-484D-8EA2-84FE057B41F7}" destId="{6B509DFC-0859-4ABF-8D52-FB180265345A}" srcOrd="0" destOrd="0" presId="urn:microsoft.com/office/officeart/2005/8/layout/hProcess6"/>
    <dgm:cxn modelId="{0B01CBF5-A6D7-4A14-96D6-C6F56F75CC3D}" srcId="{3CE88C9A-4137-4611-9930-B1470BB6B083}" destId="{F5035E19-F9C1-484D-8EA2-84FE057B41F7}" srcOrd="0" destOrd="0" parTransId="{21931AAC-C2A4-4D4B-A3E1-27ABDA8C6862}" sibTransId="{9AC79570-FCA3-45E9-9EB9-64A949B3F886}"/>
    <dgm:cxn modelId="{8A9F9F94-96B6-4262-844C-6B3AA5C19742}" type="presOf" srcId="{D00D3B05-534B-4310-974F-D40A67D8A6F6}" destId="{C256D767-1728-447B-BF3E-9D5443D540C5}" srcOrd="1" destOrd="0" presId="urn:microsoft.com/office/officeart/2005/8/layout/hProcess6"/>
    <dgm:cxn modelId="{1E970AC7-6800-40B6-86E2-812DB26FC5CE}" type="presParOf" srcId="{9A408067-FD5C-48A8-B609-B27A412B15A0}" destId="{D41D7C87-C6A7-429C-97CC-06F420C80DB3}" srcOrd="0" destOrd="0" presId="urn:microsoft.com/office/officeart/2005/8/layout/hProcess6"/>
    <dgm:cxn modelId="{BA0A16D0-728F-425F-A8A3-7590903EC738}" type="presParOf" srcId="{D41D7C87-C6A7-429C-97CC-06F420C80DB3}" destId="{51BEC620-01E5-44D6-A421-30CAF7537321}" srcOrd="0" destOrd="0" presId="urn:microsoft.com/office/officeart/2005/8/layout/hProcess6"/>
    <dgm:cxn modelId="{127742CB-69CA-482B-A1D8-0628C6D3A697}" type="presParOf" srcId="{D41D7C87-C6A7-429C-97CC-06F420C80DB3}" destId="{EE1349B7-3008-42E0-ADDF-B581F82F2C05}" srcOrd="1" destOrd="0" presId="urn:microsoft.com/office/officeart/2005/8/layout/hProcess6"/>
    <dgm:cxn modelId="{7031ED8C-7733-435B-816A-CA890D1D349E}" type="presParOf" srcId="{D41D7C87-C6A7-429C-97CC-06F420C80DB3}" destId="{C256D767-1728-447B-BF3E-9D5443D540C5}" srcOrd="2" destOrd="0" presId="urn:microsoft.com/office/officeart/2005/8/layout/hProcess6"/>
    <dgm:cxn modelId="{93FA6166-6775-4DF8-8F50-859461AA97C1}" type="presParOf" srcId="{D41D7C87-C6A7-429C-97CC-06F420C80DB3}" destId="{6B509DFC-0859-4ABF-8D52-FB180265345A}" srcOrd="3" destOrd="0" presId="urn:microsoft.com/office/officeart/2005/8/layout/hProcess6"/>
    <dgm:cxn modelId="{BB76E508-2C9F-47F5-8F89-1C9981028C83}" type="presParOf" srcId="{9A408067-FD5C-48A8-B609-B27A412B15A0}" destId="{5B31E06D-A26F-45C5-90E3-9A7AF8ACCF30}" srcOrd="1" destOrd="0" presId="urn:microsoft.com/office/officeart/2005/8/layout/hProcess6"/>
    <dgm:cxn modelId="{E142A43F-D65C-4F38-850D-2599C7FFE702}" type="presParOf" srcId="{9A408067-FD5C-48A8-B609-B27A412B15A0}" destId="{76B69B89-39A6-45A8-BF70-95C6BAC15D2D}" srcOrd="2" destOrd="0" presId="urn:microsoft.com/office/officeart/2005/8/layout/hProcess6"/>
    <dgm:cxn modelId="{24196CE1-A407-46BA-85CA-124000967221}" type="presParOf" srcId="{76B69B89-39A6-45A8-BF70-95C6BAC15D2D}" destId="{4D35970F-70B1-468F-B137-1F795899B26D}" srcOrd="0" destOrd="0" presId="urn:microsoft.com/office/officeart/2005/8/layout/hProcess6"/>
    <dgm:cxn modelId="{C92E0B03-2326-42F4-A4B7-AC9C077CDD59}" type="presParOf" srcId="{76B69B89-39A6-45A8-BF70-95C6BAC15D2D}" destId="{0DF5AF4A-388E-45BD-B76B-12B8E1714AF9}" srcOrd="1" destOrd="0" presId="urn:microsoft.com/office/officeart/2005/8/layout/hProcess6"/>
    <dgm:cxn modelId="{CA8C143A-4DC9-499A-9DC5-5119E8B92F68}" type="presParOf" srcId="{76B69B89-39A6-45A8-BF70-95C6BAC15D2D}" destId="{D1AA8F3B-643A-4253-BB20-803A1412151D}" srcOrd="2" destOrd="0" presId="urn:microsoft.com/office/officeart/2005/8/layout/hProcess6"/>
    <dgm:cxn modelId="{0E38C100-AAC5-4C01-BC92-1D07D574B5DD}" type="presParOf" srcId="{76B69B89-39A6-45A8-BF70-95C6BAC15D2D}" destId="{8925FA8E-E7E8-4E97-BD78-FA82B8A6929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349B7-3008-42E0-ADDF-B581F82F2C05}">
      <dsp:nvSpPr>
        <dsp:cNvPr id="0" name=""/>
        <dsp:cNvSpPr/>
      </dsp:nvSpPr>
      <dsp:spPr>
        <a:xfrm>
          <a:off x="793055" y="1002633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4064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WSDL</a:t>
          </a:r>
        </a:p>
      </dsp:txBody>
      <dsp:txXfrm>
        <a:off x="1586011" y="1418519"/>
        <a:ext cx="1546264" cy="1940802"/>
      </dsp:txXfrm>
    </dsp:sp>
    <dsp:sp modelId="{6B509DFC-0859-4ABF-8D52-FB180265345A}">
      <dsp:nvSpPr>
        <dsp:cNvPr id="0" name=""/>
        <dsp:cNvSpPr/>
      </dsp:nvSpPr>
      <dsp:spPr>
        <a:xfrm>
          <a:off x="99" y="1595964"/>
          <a:ext cx="1585912" cy="1585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SOAP</a:t>
          </a:r>
        </a:p>
      </dsp:txBody>
      <dsp:txXfrm>
        <a:off x="232350" y="1828215"/>
        <a:ext cx="1121410" cy="1121410"/>
      </dsp:txXfrm>
    </dsp:sp>
    <dsp:sp modelId="{B2BF23C2-1074-4987-865F-179EACDB38FE}">
      <dsp:nvSpPr>
        <dsp:cNvPr id="0" name=""/>
        <dsp:cNvSpPr/>
      </dsp:nvSpPr>
      <dsp:spPr>
        <a:xfrm>
          <a:off x="4956075" y="1002633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4064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Swagger</a:t>
          </a:r>
        </a:p>
      </dsp:txBody>
      <dsp:txXfrm>
        <a:off x="5749032" y="1418519"/>
        <a:ext cx="1546264" cy="1940802"/>
      </dsp:txXfrm>
    </dsp:sp>
    <dsp:sp modelId="{25EABA3E-D19B-4311-97A0-A216904913A3}">
      <dsp:nvSpPr>
        <dsp:cNvPr id="0" name=""/>
        <dsp:cNvSpPr/>
      </dsp:nvSpPr>
      <dsp:spPr>
        <a:xfrm>
          <a:off x="4163119" y="1595964"/>
          <a:ext cx="1585912" cy="1585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REST</a:t>
          </a:r>
        </a:p>
      </dsp:txBody>
      <dsp:txXfrm>
        <a:off x="4395370" y="1828215"/>
        <a:ext cx="1121410" cy="1121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9254-ADBF-48AD-A508-8871DABF8888}">
      <dsp:nvSpPr>
        <dsp:cNvPr id="0" name=""/>
        <dsp:cNvSpPr/>
      </dsp:nvSpPr>
      <dsp:spPr>
        <a:xfrm>
          <a:off x="0" y="0"/>
          <a:ext cx="6031564" cy="1218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API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Controllers</a:t>
          </a:r>
        </a:p>
      </dsp:txBody>
      <dsp:txXfrm>
        <a:off x="35693" y="35693"/>
        <a:ext cx="4716530" cy="1147279"/>
      </dsp:txXfrm>
    </dsp:sp>
    <dsp:sp modelId="{1CE2E33E-203C-4BC2-BB05-FEF3E683DF62}">
      <dsp:nvSpPr>
        <dsp:cNvPr id="0" name=""/>
        <dsp:cNvSpPr/>
      </dsp:nvSpPr>
      <dsp:spPr>
        <a:xfrm>
          <a:off x="532196" y="1421775"/>
          <a:ext cx="6031564" cy="1218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Swashbuckle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Annotations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</a:t>
          </a:r>
        </a:p>
      </dsp:txBody>
      <dsp:txXfrm>
        <a:off x="567889" y="1457468"/>
        <a:ext cx="4635849" cy="1147279"/>
      </dsp:txXfrm>
    </dsp:sp>
    <dsp:sp modelId="{F3344ACE-0137-49AB-9A24-C65412C12596}">
      <dsp:nvSpPr>
        <dsp:cNvPr id="0" name=""/>
        <dsp:cNvSpPr/>
      </dsp:nvSpPr>
      <dsp:spPr>
        <a:xfrm>
          <a:off x="1064393" y="2843551"/>
          <a:ext cx="6031564" cy="12186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Swagger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Description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Documentation</a:t>
          </a:r>
        </a:p>
      </dsp:txBody>
      <dsp:txXfrm>
        <a:off x="1100086" y="2879244"/>
        <a:ext cx="4635849" cy="1147279"/>
      </dsp:txXfrm>
    </dsp:sp>
    <dsp:sp modelId="{AC4AB9B4-5E47-4294-9B10-DF21D49C7F2B}">
      <dsp:nvSpPr>
        <dsp:cNvPr id="0" name=""/>
        <dsp:cNvSpPr/>
      </dsp:nvSpPr>
      <dsp:spPr>
        <a:xfrm>
          <a:off x="5239431" y="924154"/>
          <a:ext cx="792132" cy="79213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17661" y="924154"/>
        <a:ext cx="435672" cy="596079"/>
      </dsp:txXfrm>
    </dsp:sp>
    <dsp:sp modelId="{A864AA14-210A-4BF1-92AF-31CE53A23557}">
      <dsp:nvSpPr>
        <dsp:cNvPr id="0" name=""/>
        <dsp:cNvSpPr/>
      </dsp:nvSpPr>
      <dsp:spPr>
        <a:xfrm>
          <a:off x="5771628" y="2337805"/>
          <a:ext cx="792132" cy="79213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49858" y="2337805"/>
        <a:ext cx="435672" cy="596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349B7-3008-42E0-ADDF-B581F82F2C05}">
      <dsp:nvSpPr>
        <dsp:cNvPr id="0" name=""/>
        <dsp:cNvSpPr/>
      </dsp:nvSpPr>
      <dsp:spPr>
        <a:xfrm>
          <a:off x="793055" y="1002633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Controllers</a:t>
          </a:r>
        </a:p>
      </dsp:txBody>
      <dsp:txXfrm>
        <a:off x="1586011" y="1418519"/>
        <a:ext cx="1546264" cy="1940802"/>
      </dsp:txXfrm>
    </dsp:sp>
    <dsp:sp modelId="{6B509DFC-0859-4ABF-8D52-FB180265345A}">
      <dsp:nvSpPr>
        <dsp:cNvPr id="0" name=""/>
        <dsp:cNvSpPr/>
      </dsp:nvSpPr>
      <dsp:spPr>
        <a:xfrm>
          <a:off x="99" y="1595964"/>
          <a:ext cx="1585912" cy="1585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ASP.NET MVC</a:t>
          </a:r>
        </a:p>
      </dsp:txBody>
      <dsp:txXfrm>
        <a:off x="232350" y="1828215"/>
        <a:ext cx="1121410" cy="1121410"/>
      </dsp:txXfrm>
    </dsp:sp>
    <dsp:sp modelId="{0DF5AF4A-388E-45BD-B76B-12B8E1714AF9}">
      <dsp:nvSpPr>
        <dsp:cNvPr id="0" name=""/>
        <dsp:cNvSpPr/>
      </dsp:nvSpPr>
      <dsp:spPr>
        <a:xfrm>
          <a:off x="4956075" y="1002633"/>
          <a:ext cx="3171824" cy="27725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Components</a:t>
          </a:r>
        </a:p>
      </dsp:txBody>
      <dsp:txXfrm>
        <a:off x="5749032" y="1418519"/>
        <a:ext cx="1546264" cy="1940802"/>
      </dsp:txXfrm>
    </dsp:sp>
    <dsp:sp modelId="{8925FA8E-E7E8-4E97-BD78-FA82B8A69290}">
      <dsp:nvSpPr>
        <dsp:cNvPr id="0" name=""/>
        <dsp:cNvSpPr/>
      </dsp:nvSpPr>
      <dsp:spPr>
        <a:xfrm>
          <a:off x="4163119" y="1595964"/>
          <a:ext cx="1585912" cy="1585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Angular2</a:t>
          </a:r>
        </a:p>
      </dsp:txBody>
      <dsp:txXfrm>
        <a:off x="4395370" y="1828215"/>
        <a:ext cx="1121410" cy="112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F8177-0648-4ABC-B875-3F09AAAB1DA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751F3-D529-4705-AD54-18A2B48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96104"/>
          </a:xfrm>
        </p:spPr>
        <p:txBody>
          <a:bodyPr anchor="b"/>
          <a:lstStyle>
            <a:lvl1pPr algn="l">
              <a:defRPr sz="60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27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29"/>
            <a:ext cx="10515600" cy="132556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92462"/>
          </a:xfrm>
        </p:spPr>
        <p:txBody>
          <a:bodyPr anchor="b"/>
          <a:lstStyle>
            <a:lvl1pPr>
              <a:defRPr sz="60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533"/>
            <a:ext cx="10515600" cy="10181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0867"/>
            <a:ext cx="5181600" cy="474609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0867"/>
            <a:ext cx="5181600" cy="474609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4929"/>
            <a:ext cx="10515600" cy="132556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99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299"/>
            <a:ext cx="5157787" cy="469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95474"/>
            <a:ext cx="5157787" cy="429418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299"/>
            <a:ext cx="5183188" cy="469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5474"/>
            <a:ext cx="5183188" cy="429418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4929"/>
            <a:ext cx="10515600" cy="132556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929"/>
            <a:ext cx="10515600" cy="132556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48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520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987425"/>
            <a:ext cx="6859588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/>
            </a:lvl1pPr>
            <a:lvl2pPr marL="685800" indent="-228600">
              <a:buFont typeface="Wingdings" panose="05000000000000000000" pitchFamily="2" charset="2"/>
              <a:buChar char="§"/>
              <a:defRPr sz="2800"/>
            </a:lvl2pPr>
            <a:lvl3pPr marL="1143000" indent="-228600">
              <a:buFont typeface="Wingdings" panose="05000000000000000000" pitchFamily="2" charset="2"/>
              <a:buChar char="§"/>
              <a:defRPr sz="24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20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5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520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987425"/>
            <a:ext cx="6859588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F2F2F2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F2F2F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F2F2F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F2F2F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F2F2F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20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2016-07-11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CFDF-2F29-4D92-9EBD-B29A7FC0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0200" y="6356350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2016-07-11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8600" y="6356350"/>
            <a:ext cx="96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E72CFDF-2F29-4D92-9EBD-B29A7FC05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160000" cy="2696104"/>
          </a:xfrm>
        </p:spPr>
        <p:txBody>
          <a:bodyPr/>
          <a:lstStyle/>
          <a:p>
            <a:r>
              <a:rPr lang="en-US" sz="5400" dirty="0"/>
              <a:t>ASP.NET Core RESTful Web APIs </a:t>
            </a:r>
            <a:br>
              <a:rPr lang="en-US" sz="5400" dirty="0"/>
            </a:br>
            <a:r>
              <a:rPr lang="en-US" sz="2800" dirty="0"/>
              <a:t>with Swagger, Angular2 and Azure App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Brady Gaster</a:t>
            </a:r>
          </a:p>
          <a:p>
            <a:r>
              <a:rPr lang="en-US" dirty="0"/>
              <a:t>Cloud </a:t>
            </a:r>
            <a:r>
              <a:rPr lang="en-US"/>
              <a:t>&amp; Enterprise Content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mix them until it tastes right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40864" y="0"/>
            <a:ext cx="8313200" cy="6234908"/>
            <a:chOff x="4627045" y="664878"/>
            <a:chExt cx="7508186" cy="5631147"/>
          </a:xfrm>
        </p:grpSpPr>
        <p:pic>
          <p:nvPicPr>
            <p:cNvPr id="10" name="Shape 16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27045" y="664878"/>
              <a:ext cx="7508186" cy="5631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64"/>
            <p:cNvSpPr/>
            <p:nvPr/>
          </p:nvSpPr>
          <p:spPr>
            <a:xfrm>
              <a:off x="5261836" y="945896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pic>
          <p:nvPicPr>
            <p:cNvPr id="12" name="Shape 1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41558" y="1031976"/>
              <a:ext cx="961297" cy="961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166"/>
            <p:cNvSpPr/>
            <p:nvPr/>
          </p:nvSpPr>
          <p:spPr>
            <a:xfrm>
              <a:off x="7023420" y="945896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4" name="Shape 167"/>
            <p:cNvSpPr/>
            <p:nvPr/>
          </p:nvSpPr>
          <p:spPr>
            <a:xfrm>
              <a:off x="8681382" y="945896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5" name="Shape 168"/>
            <p:cNvSpPr/>
            <p:nvPr/>
          </p:nvSpPr>
          <p:spPr>
            <a:xfrm>
              <a:off x="10339343" y="945896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6" name="Shape 169"/>
            <p:cNvSpPr/>
            <p:nvPr/>
          </p:nvSpPr>
          <p:spPr>
            <a:xfrm>
              <a:off x="4950968" y="229299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7" name="Shape 170"/>
            <p:cNvSpPr/>
            <p:nvPr/>
          </p:nvSpPr>
          <p:spPr>
            <a:xfrm>
              <a:off x="6599139" y="229299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8" name="Shape 171"/>
            <p:cNvSpPr/>
            <p:nvPr/>
          </p:nvSpPr>
          <p:spPr>
            <a:xfrm>
              <a:off x="7914989" y="2522945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19" name="Shape 172"/>
            <p:cNvSpPr/>
            <p:nvPr/>
          </p:nvSpPr>
          <p:spPr>
            <a:xfrm>
              <a:off x="9295162" y="2396612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0" name="Shape 173"/>
            <p:cNvSpPr/>
            <p:nvPr/>
          </p:nvSpPr>
          <p:spPr>
            <a:xfrm>
              <a:off x="10775387" y="229299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1" name="Shape 174"/>
            <p:cNvSpPr/>
            <p:nvPr/>
          </p:nvSpPr>
          <p:spPr>
            <a:xfrm>
              <a:off x="8009433" y="387643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2" name="Shape 175"/>
            <p:cNvSpPr/>
            <p:nvPr/>
          </p:nvSpPr>
          <p:spPr>
            <a:xfrm>
              <a:off x="6484195" y="3640083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3" name="Shape 176"/>
            <p:cNvSpPr/>
            <p:nvPr/>
          </p:nvSpPr>
          <p:spPr>
            <a:xfrm>
              <a:off x="5098821" y="3536461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4" name="Shape 177"/>
            <p:cNvSpPr/>
            <p:nvPr/>
          </p:nvSpPr>
          <p:spPr>
            <a:xfrm>
              <a:off x="8771065" y="492860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5" name="Shape 178"/>
            <p:cNvSpPr/>
            <p:nvPr/>
          </p:nvSpPr>
          <p:spPr>
            <a:xfrm>
              <a:off x="9441009" y="3726163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6" name="Shape 179"/>
            <p:cNvSpPr/>
            <p:nvPr/>
          </p:nvSpPr>
          <p:spPr>
            <a:xfrm>
              <a:off x="10872585" y="3726163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7" name="Shape 180"/>
            <p:cNvSpPr/>
            <p:nvPr/>
          </p:nvSpPr>
          <p:spPr>
            <a:xfrm>
              <a:off x="10694849" y="5006487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8" name="Shape 181"/>
            <p:cNvSpPr/>
            <p:nvPr/>
          </p:nvSpPr>
          <p:spPr>
            <a:xfrm>
              <a:off x="6879375" y="492860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sp>
          <p:nvSpPr>
            <p:cNvPr id="29" name="Shape 182"/>
            <p:cNvSpPr/>
            <p:nvPr/>
          </p:nvSpPr>
          <p:spPr>
            <a:xfrm>
              <a:off x="5098821" y="4928600"/>
              <a:ext cx="1130057" cy="11300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4327" tIns="124327" rIns="124327" bIns="124327" anchor="ctr" anchorCtr="0">
              <a:noAutofit/>
            </a:bodyPr>
            <a:lstStyle/>
            <a:p>
              <a:endParaRPr sz="2448"/>
            </a:p>
          </p:txBody>
        </p:sp>
        <p:pic>
          <p:nvPicPr>
            <p:cNvPr id="30" name="Shape 1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3421" y="963337"/>
              <a:ext cx="1071377" cy="1071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71065" y="1050436"/>
              <a:ext cx="918085" cy="918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1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713654" y="1009606"/>
              <a:ext cx="429782" cy="961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18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54590" y="2469433"/>
              <a:ext cx="863658" cy="863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1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41382" y="2500234"/>
              <a:ext cx="918088" cy="687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18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59102" y="2871490"/>
              <a:ext cx="918085" cy="40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Shape 1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417234" y="2545637"/>
              <a:ext cx="918085" cy="918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19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91672" y="3982414"/>
              <a:ext cx="918085" cy="918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19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46742" y="3675543"/>
              <a:ext cx="863656" cy="863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19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397153" y="3725960"/>
              <a:ext cx="1192474" cy="1192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19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0735509" y="2275141"/>
              <a:ext cx="1192476" cy="1192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19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1039815" y="3849980"/>
              <a:ext cx="863658" cy="863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Shape 19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5197922" y="5306710"/>
              <a:ext cx="961295" cy="373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19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003736" y="4977270"/>
              <a:ext cx="918087" cy="966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Shape 19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920549" y="5055714"/>
              <a:ext cx="863658" cy="863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198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10910015" y="5231547"/>
              <a:ext cx="668412" cy="756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199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6698152" y="3829786"/>
              <a:ext cx="752576" cy="86365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2311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RESTful service using asp.net core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6431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Swagger?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12498387"/>
              </p:ext>
            </p:extLst>
          </p:nvPr>
        </p:nvGraphicFramePr>
        <p:xfrm>
          <a:off x="2032000" y="1199624"/>
          <a:ext cx="8128000" cy="4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68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Swashbuckle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NuGet package that reflects over Web API action methods and emits Swagger dynamically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3078605"/>
              </p:ext>
            </p:extLst>
          </p:nvPr>
        </p:nvGraphicFramePr>
        <p:xfrm>
          <a:off x="4759158" y="2057400"/>
          <a:ext cx="7095958" cy="406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3184357"/>
            <a:ext cx="4924080" cy="338554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Install-Package Swashbuckle -Pre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4474" y="4649868"/>
            <a:ext cx="4924080" cy="338554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curl http://localhost:42004/swagger/ui</a:t>
            </a:r>
          </a:p>
        </p:txBody>
      </p:sp>
    </p:spTree>
    <p:extLst>
      <p:ext uri="{BB962C8B-B14F-4D97-AF65-F5344CB8AC3E}">
        <p14:creationId xmlns:p14="http://schemas.microsoft.com/office/powerpoint/2010/main" val="413669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swagger to the </a:t>
            </a:r>
            <a:r>
              <a:rPr lang="en-US" dirty="0" err="1"/>
              <a:t>api</a:t>
            </a:r>
            <a:r>
              <a:rPr lang="en-US" dirty="0"/>
              <a:t> by adding </a:t>
            </a:r>
            <a:r>
              <a:rPr lang="en-US" dirty="0" err="1"/>
              <a:t>swashbuckle</a:t>
            </a:r>
            <a:r>
              <a:rPr lang="en-US" dirty="0"/>
              <a:t> to the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4320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swagger annotations for operation id customization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293804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in ASP.NET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Lifetimes</a:t>
            </a:r>
          </a:p>
          <a:p>
            <a:r>
              <a:rPr lang="en-US" dirty="0"/>
              <a:t>Transient</a:t>
            </a:r>
            <a:br>
              <a:rPr lang="en-US" dirty="0"/>
            </a:br>
            <a:r>
              <a:rPr lang="en-US" sz="2400" i="1" dirty="0"/>
              <a:t>Each call to the service results in a new instance</a:t>
            </a:r>
            <a:endParaRPr lang="en-US" i="1" dirty="0"/>
          </a:p>
          <a:p>
            <a:r>
              <a:rPr lang="en-US" dirty="0"/>
              <a:t>Scoped</a:t>
            </a:r>
            <a:br>
              <a:rPr lang="en-US" dirty="0"/>
            </a:br>
            <a:r>
              <a:rPr lang="en-US" sz="2400" i="1" dirty="0"/>
              <a:t>New service instance created once per HTTP request</a:t>
            </a:r>
            <a:endParaRPr lang="en-US" i="1" dirty="0"/>
          </a:p>
          <a:p>
            <a:r>
              <a:rPr lang="en-US" dirty="0"/>
              <a:t>Singleton</a:t>
            </a:r>
            <a:br>
              <a:rPr lang="en-US" dirty="0"/>
            </a:br>
            <a:r>
              <a:rPr lang="en-US" sz="2400" i="1" dirty="0"/>
              <a:t>The service lives for the lifetime of the application</a:t>
            </a:r>
            <a:endParaRPr lang="en-US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IOC layer is built right into ASP.NET core, so you can use what’s provided or you can bootstrap your favorite IOC (Unity, </a:t>
            </a:r>
            <a:r>
              <a:rPr lang="en-US" dirty="0" err="1"/>
              <a:t>Ninject</a:t>
            </a:r>
            <a:r>
              <a:rPr lang="en-US" dirty="0"/>
              <a:t>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262294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wiring up the data service for the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301954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Publishing</a:t>
            </a:r>
            <a:br>
              <a:rPr lang="en-US" dirty="0"/>
            </a:br>
            <a:r>
              <a:rPr lang="en-US" sz="2400" i="1" dirty="0"/>
              <a:t>One-click publishing within Visual Studio</a:t>
            </a:r>
            <a:endParaRPr lang="en-US" i="1" dirty="0"/>
          </a:p>
          <a:p>
            <a:r>
              <a:rPr lang="en-US" dirty="0"/>
              <a:t>Git Integration</a:t>
            </a:r>
            <a:br>
              <a:rPr lang="en-US" dirty="0"/>
            </a:br>
            <a:r>
              <a:rPr lang="en-US" sz="2400" i="1" dirty="0"/>
              <a:t>Not using VS? You can publish using Git</a:t>
            </a:r>
            <a:endParaRPr lang="en-US" i="1" dirty="0"/>
          </a:p>
          <a:p>
            <a:r>
              <a:rPr lang="en-US" dirty="0"/>
              <a:t>Metadata Support</a:t>
            </a:r>
            <a:br>
              <a:rPr lang="en-US" dirty="0"/>
            </a:br>
            <a:r>
              <a:rPr lang="en-US" sz="2400" i="1" dirty="0"/>
              <a:t>Swagger support is first-class</a:t>
            </a:r>
            <a:endParaRPr lang="en-US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Azure App Service provides a hosting mechanism for Web, Mobile, and API apps that supports a multitude of development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254459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publishing the </a:t>
            </a:r>
            <a:r>
              <a:rPr lang="en-US" dirty="0" err="1"/>
              <a:t>api</a:t>
            </a:r>
            <a:r>
              <a:rPr lang="en-US" dirty="0"/>
              <a:t> to azure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26583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Brady Gaster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Works at Microsoft making content and tools that make it easier for developers to party in the cloud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95799" y="2057400"/>
            <a:ext cx="7103533" cy="3803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azure evangelist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azure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azure app service visual studio tools pm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cloud &amp; enterprise content</a:t>
            </a:r>
          </a:p>
        </p:txBody>
      </p:sp>
    </p:spTree>
    <p:extLst>
      <p:ext uri="{BB962C8B-B14F-4D97-AF65-F5344CB8AC3E}">
        <p14:creationId xmlns:p14="http://schemas.microsoft.com/office/powerpoint/2010/main" val="41291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client using visual studio and </a:t>
            </a:r>
            <a:r>
              <a:rPr lang="en-US" dirty="0" err="1"/>
              <a:t>autorest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34351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</a:t>
            </a:r>
            <a:r>
              <a:rPr lang="en-US" dirty="0" err="1"/>
              <a:t>api</a:t>
            </a:r>
            <a:r>
              <a:rPr lang="en-US" dirty="0"/>
              <a:t> definition using the azure portal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365732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Getting Started</a:t>
            </a:r>
          </a:p>
          <a:p>
            <a:r>
              <a:rPr lang="en-US" dirty="0"/>
              <a:t>Data-binding </a:t>
            </a:r>
          </a:p>
          <a:p>
            <a:r>
              <a:rPr lang="en-US" dirty="0"/>
              <a:t>Calling the HTTP 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Building an HTML client using the latest JavaScript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7945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18130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73442">
                  <a:extLst>
                    <a:ext uri="{9D8B030D-6E8A-4147-A177-3AD203B41FA5}">
                      <a16:colId xmlns:a16="http://schemas.microsoft.com/office/drawing/2014/main" val="3612309134"/>
                    </a:ext>
                  </a:extLst>
                </a:gridCol>
                <a:gridCol w="8442158">
                  <a:extLst>
                    <a:ext uri="{9D8B030D-6E8A-4147-A177-3AD203B41FA5}">
                      <a16:colId xmlns:a16="http://schemas.microsoft.com/office/drawing/2014/main" val="226636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package.json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NPM</a:t>
                      </a:r>
                      <a:r>
                        <a:rPr lang="en-US" baseline="0" dirty="0"/>
                        <a:t> packages used by the app, and scripts frequently executed during development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4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TypeScript</a:t>
                      </a:r>
                      <a:r>
                        <a:rPr lang="en-US" dirty="0"/>
                        <a:t> compiler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3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typings.json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</a:t>
                      </a:r>
                      <a:r>
                        <a:rPr lang="en-US" dirty="0" err="1"/>
                        <a:t>TypeScript</a:t>
                      </a:r>
                      <a:r>
                        <a:rPr lang="en-US" dirty="0"/>
                        <a:t> definition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systemjs.config.js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Configures</a:t>
                      </a:r>
                      <a:r>
                        <a:rPr lang="en-US" baseline="0" dirty="0"/>
                        <a:t> the </a:t>
                      </a:r>
                      <a:r>
                        <a:rPr lang="en-US" baseline="0" dirty="0" err="1"/>
                        <a:t>SystemJS</a:t>
                      </a:r>
                      <a:r>
                        <a:rPr lang="en-US" baseline="0" dirty="0"/>
                        <a:t>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9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3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scaffolding a new Angular 2 app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216458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360576"/>
              </p:ext>
            </p:extLst>
          </p:nvPr>
        </p:nvGraphicFramePr>
        <p:xfrm>
          <a:off x="2032000" y="1199624"/>
          <a:ext cx="8128000" cy="4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55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selector: 'my-app',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template: '&lt;h1&gt;Hello World!&lt;/h1&gt;'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export class </a:t>
            </a:r>
            <a:r>
              <a:rPr lang="en-US" sz="1600" dirty="0" err="1"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Injecting into an HTML 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&lt;my-app&gt;Loading...&lt;/my-app&gt;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Views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1724" y="2558716"/>
            <a:ext cx="1082843" cy="36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5388" y="2221832"/>
            <a:ext cx="3176338" cy="36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selector: 'my-app',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template: '&lt;h1&gt;Hello World!&lt;/h1&gt;'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export class </a:t>
            </a:r>
            <a:r>
              <a:rPr lang="en-US" sz="1600" dirty="0" err="1"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Injecting into an HTML 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&lt;my-app&gt;Loading...&lt;/my-app&gt;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Views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7767" y="2879558"/>
            <a:ext cx="2755233" cy="36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53000" y="2406317"/>
            <a:ext cx="1680411" cy="65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selector: 'my-app',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template: '&lt;h1&gt;Hello World!&lt;/h1&gt;'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export class </a:t>
            </a:r>
            <a:r>
              <a:rPr lang="en-US" sz="1600" dirty="0" err="1"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Injecting into an HTML 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&lt;my-app&gt;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&lt;h1&gt;Hello World!&lt;/h1&gt;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&lt;/my-app&gt;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Views</a:t>
            </a:r>
          </a:p>
        </p:txBody>
      </p:sp>
    </p:spTree>
    <p:extLst>
      <p:ext uri="{BB962C8B-B14F-4D97-AF65-F5344CB8AC3E}">
        <p14:creationId xmlns:p14="http://schemas.microsoft.com/office/powerpoint/2010/main" val="3779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our first component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90674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427412" cy="3811588"/>
          </a:xfrm>
        </p:spPr>
        <p:txBody>
          <a:bodyPr/>
          <a:lstStyle/>
          <a:p>
            <a:r>
              <a:rPr lang="en-US" dirty="0"/>
              <a:t>Your time is valuable and your speaker appreciates that you chose to spend it in this session, which will go </a:t>
            </a:r>
            <a:r>
              <a:rPr lang="en-US" b="1" dirty="0"/>
              <a:t>broad</a:t>
            </a:r>
            <a:r>
              <a:rPr lang="en-US" dirty="0"/>
              <a:t> on a few topics rather than go </a:t>
            </a:r>
            <a:r>
              <a:rPr lang="en-US" b="1" dirty="0"/>
              <a:t>deep </a:t>
            </a:r>
            <a:r>
              <a:rPr lang="en-US" dirty="0"/>
              <a:t>on any specific topic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303846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export class Instrument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name: string;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device: string;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preset: string;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{ Instrument } from './instrument';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export class Song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name: string;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bpm: number;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instruments: Instrument[]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42589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models to represent the app’s ontology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05718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9" y="1502228"/>
            <a:ext cx="10902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{ Http } from '@angular/http';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'</a:t>
            </a:r>
            <a:r>
              <a:rPr lang="en-US" sz="2400" dirty="0" err="1">
                <a:latin typeface="Consolas" panose="020B0609020204030204" pitchFamily="49" charset="0"/>
              </a:rPr>
              <a:t>rxjs</a:t>
            </a:r>
            <a:r>
              <a:rPr lang="en-US" sz="2400" dirty="0">
                <a:latin typeface="Consolas" panose="020B0609020204030204" pitchFamily="49" charset="0"/>
              </a:rPr>
              <a:t>/add/operator/map';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export class </a:t>
            </a:r>
            <a:r>
              <a:rPr lang="en-US" sz="2400" dirty="0" err="1">
                <a:latin typeface="Consolas" panose="020B0609020204030204" pitchFamily="49" charset="0"/>
              </a:rPr>
              <a:t>SongListService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constructor(private http: Http){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025904"/>
            <a:ext cx="2337708" cy="36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199" y="1568878"/>
            <a:ext cx="7375071" cy="36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9" y="1502228"/>
            <a:ext cx="109020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{ Http } from '@angular/http';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'</a:t>
            </a:r>
            <a:r>
              <a:rPr lang="en-US" sz="2400" dirty="0" err="1">
                <a:latin typeface="Consolas" panose="020B0609020204030204" pitchFamily="49" charset="0"/>
              </a:rPr>
              <a:t>rxjs</a:t>
            </a:r>
            <a:r>
              <a:rPr lang="en-US" sz="2400" dirty="0">
                <a:latin typeface="Consolas" panose="020B0609020204030204" pitchFamily="49" charset="0"/>
              </a:rPr>
              <a:t>/add/operator/map';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export class </a:t>
            </a:r>
            <a:r>
              <a:rPr lang="en-US" sz="2400" dirty="0" err="1">
                <a:latin typeface="Consolas" panose="020B0609020204030204" pitchFamily="49" charset="0"/>
              </a:rPr>
              <a:t>SongListService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constructor(private http: Http){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6842" y="3772788"/>
            <a:ext cx="3083379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199" y="1924714"/>
            <a:ext cx="6354537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service to retrieve the data from the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10113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appropriate CORS settings for your </a:t>
            </a:r>
            <a:r>
              <a:rPr lang="en-US" dirty="0" err="1"/>
              <a:t>api</a:t>
            </a:r>
            <a:r>
              <a:rPr lang="en-US" dirty="0"/>
              <a:t> using the </a:t>
            </a:r>
            <a:r>
              <a:rPr lang="en-US"/>
              <a:t>azure portal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416997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95800" y="2057400"/>
            <a:ext cx="6859588" cy="38036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technologies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asp.net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swagger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swashbuckle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angular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 2015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Build an RESTful service that’s consumed by an HTML front-end using Angular2 hosted in Azure App Service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0919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tools and frameworks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you give them too many options they’ll screw it up.” – David Fowler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</p:spTree>
    <p:extLst>
      <p:ext uri="{BB962C8B-B14F-4D97-AF65-F5344CB8AC3E}">
        <p14:creationId xmlns:p14="http://schemas.microsoft.com/office/powerpoint/2010/main" val="122164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pic>
        <p:nvPicPr>
          <p:cNvPr id="11" name="Shape 122"/>
          <p:cNvPicPr preferRelativeResize="0"/>
          <p:nvPr/>
        </p:nvPicPr>
        <p:blipFill rotWithShape="1">
          <a:blip r:embed="rId2">
            <a:alphaModFix/>
          </a:blip>
          <a:srcRect l="4609" t="15495" r="3207" b="22396"/>
          <a:stretch/>
        </p:blipFill>
        <p:spPr>
          <a:xfrm>
            <a:off x="-406400" y="-147963"/>
            <a:ext cx="12877800" cy="640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30204" y="6257551"/>
            <a:ext cx="3643946" cy="584775"/>
          </a:xfrm>
          <a:prstGeom prst="rect">
            <a:avLst/>
          </a:prstGeom>
          <a:solidFill>
            <a:srgbClr val="7D7E8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classic soda machine</a:t>
            </a:r>
          </a:p>
        </p:txBody>
      </p:sp>
    </p:spTree>
    <p:extLst>
      <p:ext uri="{BB962C8B-B14F-4D97-AF65-F5344CB8AC3E}">
        <p14:creationId xmlns:p14="http://schemas.microsoft.com/office/powerpoint/2010/main" val="43136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pic>
        <p:nvPicPr>
          <p:cNvPr id="6" name="Shape 128"/>
          <p:cNvPicPr preferRelativeResize="0"/>
          <p:nvPr/>
        </p:nvPicPr>
        <p:blipFill rotWithShape="1">
          <a:blip r:embed="rId2">
            <a:alphaModFix/>
          </a:blip>
          <a:srcRect r="1293" b="34644"/>
          <a:stretch/>
        </p:blipFill>
        <p:spPr>
          <a:xfrm>
            <a:off x="4453481" y="-753533"/>
            <a:ext cx="7922841" cy="6994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every option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pic>
        <p:nvPicPr>
          <p:cNvPr id="7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8067" y="-38051"/>
            <a:ext cx="8363934" cy="627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8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more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@bradygaster</a:t>
            </a:r>
          </a:p>
        </p:txBody>
      </p:sp>
      <p:pic>
        <p:nvPicPr>
          <p:cNvPr id="7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8067" y="-38051"/>
            <a:ext cx="8363934" cy="627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067" y="0"/>
            <a:ext cx="8363934" cy="627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76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783</Words>
  <Application>Microsoft Office PowerPoint</Application>
  <PresentationFormat>Widescreen</PresentationFormat>
  <Paragraphs>215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ASP.NET Core RESTful Web APIs  with Swagger, Angular2 and Azure App Service</vt:lpstr>
      <vt:lpstr>Brady Gaster</vt:lpstr>
      <vt:lpstr>Disclaimer</vt:lpstr>
      <vt:lpstr>Agenda</vt:lpstr>
      <vt:lpstr>more tools and frameworks</vt:lpstr>
      <vt:lpstr>PowerPoint Presentation</vt:lpstr>
      <vt:lpstr>shiny new machine</vt:lpstr>
      <vt:lpstr>behind every option</vt:lpstr>
      <vt:lpstr>is more options</vt:lpstr>
      <vt:lpstr>options</vt:lpstr>
      <vt:lpstr>demo</vt:lpstr>
      <vt:lpstr>What is Swagger?</vt:lpstr>
      <vt:lpstr>Swashbuckle</vt:lpstr>
      <vt:lpstr>demo</vt:lpstr>
      <vt:lpstr>demo</vt:lpstr>
      <vt:lpstr>IOC in ASP.NET Core</vt:lpstr>
      <vt:lpstr>demo</vt:lpstr>
      <vt:lpstr>App Service</vt:lpstr>
      <vt:lpstr>demo</vt:lpstr>
      <vt:lpstr>demo</vt:lpstr>
      <vt:lpstr>demo</vt:lpstr>
      <vt:lpstr>Angular2</vt:lpstr>
      <vt:lpstr>Getting Started</vt:lpstr>
      <vt:lpstr>demo</vt:lpstr>
      <vt:lpstr>Components</vt:lpstr>
      <vt:lpstr>Components &amp; Views</vt:lpstr>
      <vt:lpstr>Components &amp; Views</vt:lpstr>
      <vt:lpstr>Components &amp; Views</vt:lpstr>
      <vt:lpstr>demo</vt:lpstr>
      <vt:lpstr>TypeScript Models</vt:lpstr>
      <vt:lpstr>demo</vt:lpstr>
      <vt:lpstr>Services</vt:lpstr>
      <vt:lpstr>Services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91</cp:revision>
  <dcterms:created xsi:type="dcterms:W3CDTF">2016-07-09T05:50:57Z</dcterms:created>
  <dcterms:modified xsi:type="dcterms:W3CDTF">2016-07-12T01:36:55Z</dcterms:modified>
</cp:coreProperties>
</file>